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87" r:id="rId3"/>
    <p:sldId id="314" r:id="rId4"/>
    <p:sldId id="257" r:id="rId5"/>
    <p:sldId id="320" r:id="rId6"/>
    <p:sldId id="269" r:id="rId7"/>
    <p:sldId id="278" r:id="rId8"/>
    <p:sldId id="281" r:id="rId9"/>
    <p:sldId id="321" r:id="rId10"/>
    <p:sldId id="317" r:id="rId11"/>
    <p:sldId id="275" r:id="rId12"/>
    <p:sldId id="288" r:id="rId13"/>
    <p:sldId id="295" r:id="rId14"/>
    <p:sldId id="296" r:id="rId15"/>
    <p:sldId id="305" r:id="rId16"/>
    <p:sldId id="31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361" autoAdjust="0"/>
  </p:normalViewPr>
  <p:slideViewPr>
    <p:cSldViewPr snapToGrid="0">
      <p:cViewPr varScale="1">
        <p:scale>
          <a:sx n="91" d="100"/>
          <a:sy n="91" d="100"/>
        </p:scale>
        <p:origin x="90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7D141-2FB9-4B04-A1E9-872B3ED7562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99A8-3E9A-43FE-9206-5AE5A4CAF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5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Refaire</a:t>
            </a:r>
            <a:r>
              <a:rPr lang="en-US" dirty="0"/>
              <a:t> sans les </a:t>
            </a:r>
            <a:r>
              <a:rPr lang="en-US" dirty="0" err="1"/>
              <a:t>carrés</a:t>
            </a:r>
            <a:r>
              <a:rPr lang="en-US" dirty="0"/>
              <a:t> et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bonnes</a:t>
            </a:r>
            <a:r>
              <a:rPr lang="en-US" dirty="0"/>
              <a:t> </a:t>
            </a:r>
            <a:r>
              <a:rPr lang="en-US" dirty="0" err="1"/>
              <a:t>couleurs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99A8-3E9A-43FE-9206-5AE5A4CAFC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0BE9-5857-4C3B-86FB-A08352433DB9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085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Retirer</a:t>
            </a:r>
            <a:r>
              <a:rPr lang="en-US" dirty="0"/>
              <a:t> </a:t>
            </a:r>
            <a:r>
              <a:rPr lang="en-US" dirty="0" err="1"/>
              <a:t>valeurs</a:t>
            </a:r>
            <a:endParaRPr lang="en-US" dirty="0"/>
          </a:p>
          <a:p>
            <a:r>
              <a:rPr lang="en-US" dirty="0" err="1"/>
              <a:t>Couleurs</a:t>
            </a:r>
            <a:r>
              <a:rPr lang="en-US" baseline="0" dirty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99A8-3E9A-43FE-9206-5AE5A4CAFC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2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399" y="2683280"/>
            <a:ext cx="9259711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1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0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D669-0BCE-4BF4-92F5-117EF2029502}" type="datetimeFigureOut">
              <a:rPr lang="en-US" smtClean="0"/>
              <a:t>10-02-20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439D-C4BF-485A-8872-8575A3F9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4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us 6"/>
          <p:cNvSpPr/>
          <p:nvPr userDrawn="1"/>
        </p:nvSpPr>
        <p:spPr>
          <a:xfrm>
            <a:off x="0" y="1"/>
            <a:ext cx="12192000" cy="5497513"/>
          </a:xfrm>
          <a:prstGeom prst="flowChartProcess">
            <a:avLst/>
          </a:prstGeom>
          <a:solidFill>
            <a:srgbClr val="55A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Verdana"/>
                <a:cs typeface="Verdana"/>
              </a:rPr>
              <a:t>               </a:t>
            </a:r>
          </a:p>
        </p:txBody>
      </p:sp>
      <p:pic>
        <p:nvPicPr>
          <p:cNvPr id="2051" name="Image 4" descr="PICTOS_blan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er 12"/>
          <p:cNvGrpSpPr>
            <a:grpSpLocks/>
          </p:cNvGrpSpPr>
          <p:nvPr userDrawn="1"/>
        </p:nvGrpSpPr>
        <p:grpSpPr bwMode="auto">
          <a:xfrm>
            <a:off x="9264651" y="5353050"/>
            <a:ext cx="1845733" cy="814388"/>
            <a:chOff x="6948948" y="5525435"/>
            <a:chExt cx="1384302" cy="813222"/>
          </a:xfrm>
        </p:grpSpPr>
        <p:sp>
          <p:nvSpPr>
            <p:cNvPr id="9" name="Processus 8"/>
            <p:cNvSpPr/>
            <p:nvPr userDrawn="1"/>
          </p:nvSpPr>
          <p:spPr>
            <a:xfrm>
              <a:off x="7298199" y="5525435"/>
              <a:ext cx="682626" cy="507273"/>
            </a:xfrm>
            <a:prstGeom prst="flowChartProcess">
              <a:avLst/>
            </a:prstGeom>
            <a:solidFill>
              <a:srgbClr val="55AB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latin typeface="Verdana"/>
                  <a:cs typeface="Verdana"/>
                </a:rPr>
                <a:t>     </a:t>
              </a:r>
            </a:p>
          </p:txBody>
        </p:sp>
        <p:sp>
          <p:nvSpPr>
            <p:cNvPr id="10" name="Connecteur 10"/>
            <p:cNvSpPr/>
            <p:nvPr userDrawn="1"/>
          </p:nvSpPr>
          <p:spPr>
            <a:xfrm>
              <a:off x="6948948" y="5669691"/>
              <a:ext cx="1384302" cy="668966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Verdana"/>
                <a:cs typeface="Verdana"/>
              </a:endParaRPr>
            </a:p>
          </p:txBody>
        </p:sp>
      </p:grpSp>
      <p:pic>
        <p:nvPicPr>
          <p:cNvPr id="2053" name="Image 11" descr="UNamu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761039"/>
            <a:ext cx="127211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2"/>
          <p:cNvSpPr txBox="1">
            <a:spLocks/>
          </p:cNvSpPr>
          <p:nvPr userDrawn="1"/>
        </p:nvSpPr>
        <p:spPr>
          <a:xfrm>
            <a:off x="609600" y="6516688"/>
            <a:ext cx="109728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None/>
              <a:defRPr/>
            </a:pPr>
            <a:r>
              <a:rPr lang="nl-BE" altLang="en-US" sz="800">
                <a:solidFill>
                  <a:srgbClr val="2E3135"/>
                </a:solidFill>
                <a:latin typeface="Verdana" panose="020B0604030504040204" pitchFamily="34" charset="0"/>
              </a:rPr>
              <a:t>www.unamur.be</a:t>
            </a:r>
            <a:endParaRPr lang="fr-FR" altLang="en-US" sz="800">
              <a:solidFill>
                <a:srgbClr val="2E313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2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3"/>
          <p:cNvSpPr>
            <a:spLocks noGrp="1"/>
          </p:cNvSpPr>
          <p:nvPr>
            <p:ph type="ctrTitle"/>
          </p:nvPr>
        </p:nvSpPr>
        <p:spPr bwMode="auto">
          <a:xfrm>
            <a:off x="3238500" y="2046514"/>
            <a:ext cx="7237415" cy="21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dependence of the CO</a:t>
            </a:r>
            <a:r>
              <a:rPr lang="en-US" altLang="en-US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-collisional broadening of chloromethane lines.</a:t>
            </a:r>
            <a:endParaRPr lang="fr-F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5907088"/>
            <a:ext cx="1428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805912" y="4152900"/>
            <a:ext cx="8670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prstClr val="white"/>
                </a:solidFill>
                <a:latin typeface="CMBX10"/>
              </a:rPr>
              <a:t>Sylvain Leonis</a:t>
            </a:r>
            <a:r>
              <a:rPr lang="en-US" altLang="en-US" dirty="0">
                <a:solidFill>
                  <a:prstClr val="white"/>
                </a:solidFill>
                <a:latin typeface="CMBX10"/>
              </a:rPr>
              <a:t>, Nicolas </a:t>
            </a:r>
            <a:r>
              <a:rPr lang="en-US" altLang="en-US" dirty="0" err="1">
                <a:solidFill>
                  <a:prstClr val="white"/>
                </a:solidFill>
                <a:latin typeface="CMBX10"/>
              </a:rPr>
              <a:t>Hespel</a:t>
            </a:r>
            <a:r>
              <a:rPr lang="en-US" altLang="en-US" dirty="0">
                <a:solidFill>
                  <a:prstClr val="white"/>
                </a:solidFill>
                <a:latin typeface="CMBX10"/>
              </a:rPr>
              <a:t>, Olivier </a:t>
            </a:r>
            <a:r>
              <a:rPr lang="en-US" altLang="en-US" dirty="0" err="1">
                <a:solidFill>
                  <a:prstClr val="white"/>
                </a:solidFill>
                <a:latin typeface="CMBX10"/>
              </a:rPr>
              <a:t>Browet</a:t>
            </a:r>
            <a:r>
              <a:rPr lang="en-US" altLang="en-US" dirty="0">
                <a:solidFill>
                  <a:prstClr val="white"/>
                </a:solidFill>
                <a:latin typeface="CMBX10"/>
              </a:rPr>
              <a:t>, </a:t>
            </a:r>
            <a:r>
              <a:rPr lang="en-US" altLang="en-US" dirty="0" err="1">
                <a:solidFill>
                  <a:prstClr val="white"/>
                </a:solidFill>
                <a:latin typeface="CMBX10"/>
              </a:rPr>
              <a:t>Bastien</a:t>
            </a:r>
            <a:r>
              <a:rPr lang="en-US" altLang="en-US" dirty="0">
                <a:solidFill>
                  <a:prstClr val="white"/>
                </a:solidFill>
                <a:latin typeface="CMBX10"/>
              </a:rPr>
              <a:t> Vispoel and Muriel </a:t>
            </a:r>
            <a:r>
              <a:rPr lang="en-US" altLang="en-US" dirty="0" err="1">
                <a:solidFill>
                  <a:prstClr val="white"/>
                </a:solidFill>
                <a:latin typeface="CMBX10"/>
              </a:rPr>
              <a:t>Lepère</a:t>
            </a:r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37756"/>
            <a:ext cx="3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ILEE </a:t>
            </a:r>
            <a:r>
              <a:rPr lang="en-US" dirty="0" err="1"/>
              <a:t>Reasearch</a:t>
            </a:r>
            <a:r>
              <a:rPr lang="en-US" dirty="0"/>
              <a:t> Day – 2020-02-11</a:t>
            </a:r>
          </a:p>
        </p:txBody>
      </p:sp>
    </p:spTree>
    <p:extLst>
      <p:ext uri="{BB962C8B-B14F-4D97-AF65-F5344CB8AC3E}">
        <p14:creationId xmlns:p14="http://schemas.microsoft.com/office/powerpoint/2010/main" val="19027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74" y="0"/>
            <a:ext cx="808665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754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0" y="129697"/>
            <a:ext cx="8239163" cy="659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4319" y="56444"/>
            <a:ext cx="22854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    </a:t>
            </a:r>
            <a:r>
              <a:rPr lang="fr-BE" dirty="0"/>
              <a:t>296 K (20°C)</a:t>
            </a:r>
            <a:endParaRPr lang="fr-BE" sz="2400" dirty="0"/>
          </a:p>
          <a:p>
            <a:endParaRPr lang="fr-BE" sz="2400" dirty="0">
              <a:solidFill>
                <a:srgbClr val="FF0000"/>
              </a:solidFill>
            </a:endParaRPr>
          </a:p>
          <a:p>
            <a:r>
              <a:rPr lang="fr-B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fr-BE" sz="2400" dirty="0"/>
              <a:t> </a:t>
            </a:r>
            <a:r>
              <a:rPr lang="fr-BE" dirty="0" smtClean="0"/>
              <a:t>This </a:t>
            </a:r>
            <a:r>
              <a:rPr lang="fr-BE" dirty="0" err="1" smtClean="0"/>
              <a:t>work</a:t>
            </a:r>
            <a:endParaRPr lang="fr-BE" dirty="0"/>
          </a:p>
          <a:p>
            <a:r>
              <a:rPr lang="fr-BE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fr-B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prstClr val="white"/>
                </a:solidFill>
                <a:cs typeface="Arial" panose="020B0604020202020204" pitchFamily="34" charset="0"/>
              </a:rPr>
              <a:t>Dudaryonok</a:t>
            </a:r>
            <a:r>
              <a:rPr lang="fr-BE" dirty="0">
                <a:solidFill>
                  <a:prstClr val="white"/>
                </a:solidFill>
                <a:cs typeface="Arial" panose="020B0604020202020204" pitchFamily="34" charset="0"/>
              </a:rPr>
              <a:t> et al.</a:t>
            </a:r>
            <a:br>
              <a:rPr lang="fr-BE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BE" sz="1400" dirty="0">
                <a:solidFill>
                  <a:prstClr val="white"/>
                </a:solidFill>
                <a:cs typeface="Arial" panose="020B0604020202020204" pitchFamily="34" charset="0"/>
              </a:rPr>
              <a:t>[JQSRT </a:t>
            </a:r>
            <a:r>
              <a:rPr lang="fr-BE" sz="1400" b="1" dirty="0">
                <a:solidFill>
                  <a:prstClr val="white"/>
                </a:solidFill>
                <a:cs typeface="Arial" panose="020B0604020202020204" pitchFamily="34" charset="0"/>
              </a:rPr>
              <a:t>145</a:t>
            </a:r>
            <a:r>
              <a:rPr lang="fr-BE" sz="1400" dirty="0">
                <a:solidFill>
                  <a:prstClr val="white"/>
                </a:solidFill>
                <a:cs typeface="Arial" panose="020B0604020202020204" pitchFamily="34" charset="0"/>
              </a:rPr>
              <a:t>, 50-59 (2014)]</a:t>
            </a:r>
            <a:endParaRPr lang="fr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64634" y="111043"/>
            <a:ext cx="163099" cy="341217"/>
            <a:chOff x="977900" y="405130"/>
            <a:chExt cx="1268730" cy="2654300"/>
          </a:xfrm>
        </p:grpSpPr>
        <p:sp>
          <p:nvSpPr>
            <p:cNvPr id="15" name="Oval 14"/>
            <p:cNvSpPr/>
            <p:nvPr/>
          </p:nvSpPr>
          <p:spPr>
            <a:xfrm>
              <a:off x="977900" y="1790700"/>
              <a:ext cx="1268730" cy="12687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83030" y="405130"/>
              <a:ext cx="458470" cy="4584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3030" y="621524"/>
              <a:ext cx="458470" cy="121362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93031" y="608823"/>
              <a:ext cx="443707" cy="14555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83040" y="1288318"/>
              <a:ext cx="453712" cy="5711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58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1" y="2717"/>
            <a:ext cx="8239161" cy="6852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4319" y="56444"/>
            <a:ext cx="22854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Line: </a:t>
            </a:r>
            <a:r>
              <a:rPr lang="fr-BE" baseline="30000" dirty="0"/>
              <a:t>Q</a:t>
            </a:r>
            <a:r>
              <a:rPr lang="fr-BE" dirty="0"/>
              <a:t>P(8,2) (</a:t>
            </a:r>
            <a:r>
              <a:rPr lang="el-GR" dirty="0"/>
              <a:t>ν</a:t>
            </a:r>
            <a:r>
              <a:rPr lang="fr-BE" baseline="-25000" dirty="0"/>
              <a:t>2</a:t>
            </a:r>
            <a:r>
              <a:rPr lang="fr-BE" dirty="0"/>
              <a:t>)  </a:t>
            </a:r>
          </a:p>
          <a:p>
            <a:pPr lvl="0" defTabSz="914400"/>
            <a:endParaRPr lang="fr-BE" dirty="0">
              <a:solidFill>
                <a:prstClr val="white"/>
              </a:solidFill>
            </a:endParaRPr>
          </a:p>
          <a:p>
            <a:r>
              <a:rPr lang="fr-BE" sz="2400" dirty="0">
                <a:solidFill>
                  <a:schemeClr val="accent4"/>
                </a:solidFill>
              </a:rPr>
              <a:t>●</a:t>
            </a:r>
            <a:r>
              <a:rPr lang="fr-BE" dirty="0"/>
              <a:t> </a:t>
            </a:r>
            <a:r>
              <a:rPr lang="fr-BE" dirty="0" err="1" smtClean="0"/>
              <a:t>Experimental</a:t>
            </a:r>
            <a:endParaRPr lang="fr-BE" dirty="0"/>
          </a:p>
          <a:p>
            <a:r>
              <a:rPr lang="fr-BE" b="1" dirty="0">
                <a:solidFill>
                  <a:schemeClr val="accent4"/>
                </a:solidFill>
              </a:rPr>
              <a:t>---</a:t>
            </a:r>
            <a:r>
              <a:rPr lang="fr-BE" dirty="0"/>
              <a:t> PL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252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1" y="2717"/>
            <a:ext cx="8239161" cy="6852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4319" y="56444"/>
            <a:ext cx="2285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Line: </a:t>
            </a:r>
            <a:r>
              <a:rPr lang="fr-BE" baseline="30000" dirty="0"/>
              <a:t>Q</a:t>
            </a:r>
            <a:r>
              <a:rPr lang="fr-BE" dirty="0"/>
              <a:t>P(8,2) (</a:t>
            </a:r>
            <a:r>
              <a:rPr lang="el-GR" dirty="0"/>
              <a:t>ν</a:t>
            </a:r>
            <a:r>
              <a:rPr lang="fr-BE" baseline="-25000" dirty="0"/>
              <a:t>2</a:t>
            </a:r>
            <a:r>
              <a:rPr lang="fr-BE" dirty="0"/>
              <a:t>)  </a:t>
            </a:r>
          </a:p>
          <a:p>
            <a:pPr lvl="0" defTabSz="914400"/>
            <a:endParaRPr lang="fr-BE" dirty="0">
              <a:solidFill>
                <a:prstClr val="white"/>
              </a:solidFill>
            </a:endParaRPr>
          </a:p>
          <a:p>
            <a:r>
              <a:rPr lang="fr-BE" sz="2400" dirty="0">
                <a:solidFill>
                  <a:schemeClr val="accent4"/>
                </a:solidFill>
              </a:rPr>
              <a:t>●</a:t>
            </a:r>
            <a:r>
              <a:rPr lang="fr-BE" dirty="0"/>
              <a:t> </a:t>
            </a:r>
            <a:r>
              <a:rPr lang="fr-BE" dirty="0" err="1"/>
              <a:t>Experimental</a:t>
            </a:r>
            <a:r>
              <a:rPr lang="fr-BE" dirty="0"/>
              <a:t>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 smtClean="0">
                <a:solidFill>
                  <a:schemeClr val="accent4"/>
                </a:solidFill>
              </a:rPr>
              <a:t>---</a:t>
            </a:r>
            <a:r>
              <a:rPr lang="fr-BE" dirty="0" smtClean="0"/>
              <a:t> </a:t>
            </a:r>
            <a:r>
              <a:rPr lang="fr-BE" dirty="0"/>
              <a:t>PL</a:t>
            </a:r>
          </a:p>
          <a:p>
            <a:r>
              <a:rPr lang="fr-BE" b="1" spc="-300" dirty="0">
                <a:solidFill>
                  <a:srgbClr val="92D050"/>
                </a:solidFill>
              </a:rPr>
              <a:t>-</a:t>
            </a:r>
            <a:r>
              <a:rPr lang="fr-BE" b="1" spc="-300" dirty="0">
                <a:solidFill>
                  <a:schemeClr val="accent4"/>
                </a:solidFill>
              </a:rPr>
              <a:t>-----</a:t>
            </a:r>
            <a:r>
              <a:rPr lang="fr-BE" dirty="0"/>
              <a:t> DPL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</a:rPr>
              <a:t>12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39153" y="3548273"/>
            <a:ext cx="1219076" cy="2550419"/>
            <a:chOff x="977900" y="405130"/>
            <a:chExt cx="1268730" cy="2654300"/>
          </a:xfrm>
        </p:grpSpPr>
        <p:sp>
          <p:nvSpPr>
            <p:cNvPr id="12" name="Oval 11"/>
            <p:cNvSpPr/>
            <p:nvPr/>
          </p:nvSpPr>
          <p:spPr>
            <a:xfrm>
              <a:off x="977900" y="1790700"/>
              <a:ext cx="1268730" cy="126873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83030" y="405130"/>
              <a:ext cx="458470" cy="4584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3030" y="621524"/>
              <a:ext cx="458470" cy="121362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93031" y="608823"/>
              <a:ext cx="443707" cy="14555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90411" y="658897"/>
              <a:ext cx="446327" cy="120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895" y="3548273"/>
            <a:ext cx="1219076" cy="2550419"/>
            <a:chOff x="977900" y="405130"/>
            <a:chExt cx="1268730" cy="2654300"/>
          </a:xfrm>
        </p:grpSpPr>
        <p:sp>
          <p:nvSpPr>
            <p:cNvPr id="3" name="Oval 2"/>
            <p:cNvSpPr/>
            <p:nvPr/>
          </p:nvSpPr>
          <p:spPr>
            <a:xfrm>
              <a:off x="977900" y="1790700"/>
              <a:ext cx="1268730" cy="126873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83030" y="405130"/>
              <a:ext cx="458470" cy="45847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3030" y="621524"/>
              <a:ext cx="458470" cy="121362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93031" y="608823"/>
              <a:ext cx="443707" cy="14555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90411" y="1713860"/>
              <a:ext cx="446327" cy="1455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8" t="81" r="32323" b="26934"/>
          <a:stretch/>
        </p:blipFill>
        <p:spPr>
          <a:xfrm>
            <a:off x="473337" y="342674"/>
            <a:ext cx="2022193" cy="2382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56" t="29990" r="57976" b="53429"/>
          <a:stretch/>
        </p:blipFill>
        <p:spPr>
          <a:xfrm>
            <a:off x="3185223" y="799435"/>
            <a:ext cx="2666983" cy="14911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30944" y="3741481"/>
            <a:ext cx="428859" cy="115353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05" y="1345389"/>
            <a:ext cx="5777819" cy="48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4729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Thanks for your attention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28236" r="22413" b="27686"/>
          <a:stretch/>
        </p:blipFill>
        <p:spPr>
          <a:xfrm>
            <a:off x="0" y="5255046"/>
            <a:ext cx="1454638" cy="160295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28" y="5255046"/>
            <a:ext cx="3228172" cy="1775493"/>
          </a:xfrm>
          <a:prstGeom prst="rect">
            <a:avLst/>
          </a:prstGeom>
          <a:noFill/>
          <a:ln>
            <a:noFill/>
          </a:ln>
          <a:effectLst>
            <a:glow rad="190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61163200" y="2602651"/>
            <a:ext cx="59031416" cy="1889519"/>
            <a:chOff x="-46911987" y="4917680"/>
            <a:chExt cx="59031416" cy="18895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81143" y="4917680"/>
              <a:ext cx="3338286" cy="188951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-46911987" y="5845255"/>
              <a:ext cx="57806084" cy="0"/>
            </a:xfrm>
            <a:prstGeom prst="line">
              <a:avLst/>
            </a:prstGeom>
            <a:ln w="730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10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78893 -0.002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-822593" y="4424515"/>
            <a:ext cx="13833987" cy="97339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75768" y="4505187"/>
            <a:ext cx="10763480" cy="4792337"/>
            <a:chOff x="1575768" y="4505187"/>
            <a:chExt cx="10763480" cy="4792337"/>
          </a:xfrm>
        </p:grpSpPr>
        <p:grpSp>
          <p:nvGrpSpPr>
            <p:cNvPr id="18" name="Group 17"/>
            <p:cNvGrpSpPr/>
            <p:nvPr/>
          </p:nvGrpSpPr>
          <p:grpSpPr>
            <a:xfrm>
              <a:off x="1575768" y="4505187"/>
              <a:ext cx="10763480" cy="4792337"/>
              <a:chOff x="1487277" y="4682169"/>
              <a:chExt cx="10763480" cy="4792337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930487" y="5905041"/>
                <a:ext cx="947450" cy="627961"/>
              </a:xfrm>
              <a:custGeom>
                <a:avLst/>
                <a:gdLst>
                  <a:gd name="connsiteX0" fmla="*/ 0 w 947450"/>
                  <a:gd name="connsiteY0" fmla="*/ 627961 h 627961"/>
                  <a:gd name="connsiteX1" fmla="*/ 495759 w 947450"/>
                  <a:gd name="connsiteY1" fmla="*/ 495759 h 627961"/>
                  <a:gd name="connsiteX2" fmla="*/ 605927 w 947450"/>
                  <a:gd name="connsiteY2" fmla="*/ 484742 h 627961"/>
                  <a:gd name="connsiteX3" fmla="*/ 727113 w 947450"/>
                  <a:gd name="connsiteY3" fmla="*/ 363557 h 627961"/>
                  <a:gd name="connsiteX4" fmla="*/ 760164 w 947450"/>
                  <a:gd name="connsiteY4" fmla="*/ 209320 h 627961"/>
                  <a:gd name="connsiteX5" fmla="*/ 947450 w 947450"/>
                  <a:gd name="connsiteY5" fmla="*/ 154236 h 627961"/>
                  <a:gd name="connsiteX6" fmla="*/ 947450 w 947450"/>
                  <a:gd name="connsiteY6" fmla="*/ 44067 h 627961"/>
                  <a:gd name="connsiteX7" fmla="*/ 804231 w 947450"/>
                  <a:gd name="connsiteY7" fmla="*/ 55084 h 627961"/>
                  <a:gd name="connsiteX8" fmla="*/ 782197 w 947450"/>
                  <a:gd name="connsiteY8" fmla="*/ 0 h 627961"/>
                  <a:gd name="connsiteX9" fmla="*/ 539826 w 947450"/>
                  <a:gd name="connsiteY9" fmla="*/ 99152 h 627961"/>
                  <a:gd name="connsiteX10" fmla="*/ 594911 w 947450"/>
                  <a:gd name="connsiteY10" fmla="*/ 121186 h 627961"/>
                  <a:gd name="connsiteX11" fmla="*/ 506776 w 947450"/>
                  <a:gd name="connsiteY11" fmla="*/ 176270 h 627961"/>
                  <a:gd name="connsiteX12" fmla="*/ 374573 w 947450"/>
                  <a:gd name="connsiteY12" fmla="*/ 165253 h 627961"/>
                  <a:gd name="connsiteX13" fmla="*/ 308472 w 947450"/>
                  <a:gd name="connsiteY13" fmla="*/ 220337 h 627961"/>
                  <a:gd name="connsiteX14" fmla="*/ 242371 w 947450"/>
                  <a:gd name="connsiteY14" fmla="*/ 297455 h 627961"/>
                  <a:gd name="connsiteX15" fmla="*/ 330506 w 947450"/>
                  <a:gd name="connsiteY15" fmla="*/ 330506 h 627961"/>
                  <a:gd name="connsiteX16" fmla="*/ 132202 w 947450"/>
                  <a:gd name="connsiteY16" fmla="*/ 440675 h 627961"/>
                  <a:gd name="connsiteX17" fmla="*/ 77118 w 947450"/>
                  <a:gd name="connsiteY17" fmla="*/ 484742 h 627961"/>
                  <a:gd name="connsiteX18" fmla="*/ 22033 w 947450"/>
                  <a:gd name="connsiteY18" fmla="*/ 495759 h 627961"/>
                  <a:gd name="connsiteX19" fmla="*/ 0 w 947450"/>
                  <a:gd name="connsiteY19" fmla="*/ 627961 h 62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47450" h="627961">
                    <a:moveTo>
                      <a:pt x="0" y="627961"/>
                    </a:moveTo>
                    <a:lnTo>
                      <a:pt x="495759" y="495759"/>
                    </a:lnTo>
                    <a:lnTo>
                      <a:pt x="605927" y="484742"/>
                    </a:lnTo>
                    <a:lnTo>
                      <a:pt x="727113" y="363557"/>
                    </a:lnTo>
                    <a:lnTo>
                      <a:pt x="760164" y="209320"/>
                    </a:lnTo>
                    <a:lnTo>
                      <a:pt x="947450" y="154236"/>
                    </a:lnTo>
                    <a:lnTo>
                      <a:pt x="947450" y="44067"/>
                    </a:lnTo>
                    <a:lnTo>
                      <a:pt x="804231" y="55084"/>
                    </a:lnTo>
                    <a:lnTo>
                      <a:pt x="782197" y="0"/>
                    </a:lnTo>
                    <a:lnTo>
                      <a:pt x="539826" y="99152"/>
                    </a:lnTo>
                    <a:lnTo>
                      <a:pt x="594911" y="121186"/>
                    </a:lnTo>
                    <a:lnTo>
                      <a:pt x="506776" y="176270"/>
                    </a:lnTo>
                    <a:lnTo>
                      <a:pt x="374573" y="165253"/>
                    </a:lnTo>
                    <a:lnTo>
                      <a:pt x="308472" y="220337"/>
                    </a:lnTo>
                    <a:lnTo>
                      <a:pt x="242371" y="297455"/>
                    </a:lnTo>
                    <a:lnTo>
                      <a:pt x="330506" y="330506"/>
                    </a:lnTo>
                    <a:lnTo>
                      <a:pt x="132202" y="440675"/>
                    </a:lnTo>
                    <a:lnTo>
                      <a:pt x="77118" y="484742"/>
                    </a:lnTo>
                    <a:lnTo>
                      <a:pt x="22033" y="495759"/>
                    </a:lnTo>
                    <a:lnTo>
                      <a:pt x="0" y="6279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71161" y="5431316"/>
                <a:ext cx="1388126" cy="1377108"/>
              </a:xfrm>
              <a:custGeom>
                <a:avLst/>
                <a:gdLst>
                  <a:gd name="connsiteX0" fmla="*/ 0 w 1388126"/>
                  <a:gd name="connsiteY0" fmla="*/ 1377108 h 1377108"/>
                  <a:gd name="connsiteX1" fmla="*/ 242372 w 1388126"/>
                  <a:gd name="connsiteY1" fmla="*/ 1311007 h 1377108"/>
                  <a:gd name="connsiteX2" fmla="*/ 352540 w 1388126"/>
                  <a:gd name="connsiteY2" fmla="*/ 1355074 h 1377108"/>
                  <a:gd name="connsiteX3" fmla="*/ 407625 w 1388126"/>
                  <a:gd name="connsiteY3" fmla="*/ 1277956 h 1377108"/>
                  <a:gd name="connsiteX4" fmla="*/ 528810 w 1388126"/>
                  <a:gd name="connsiteY4" fmla="*/ 1244906 h 1377108"/>
                  <a:gd name="connsiteX5" fmla="*/ 572878 w 1388126"/>
                  <a:gd name="connsiteY5" fmla="*/ 1288973 h 1377108"/>
                  <a:gd name="connsiteX6" fmla="*/ 1079653 w 1388126"/>
                  <a:gd name="connsiteY6" fmla="*/ 1255923 h 1377108"/>
                  <a:gd name="connsiteX7" fmla="*/ 1288974 w 1388126"/>
                  <a:gd name="connsiteY7" fmla="*/ 1156771 h 1377108"/>
                  <a:gd name="connsiteX8" fmla="*/ 1277957 w 1388126"/>
                  <a:gd name="connsiteY8" fmla="*/ 1123720 h 1377108"/>
                  <a:gd name="connsiteX9" fmla="*/ 1189822 w 1388126"/>
                  <a:gd name="connsiteY9" fmla="*/ 1112703 h 1377108"/>
                  <a:gd name="connsiteX10" fmla="*/ 1311008 w 1388126"/>
                  <a:gd name="connsiteY10" fmla="*/ 1046602 h 1377108"/>
                  <a:gd name="connsiteX11" fmla="*/ 1377109 w 1388126"/>
                  <a:gd name="connsiteY11" fmla="*/ 958467 h 1377108"/>
                  <a:gd name="connsiteX12" fmla="*/ 1388126 w 1388126"/>
                  <a:gd name="connsiteY12" fmla="*/ 859315 h 1377108"/>
                  <a:gd name="connsiteX13" fmla="*/ 1311008 w 1388126"/>
                  <a:gd name="connsiteY13" fmla="*/ 837282 h 1377108"/>
                  <a:gd name="connsiteX14" fmla="*/ 1178805 w 1388126"/>
                  <a:gd name="connsiteY14" fmla="*/ 881349 h 1377108"/>
                  <a:gd name="connsiteX15" fmla="*/ 1145755 w 1388126"/>
                  <a:gd name="connsiteY15" fmla="*/ 870332 h 1377108"/>
                  <a:gd name="connsiteX16" fmla="*/ 1222873 w 1388126"/>
                  <a:gd name="connsiteY16" fmla="*/ 837282 h 1377108"/>
                  <a:gd name="connsiteX17" fmla="*/ 1178805 w 1388126"/>
                  <a:gd name="connsiteY17" fmla="*/ 638978 h 1377108"/>
                  <a:gd name="connsiteX18" fmla="*/ 1079653 w 1388126"/>
                  <a:gd name="connsiteY18" fmla="*/ 594911 h 1377108"/>
                  <a:gd name="connsiteX19" fmla="*/ 1079653 w 1388126"/>
                  <a:gd name="connsiteY19" fmla="*/ 440674 h 1377108"/>
                  <a:gd name="connsiteX20" fmla="*/ 980502 w 1388126"/>
                  <a:gd name="connsiteY20" fmla="*/ 418641 h 1377108"/>
                  <a:gd name="connsiteX21" fmla="*/ 969485 w 1388126"/>
                  <a:gd name="connsiteY21" fmla="*/ 407624 h 1377108"/>
                  <a:gd name="connsiteX22" fmla="*/ 1101687 w 1388126"/>
                  <a:gd name="connsiteY22" fmla="*/ 297455 h 1377108"/>
                  <a:gd name="connsiteX23" fmla="*/ 1211856 w 1388126"/>
                  <a:gd name="connsiteY23" fmla="*/ 297455 h 1377108"/>
                  <a:gd name="connsiteX24" fmla="*/ 1311008 w 1388126"/>
                  <a:gd name="connsiteY24" fmla="*/ 209320 h 1377108"/>
                  <a:gd name="connsiteX25" fmla="*/ 1322025 w 1388126"/>
                  <a:gd name="connsiteY25" fmla="*/ 154236 h 1377108"/>
                  <a:gd name="connsiteX26" fmla="*/ 969485 w 1388126"/>
                  <a:gd name="connsiteY26" fmla="*/ 209320 h 1377108"/>
                  <a:gd name="connsiteX27" fmla="*/ 1057620 w 1388126"/>
                  <a:gd name="connsiteY27" fmla="*/ 143219 h 1377108"/>
                  <a:gd name="connsiteX28" fmla="*/ 1255923 w 1388126"/>
                  <a:gd name="connsiteY28" fmla="*/ 77118 h 1377108"/>
                  <a:gd name="connsiteX29" fmla="*/ 1322025 w 1388126"/>
                  <a:gd name="connsiteY29" fmla="*/ 33050 h 1377108"/>
                  <a:gd name="connsiteX30" fmla="*/ 1200839 w 1388126"/>
                  <a:gd name="connsiteY30" fmla="*/ 0 h 1377108"/>
                  <a:gd name="connsiteX31" fmla="*/ 991519 w 1388126"/>
                  <a:gd name="connsiteY31" fmla="*/ 88135 h 1377108"/>
                  <a:gd name="connsiteX32" fmla="*/ 936434 w 1388126"/>
                  <a:gd name="connsiteY32" fmla="*/ 99151 h 1377108"/>
                  <a:gd name="connsiteX33" fmla="*/ 738131 w 1388126"/>
                  <a:gd name="connsiteY33" fmla="*/ 209320 h 1377108"/>
                  <a:gd name="connsiteX34" fmla="*/ 705080 w 1388126"/>
                  <a:gd name="connsiteY34" fmla="*/ 209320 h 1377108"/>
                  <a:gd name="connsiteX35" fmla="*/ 627962 w 1388126"/>
                  <a:gd name="connsiteY35" fmla="*/ 275421 h 1377108"/>
                  <a:gd name="connsiteX36" fmla="*/ 440675 w 1388126"/>
                  <a:gd name="connsiteY36" fmla="*/ 374573 h 1377108"/>
                  <a:gd name="connsiteX37" fmla="*/ 506776 w 1388126"/>
                  <a:gd name="connsiteY37" fmla="*/ 506776 h 1377108"/>
                  <a:gd name="connsiteX38" fmla="*/ 638979 w 1388126"/>
                  <a:gd name="connsiteY38" fmla="*/ 506776 h 1377108"/>
                  <a:gd name="connsiteX39" fmla="*/ 594911 w 1388126"/>
                  <a:gd name="connsiteY39" fmla="*/ 583894 h 1377108"/>
                  <a:gd name="connsiteX40" fmla="*/ 749147 w 1388126"/>
                  <a:gd name="connsiteY40" fmla="*/ 583894 h 1377108"/>
                  <a:gd name="connsiteX41" fmla="*/ 771181 w 1388126"/>
                  <a:gd name="connsiteY41" fmla="*/ 661012 h 1377108"/>
                  <a:gd name="connsiteX42" fmla="*/ 727114 w 1388126"/>
                  <a:gd name="connsiteY42" fmla="*/ 782197 h 1377108"/>
                  <a:gd name="connsiteX43" fmla="*/ 605928 w 1388126"/>
                  <a:gd name="connsiteY43" fmla="*/ 837282 h 1377108"/>
                  <a:gd name="connsiteX44" fmla="*/ 539827 w 1388126"/>
                  <a:gd name="connsiteY44" fmla="*/ 760164 h 1377108"/>
                  <a:gd name="connsiteX45" fmla="*/ 495759 w 1388126"/>
                  <a:gd name="connsiteY45" fmla="*/ 826265 h 1377108"/>
                  <a:gd name="connsiteX46" fmla="*/ 495759 w 1388126"/>
                  <a:gd name="connsiteY46" fmla="*/ 969484 h 1377108"/>
                  <a:gd name="connsiteX47" fmla="*/ 286439 w 1388126"/>
                  <a:gd name="connsiteY47" fmla="*/ 1035585 h 1377108"/>
                  <a:gd name="connsiteX48" fmla="*/ 286439 w 1388126"/>
                  <a:gd name="connsiteY48" fmla="*/ 1090670 h 1377108"/>
                  <a:gd name="connsiteX49" fmla="*/ 385591 w 1388126"/>
                  <a:gd name="connsiteY49" fmla="*/ 1079653 h 1377108"/>
                  <a:gd name="connsiteX50" fmla="*/ 506776 w 1388126"/>
                  <a:gd name="connsiteY50" fmla="*/ 1167788 h 1377108"/>
                  <a:gd name="connsiteX51" fmla="*/ 308473 w 1388126"/>
                  <a:gd name="connsiteY51" fmla="*/ 1167788 h 1377108"/>
                  <a:gd name="connsiteX52" fmla="*/ 198304 w 1388126"/>
                  <a:gd name="connsiteY52" fmla="*/ 1233889 h 1377108"/>
                  <a:gd name="connsiteX53" fmla="*/ 0 w 1388126"/>
                  <a:gd name="connsiteY53" fmla="*/ 1377108 h 137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88126" h="1377108">
                    <a:moveTo>
                      <a:pt x="0" y="1377108"/>
                    </a:moveTo>
                    <a:lnTo>
                      <a:pt x="242372" y="1311007"/>
                    </a:lnTo>
                    <a:lnTo>
                      <a:pt x="352540" y="1355074"/>
                    </a:lnTo>
                    <a:lnTo>
                      <a:pt x="407625" y="1277956"/>
                    </a:lnTo>
                    <a:lnTo>
                      <a:pt x="528810" y="1244906"/>
                    </a:lnTo>
                    <a:lnTo>
                      <a:pt x="572878" y="1288973"/>
                    </a:lnTo>
                    <a:lnTo>
                      <a:pt x="1079653" y="1255923"/>
                    </a:lnTo>
                    <a:lnTo>
                      <a:pt x="1288974" y="1156771"/>
                    </a:lnTo>
                    <a:lnTo>
                      <a:pt x="1277957" y="1123720"/>
                    </a:lnTo>
                    <a:lnTo>
                      <a:pt x="1189822" y="1112703"/>
                    </a:lnTo>
                    <a:lnTo>
                      <a:pt x="1311008" y="1046602"/>
                    </a:lnTo>
                    <a:lnTo>
                      <a:pt x="1377109" y="958467"/>
                    </a:lnTo>
                    <a:lnTo>
                      <a:pt x="1388126" y="859315"/>
                    </a:lnTo>
                    <a:lnTo>
                      <a:pt x="1311008" y="837282"/>
                    </a:lnTo>
                    <a:lnTo>
                      <a:pt x="1178805" y="881349"/>
                    </a:lnTo>
                    <a:lnTo>
                      <a:pt x="1145755" y="870332"/>
                    </a:lnTo>
                    <a:lnTo>
                      <a:pt x="1222873" y="837282"/>
                    </a:lnTo>
                    <a:lnTo>
                      <a:pt x="1178805" y="638978"/>
                    </a:lnTo>
                    <a:lnTo>
                      <a:pt x="1079653" y="594911"/>
                    </a:lnTo>
                    <a:lnTo>
                      <a:pt x="1079653" y="440674"/>
                    </a:lnTo>
                    <a:lnTo>
                      <a:pt x="980502" y="418641"/>
                    </a:lnTo>
                    <a:lnTo>
                      <a:pt x="969485" y="407624"/>
                    </a:lnTo>
                    <a:lnTo>
                      <a:pt x="1101687" y="297455"/>
                    </a:lnTo>
                    <a:lnTo>
                      <a:pt x="1211856" y="297455"/>
                    </a:lnTo>
                    <a:lnTo>
                      <a:pt x="1311008" y="209320"/>
                    </a:lnTo>
                    <a:lnTo>
                      <a:pt x="1322025" y="154236"/>
                    </a:lnTo>
                    <a:lnTo>
                      <a:pt x="969485" y="209320"/>
                    </a:lnTo>
                    <a:lnTo>
                      <a:pt x="1057620" y="143219"/>
                    </a:lnTo>
                    <a:lnTo>
                      <a:pt x="1255923" y="77118"/>
                    </a:lnTo>
                    <a:lnTo>
                      <a:pt x="1322025" y="33050"/>
                    </a:lnTo>
                    <a:lnTo>
                      <a:pt x="1200839" y="0"/>
                    </a:lnTo>
                    <a:lnTo>
                      <a:pt x="991519" y="88135"/>
                    </a:lnTo>
                    <a:lnTo>
                      <a:pt x="936434" y="99151"/>
                    </a:lnTo>
                    <a:lnTo>
                      <a:pt x="738131" y="209320"/>
                    </a:lnTo>
                    <a:lnTo>
                      <a:pt x="705080" y="209320"/>
                    </a:lnTo>
                    <a:lnTo>
                      <a:pt x="627962" y="275421"/>
                    </a:lnTo>
                    <a:lnTo>
                      <a:pt x="440675" y="374573"/>
                    </a:lnTo>
                    <a:lnTo>
                      <a:pt x="506776" y="506776"/>
                    </a:lnTo>
                    <a:lnTo>
                      <a:pt x="638979" y="506776"/>
                    </a:lnTo>
                    <a:lnTo>
                      <a:pt x="594911" y="583894"/>
                    </a:lnTo>
                    <a:lnTo>
                      <a:pt x="749147" y="583894"/>
                    </a:lnTo>
                    <a:lnTo>
                      <a:pt x="771181" y="661012"/>
                    </a:lnTo>
                    <a:lnTo>
                      <a:pt x="727114" y="782197"/>
                    </a:lnTo>
                    <a:lnTo>
                      <a:pt x="605928" y="837282"/>
                    </a:lnTo>
                    <a:lnTo>
                      <a:pt x="539827" y="760164"/>
                    </a:lnTo>
                    <a:lnTo>
                      <a:pt x="495759" y="826265"/>
                    </a:lnTo>
                    <a:lnTo>
                      <a:pt x="495759" y="969484"/>
                    </a:lnTo>
                    <a:lnTo>
                      <a:pt x="286439" y="1035585"/>
                    </a:lnTo>
                    <a:lnTo>
                      <a:pt x="286439" y="1090670"/>
                    </a:lnTo>
                    <a:lnTo>
                      <a:pt x="385591" y="1079653"/>
                    </a:lnTo>
                    <a:lnTo>
                      <a:pt x="506776" y="1167788"/>
                    </a:lnTo>
                    <a:lnTo>
                      <a:pt x="308473" y="1167788"/>
                    </a:lnTo>
                    <a:lnTo>
                      <a:pt x="198304" y="1233889"/>
                    </a:lnTo>
                    <a:lnTo>
                      <a:pt x="0" y="13771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685581" y="4682169"/>
                <a:ext cx="9441455" cy="4252511"/>
              </a:xfrm>
              <a:custGeom>
                <a:avLst/>
                <a:gdLst>
                  <a:gd name="connsiteX0" fmla="*/ 0 w 9441455"/>
                  <a:gd name="connsiteY0" fmla="*/ 4252511 h 4252511"/>
                  <a:gd name="connsiteX1" fmla="*/ 165253 w 9441455"/>
                  <a:gd name="connsiteY1" fmla="*/ 3866920 h 4252511"/>
                  <a:gd name="connsiteX2" fmla="*/ 165253 w 9441455"/>
                  <a:gd name="connsiteY2" fmla="*/ 3657600 h 4252511"/>
                  <a:gd name="connsiteX3" fmla="*/ 418641 w 9441455"/>
                  <a:gd name="connsiteY3" fmla="*/ 3635566 h 4252511"/>
                  <a:gd name="connsiteX4" fmla="*/ 451691 w 9441455"/>
                  <a:gd name="connsiteY4" fmla="*/ 3547431 h 4252511"/>
                  <a:gd name="connsiteX5" fmla="*/ 605927 w 9441455"/>
                  <a:gd name="connsiteY5" fmla="*/ 3536414 h 4252511"/>
                  <a:gd name="connsiteX6" fmla="*/ 627961 w 9441455"/>
                  <a:gd name="connsiteY6" fmla="*/ 3602515 h 4252511"/>
                  <a:gd name="connsiteX7" fmla="*/ 903383 w 9441455"/>
                  <a:gd name="connsiteY7" fmla="*/ 3613532 h 4252511"/>
                  <a:gd name="connsiteX8" fmla="*/ 1134737 w 9441455"/>
                  <a:gd name="connsiteY8" fmla="*/ 3712684 h 4252511"/>
                  <a:gd name="connsiteX9" fmla="*/ 1333041 w 9441455"/>
                  <a:gd name="connsiteY9" fmla="*/ 3646583 h 4252511"/>
                  <a:gd name="connsiteX10" fmla="*/ 1432192 w 9441455"/>
                  <a:gd name="connsiteY10" fmla="*/ 3723701 h 4252511"/>
                  <a:gd name="connsiteX11" fmla="*/ 1476260 w 9441455"/>
                  <a:gd name="connsiteY11" fmla="*/ 3701667 h 4252511"/>
                  <a:gd name="connsiteX12" fmla="*/ 1564395 w 9441455"/>
                  <a:gd name="connsiteY12" fmla="*/ 3778785 h 4252511"/>
                  <a:gd name="connsiteX13" fmla="*/ 1707614 w 9441455"/>
                  <a:gd name="connsiteY13" fmla="*/ 3734718 h 4252511"/>
                  <a:gd name="connsiteX14" fmla="*/ 1861850 w 9441455"/>
                  <a:gd name="connsiteY14" fmla="*/ 3492347 h 4252511"/>
                  <a:gd name="connsiteX15" fmla="*/ 2027103 w 9441455"/>
                  <a:gd name="connsiteY15" fmla="*/ 3128790 h 4252511"/>
                  <a:gd name="connsiteX16" fmla="*/ 2082188 w 9441455"/>
                  <a:gd name="connsiteY16" fmla="*/ 2985571 h 4252511"/>
                  <a:gd name="connsiteX17" fmla="*/ 2016086 w 9441455"/>
                  <a:gd name="connsiteY17" fmla="*/ 2908453 h 4252511"/>
                  <a:gd name="connsiteX18" fmla="*/ 1983036 w 9441455"/>
                  <a:gd name="connsiteY18" fmla="*/ 2820318 h 4252511"/>
                  <a:gd name="connsiteX19" fmla="*/ 1839817 w 9441455"/>
                  <a:gd name="connsiteY19" fmla="*/ 2688115 h 4252511"/>
                  <a:gd name="connsiteX20" fmla="*/ 1487277 w 9441455"/>
                  <a:gd name="connsiteY20" fmla="*/ 2599980 h 4252511"/>
                  <a:gd name="connsiteX21" fmla="*/ 1399142 w 9441455"/>
                  <a:gd name="connsiteY21" fmla="*/ 2511845 h 4252511"/>
                  <a:gd name="connsiteX22" fmla="*/ 1740665 w 9441455"/>
                  <a:gd name="connsiteY22" fmla="*/ 2313542 h 4252511"/>
                  <a:gd name="connsiteX23" fmla="*/ 2005070 w 9441455"/>
                  <a:gd name="connsiteY23" fmla="*/ 2225407 h 4252511"/>
                  <a:gd name="connsiteX24" fmla="*/ 2115238 w 9441455"/>
                  <a:gd name="connsiteY24" fmla="*/ 2148289 h 4252511"/>
                  <a:gd name="connsiteX25" fmla="*/ 2214390 w 9441455"/>
                  <a:gd name="connsiteY25" fmla="*/ 2203373 h 4252511"/>
                  <a:gd name="connsiteX26" fmla="*/ 2313542 w 9441455"/>
                  <a:gd name="connsiteY26" fmla="*/ 2159306 h 4252511"/>
                  <a:gd name="connsiteX27" fmla="*/ 2434727 w 9441455"/>
                  <a:gd name="connsiteY27" fmla="*/ 2203373 h 4252511"/>
                  <a:gd name="connsiteX28" fmla="*/ 2765233 w 9441455"/>
                  <a:gd name="connsiteY28" fmla="*/ 2181339 h 4252511"/>
                  <a:gd name="connsiteX29" fmla="*/ 2897436 w 9441455"/>
                  <a:gd name="connsiteY29" fmla="*/ 2126255 h 4252511"/>
                  <a:gd name="connsiteX30" fmla="*/ 3018621 w 9441455"/>
                  <a:gd name="connsiteY30" fmla="*/ 1961002 h 4252511"/>
                  <a:gd name="connsiteX31" fmla="*/ 3139807 w 9441455"/>
                  <a:gd name="connsiteY31" fmla="*/ 1916935 h 4252511"/>
                  <a:gd name="connsiteX32" fmla="*/ 3415229 w 9441455"/>
                  <a:gd name="connsiteY32" fmla="*/ 1806766 h 4252511"/>
                  <a:gd name="connsiteX33" fmla="*/ 3591499 w 9441455"/>
                  <a:gd name="connsiteY33" fmla="*/ 1652530 h 4252511"/>
                  <a:gd name="connsiteX34" fmla="*/ 3602515 w 9441455"/>
                  <a:gd name="connsiteY34" fmla="*/ 1564395 h 4252511"/>
                  <a:gd name="connsiteX35" fmla="*/ 3988106 w 9441455"/>
                  <a:gd name="connsiteY35" fmla="*/ 1487277 h 4252511"/>
                  <a:gd name="connsiteX36" fmla="*/ 4252511 w 9441455"/>
                  <a:gd name="connsiteY36" fmla="*/ 1454226 h 4252511"/>
                  <a:gd name="connsiteX37" fmla="*/ 4164376 w 9441455"/>
                  <a:gd name="connsiteY37" fmla="*/ 1333041 h 4252511"/>
                  <a:gd name="connsiteX38" fmla="*/ 4164376 w 9441455"/>
                  <a:gd name="connsiteY38" fmla="*/ 1123720 h 4252511"/>
                  <a:gd name="connsiteX39" fmla="*/ 4230477 w 9441455"/>
                  <a:gd name="connsiteY39" fmla="*/ 1024568 h 4252511"/>
                  <a:gd name="connsiteX40" fmla="*/ 4373696 w 9441455"/>
                  <a:gd name="connsiteY40" fmla="*/ 991518 h 4252511"/>
                  <a:gd name="connsiteX41" fmla="*/ 4494882 w 9441455"/>
                  <a:gd name="connsiteY41" fmla="*/ 936433 h 4252511"/>
                  <a:gd name="connsiteX42" fmla="*/ 4461831 w 9441455"/>
                  <a:gd name="connsiteY42" fmla="*/ 1057619 h 4252511"/>
                  <a:gd name="connsiteX43" fmla="*/ 4538949 w 9441455"/>
                  <a:gd name="connsiteY43" fmla="*/ 1101686 h 4252511"/>
                  <a:gd name="connsiteX44" fmla="*/ 4461831 w 9441455"/>
                  <a:gd name="connsiteY44" fmla="*/ 1145754 h 4252511"/>
                  <a:gd name="connsiteX45" fmla="*/ 4384713 w 9441455"/>
                  <a:gd name="connsiteY45" fmla="*/ 1200838 h 4252511"/>
                  <a:gd name="connsiteX46" fmla="*/ 4494882 w 9441455"/>
                  <a:gd name="connsiteY46" fmla="*/ 1211855 h 4252511"/>
                  <a:gd name="connsiteX47" fmla="*/ 4538949 w 9441455"/>
                  <a:gd name="connsiteY47" fmla="*/ 1277956 h 4252511"/>
                  <a:gd name="connsiteX48" fmla="*/ 4472848 w 9441455"/>
                  <a:gd name="connsiteY48" fmla="*/ 1299990 h 4252511"/>
                  <a:gd name="connsiteX49" fmla="*/ 4384713 w 9441455"/>
                  <a:gd name="connsiteY49" fmla="*/ 1244906 h 4252511"/>
                  <a:gd name="connsiteX50" fmla="*/ 4384713 w 9441455"/>
                  <a:gd name="connsiteY50" fmla="*/ 1288973 h 4252511"/>
                  <a:gd name="connsiteX51" fmla="*/ 4450814 w 9441455"/>
                  <a:gd name="connsiteY51" fmla="*/ 1421176 h 4252511"/>
                  <a:gd name="connsiteX52" fmla="*/ 4583017 w 9441455"/>
                  <a:gd name="connsiteY52" fmla="*/ 1399142 h 4252511"/>
                  <a:gd name="connsiteX53" fmla="*/ 4572000 w 9441455"/>
                  <a:gd name="connsiteY53" fmla="*/ 1465243 h 4252511"/>
                  <a:gd name="connsiteX54" fmla="*/ 4704202 w 9441455"/>
                  <a:gd name="connsiteY54" fmla="*/ 1465243 h 4252511"/>
                  <a:gd name="connsiteX55" fmla="*/ 4836405 w 9441455"/>
                  <a:gd name="connsiteY55" fmla="*/ 1377108 h 4252511"/>
                  <a:gd name="connsiteX56" fmla="*/ 4946573 w 9441455"/>
                  <a:gd name="connsiteY56" fmla="*/ 1410159 h 4252511"/>
                  <a:gd name="connsiteX57" fmla="*/ 5155894 w 9441455"/>
                  <a:gd name="connsiteY57" fmla="*/ 1465243 h 4252511"/>
                  <a:gd name="connsiteX58" fmla="*/ 5442332 w 9441455"/>
                  <a:gd name="connsiteY58" fmla="*/ 1366091 h 4252511"/>
                  <a:gd name="connsiteX59" fmla="*/ 5629619 w 9441455"/>
                  <a:gd name="connsiteY59" fmla="*/ 1311007 h 4252511"/>
                  <a:gd name="connsiteX60" fmla="*/ 5794872 w 9441455"/>
                  <a:gd name="connsiteY60" fmla="*/ 1410159 h 4252511"/>
                  <a:gd name="connsiteX61" fmla="*/ 5905041 w 9441455"/>
                  <a:gd name="connsiteY61" fmla="*/ 1399142 h 4252511"/>
                  <a:gd name="connsiteX62" fmla="*/ 5905041 w 9441455"/>
                  <a:gd name="connsiteY62" fmla="*/ 1311007 h 4252511"/>
                  <a:gd name="connsiteX63" fmla="*/ 5993176 w 9441455"/>
                  <a:gd name="connsiteY63" fmla="*/ 1311007 h 4252511"/>
                  <a:gd name="connsiteX64" fmla="*/ 5905041 w 9441455"/>
                  <a:gd name="connsiteY64" fmla="*/ 1145754 h 4252511"/>
                  <a:gd name="connsiteX65" fmla="*/ 5805889 w 9441455"/>
                  <a:gd name="connsiteY65" fmla="*/ 1101686 h 4252511"/>
                  <a:gd name="connsiteX66" fmla="*/ 5728771 w 9441455"/>
                  <a:gd name="connsiteY66" fmla="*/ 1002535 h 4252511"/>
                  <a:gd name="connsiteX67" fmla="*/ 5750805 w 9441455"/>
                  <a:gd name="connsiteY67" fmla="*/ 958467 h 4252511"/>
                  <a:gd name="connsiteX68" fmla="*/ 5883007 w 9441455"/>
                  <a:gd name="connsiteY68" fmla="*/ 991518 h 4252511"/>
                  <a:gd name="connsiteX69" fmla="*/ 5949108 w 9441455"/>
                  <a:gd name="connsiteY69" fmla="*/ 980501 h 4252511"/>
                  <a:gd name="connsiteX70" fmla="*/ 6037243 w 9441455"/>
                  <a:gd name="connsiteY70" fmla="*/ 969484 h 4252511"/>
                  <a:gd name="connsiteX71" fmla="*/ 6213513 w 9441455"/>
                  <a:gd name="connsiteY71" fmla="*/ 1068636 h 4252511"/>
                  <a:gd name="connsiteX72" fmla="*/ 6290631 w 9441455"/>
                  <a:gd name="connsiteY72" fmla="*/ 1035585 h 4252511"/>
                  <a:gd name="connsiteX73" fmla="*/ 6191479 w 9441455"/>
                  <a:gd name="connsiteY73" fmla="*/ 914400 h 4252511"/>
                  <a:gd name="connsiteX74" fmla="*/ 5993176 w 9441455"/>
                  <a:gd name="connsiteY74" fmla="*/ 804231 h 4252511"/>
                  <a:gd name="connsiteX75" fmla="*/ 6125378 w 9441455"/>
                  <a:gd name="connsiteY75" fmla="*/ 749147 h 4252511"/>
                  <a:gd name="connsiteX76" fmla="*/ 6411817 w 9441455"/>
                  <a:gd name="connsiteY76" fmla="*/ 771180 h 4252511"/>
                  <a:gd name="connsiteX77" fmla="*/ 6577070 w 9441455"/>
                  <a:gd name="connsiteY77" fmla="*/ 694062 h 4252511"/>
                  <a:gd name="connsiteX78" fmla="*/ 6400800 w 9441455"/>
                  <a:gd name="connsiteY78" fmla="*/ 672029 h 4252511"/>
                  <a:gd name="connsiteX79" fmla="*/ 5816906 w 9441455"/>
                  <a:gd name="connsiteY79" fmla="*/ 705079 h 4252511"/>
                  <a:gd name="connsiteX80" fmla="*/ 5684703 w 9441455"/>
                  <a:gd name="connsiteY80" fmla="*/ 661012 h 4252511"/>
                  <a:gd name="connsiteX81" fmla="*/ 5497417 w 9441455"/>
                  <a:gd name="connsiteY81" fmla="*/ 484742 h 4252511"/>
                  <a:gd name="connsiteX82" fmla="*/ 5541484 w 9441455"/>
                  <a:gd name="connsiteY82" fmla="*/ 374573 h 4252511"/>
                  <a:gd name="connsiteX83" fmla="*/ 5684703 w 9441455"/>
                  <a:gd name="connsiteY83" fmla="*/ 308472 h 4252511"/>
                  <a:gd name="connsiteX84" fmla="*/ 5552501 w 9441455"/>
                  <a:gd name="connsiteY84" fmla="*/ 253388 h 4252511"/>
                  <a:gd name="connsiteX85" fmla="*/ 5431315 w 9441455"/>
                  <a:gd name="connsiteY85" fmla="*/ 242371 h 4252511"/>
                  <a:gd name="connsiteX86" fmla="*/ 5398265 w 9441455"/>
                  <a:gd name="connsiteY86" fmla="*/ 319489 h 4252511"/>
                  <a:gd name="connsiteX87" fmla="*/ 5431315 w 9441455"/>
                  <a:gd name="connsiteY87" fmla="*/ 363556 h 4252511"/>
                  <a:gd name="connsiteX88" fmla="*/ 5266062 w 9441455"/>
                  <a:gd name="connsiteY88" fmla="*/ 396607 h 4252511"/>
                  <a:gd name="connsiteX89" fmla="*/ 5188944 w 9441455"/>
                  <a:gd name="connsiteY89" fmla="*/ 528809 h 4252511"/>
                  <a:gd name="connsiteX90" fmla="*/ 5233012 w 9441455"/>
                  <a:gd name="connsiteY90" fmla="*/ 616944 h 4252511"/>
                  <a:gd name="connsiteX91" fmla="*/ 5464366 w 9441455"/>
                  <a:gd name="connsiteY91" fmla="*/ 694062 h 4252511"/>
                  <a:gd name="connsiteX92" fmla="*/ 5409282 w 9441455"/>
                  <a:gd name="connsiteY92" fmla="*/ 804231 h 4252511"/>
                  <a:gd name="connsiteX93" fmla="*/ 5266062 w 9441455"/>
                  <a:gd name="connsiteY93" fmla="*/ 826265 h 4252511"/>
                  <a:gd name="connsiteX94" fmla="*/ 5310130 w 9441455"/>
                  <a:gd name="connsiteY94" fmla="*/ 958467 h 4252511"/>
                  <a:gd name="connsiteX95" fmla="*/ 5332164 w 9441455"/>
                  <a:gd name="connsiteY95" fmla="*/ 1035585 h 4252511"/>
                  <a:gd name="connsiteX96" fmla="*/ 5266062 w 9441455"/>
                  <a:gd name="connsiteY96" fmla="*/ 1211855 h 4252511"/>
                  <a:gd name="connsiteX97" fmla="*/ 5210978 w 9441455"/>
                  <a:gd name="connsiteY97" fmla="*/ 1233889 h 4252511"/>
                  <a:gd name="connsiteX98" fmla="*/ 5056742 w 9441455"/>
                  <a:gd name="connsiteY98" fmla="*/ 1277956 h 4252511"/>
                  <a:gd name="connsiteX99" fmla="*/ 4880472 w 9441455"/>
                  <a:gd name="connsiteY99" fmla="*/ 1233889 h 4252511"/>
                  <a:gd name="connsiteX100" fmla="*/ 4781320 w 9441455"/>
                  <a:gd name="connsiteY100" fmla="*/ 1167788 h 4252511"/>
                  <a:gd name="connsiteX101" fmla="*/ 4836405 w 9441455"/>
                  <a:gd name="connsiteY101" fmla="*/ 1101686 h 4252511"/>
                  <a:gd name="connsiteX102" fmla="*/ 4682168 w 9441455"/>
                  <a:gd name="connsiteY102" fmla="*/ 991518 h 4252511"/>
                  <a:gd name="connsiteX103" fmla="*/ 4560983 w 9441455"/>
                  <a:gd name="connsiteY103" fmla="*/ 848298 h 4252511"/>
                  <a:gd name="connsiteX104" fmla="*/ 4538949 w 9441455"/>
                  <a:gd name="connsiteY104" fmla="*/ 760164 h 4252511"/>
                  <a:gd name="connsiteX105" fmla="*/ 4395730 w 9441455"/>
                  <a:gd name="connsiteY105" fmla="*/ 804231 h 4252511"/>
                  <a:gd name="connsiteX106" fmla="*/ 4362679 w 9441455"/>
                  <a:gd name="connsiteY106" fmla="*/ 771180 h 4252511"/>
                  <a:gd name="connsiteX107" fmla="*/ 4175392 w 9441455"/>
                  <a:gd name="connsiteY107" fmla="*/ 881349 h 4252511"/>
                  <a:gd name="connsiteX108" fmla="*/ 3955055 w 9441455"/>
                  <a:gd name="connsiteY108" fmla="*/ 881349 h 4252511"/>
                  <a:gd name="connsiteX109" fmla="*/ 3844886 w 9441455"/>
                  <a:gd name="connsiteY109" fmla="*/ 804231 h 4252511"/>
                  <a:gd name="connsiteX110" fmla="*/ 3910988 w 9441455"/>
                  <a:gd name="connsiteY110" fmla="*/ 705079 h 4252511"/>
                  <a:gd name="connsiteX111" fmla="*/ 3855903 w 9441455"/>
                  <a:gd name="connsiteY111" fmla="*/ 716096 h 4252511"/>
                  <a:gd name="connsiteX112" fmla="*/ 3933021 w 9441455"/>
                  <a:gd name="connsiteY112" fmla="*/ 616944 h 4252511"/>
                  <a:gd name="connsiteX113" fmla="*/ 3844886 w 9441455"/>
                  <a:gd name="connsiteY113" fmla="*/ 616944 h 4252511"/>
                  <a:gd name="connsiteX114" fmla="*/ 3910988 w 9441455"/>
                  <a:gd name="connsiteY114" fmla="*/ 539826 h 4252511"/>
                  <a:gd name="connsiteX115" fmla="*/ 3922005 w 9441455"/>
                  <a:gd name="connsiteY115" fmla="*/ 429658 h 4252511"/>
                  <a:gd name="connsiteX116" fmla="*/ 4076241 w 9441455"/>
                  <a:gd name="connsiteY116" fmla="*/ 462708 h 4252511"/>
                  <a:gd name="connsiteX117" fmla="*/ 4274544 w 9441455"/>
                  <a:gd name="connsiteY117" fmla="*/ 396607 h 4252511"/>
                  <a:gd name="connsiteX118" fmla="*/ 4472848 w 9441455"/>
                  <a:gd name="connsiteY118" fmla="*/ 308472 h 4252511"/>
                  <a:gd name="connsiteX119" fmla="*/ 4946573 w 9441455"/>
                  <a:gd name="connsiteY119" fmla="*/ 55084 h 4252511"/>
                  <a:gd name="connsiteX120" fmla="*/ 5332164 w 9441455"/>
                  <a:gd name="connsiteY120" fmla="*/ 44067 h 4252511"/>
                  <a:gd name="connsiteX121" fmla="*/ 5541484 w 9441455"/>
                  <a:gd name="connsiteY121" fmla="*/ 11017 h 4252511"/>
                  <a:gd name="connsiteX122" fmla="*/ 5794872 w 9441455"/>
                  <a:gd name="connsiteY122" fmla="*/ 88135 h 4252511"/>
                  <a:gd name="connsiteX123" fmla="*/ 5695720 w 9441455"/>
                  <a:gd name="connsiteY123" fmla="*/ 0 h 4252511"/>
                  <a:gd name="connsiteX124" fmla="*/ 6588086 w 9441455"/>
                  <a:gd name="connsiteY124" fmla="*/ 198303 h 4252511"/>
                  <a:gd name="connsiteX125" fmla="*/ 7216048 w 9441455"/>
                  <a:gd name="connsiteY125" fmla="*/ 418641 h 4252511"/>
                  <a:gd name="connsiteX126" fmla="*/ 7976212 w 9441455"/>
                  <a:gd name="connsiteY126" fmla="*/ 694062 h 4252511"/>
                  <a:gd name="connsiteX127" fmla="*/ 8846544 w 9441455"/>
                  <a:gd name="connsiteY127" fmla="*/ 1156771 h 4252511"/>
                  <a:gd name="connsiteX128" fmla="*/ 9441455 w 9441455"/>
                  <a:gd name="connsiteY128" fmla="*/ 1487277 h 4252511"/>
                  <a:gd name="connsiteX129" fmla="*/ 9342303 w 9441455"/>
                  <a:gd name="connsiteY129" fmla="*/ 1597445 h 4252511"/>
                  <a:gd name="connsiteX130" fmla="*/ 7072829 w 9441455"/>
                  <a:gd name="connsiteY130" fmla="*/ 3040655 h 4252511"/>
                  <a:gd name="connsiteX131" fmla="*/ 4131325 w 9441455"/>
                  <a:gd name="connsiteY131" fmla="*/ 2897436 h 4252511"/>
                  <a:gd name="connsiteX132" fmla="*/ 3029638 w 9441455"/>
                  <a:gd name="connsiteY132" fmla="*/ 3426245 h 4252511"/>
                  <a:gd name="connsiteX133" fmla="*/ 2467778 w 9441455"/>
                  <a:gd name="connsiteY133" fmla="*/ 3778785 h 4252511"/>
                  <a:gd name="connsiteX134" fmla="*/ 1277956 w 9441455"/>
                  <a:gd name="connsiteY134" fmla="*/ 4219460 h 4252511"/>
                  <a:gd name="connsiteX135" fmla="*/ 0 w 9441455"/>
                  <a:gd name="connsiteY135" fmla="*/ 4252511 h 425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9441455" h="4252511">
                    <a:moveTo>
                      <a:pt x="0" y="4252511"/>
                    </a:moveTo>
                    <a:lnTo>
                      <a:pt x="165253" y="3866920"/>
                    </a:lnTo>
                    <a:lnTo>
                      <a:pt x="165253" y="3657600"/>
                    </a:lnTo>
                    <a:lnTo>
                      <a:pt x="418641" y="3635566"/>
                    </a:lnTo>
                    <a:lnTo>
                      <a:pt x="451691" y="3547431"/>
                    </a:lnTo>
                    <a:lnTo>
                      <a:pt x="605927" y="3536414"/>
                    </a:lnTo>
                    <a:lnTo>
                      <a:pt x="627961" y="3602515"/>
                    </a:lnTo>
                    <a:lnTo>
                      <a:pt x="903383" y="3613532"/>
                    </a:lnTo>
                    <a:lnTo>
                      <a:pt x="1134737" y="3712684"/>
                    </a:lnTo>
                    <a:lnTo>
                      <a:pt x="1333041" y="3646583"/>
                    </a:lnTo>
                    <a:lnTo>
                      <a:pt x="1432192" y="3723701"/>
                    </a:lnTo>
                    <a:lnTo>
                      <a:pt x="1476260" y="3701667"/>
                    </a:lnTo>
                    <a:lnTo>
                      <a:pt x="1564395" y="3778785"/>
                    </a:lnTo>
                    <a:lnTo>
                      <a:pt x="1707614" y="3734718"/>
                    </a:lnTo>
                    <a:lnTo>
                      <a:pt x="1861850" y="3492347"/>
                    </a:lnTo>
                    <a:lnTo>
                      <a:pt x="2027103" y="3128790"/>
                    </a:lnTo>
                    <a:lnTo>
                      <a:pt x="2082188" y="2985571"/>
                    </a:lnTo>
                    <a:lnTo>
                      <a:pt x="2016086" y="2908453"/>
                    </a:lnTo>
                    <a:lnTo>
                      <a:pt x="1983036" y="2820318"/>
                    </a:lnTo>
                    <a:lnTo>
                      <a:pt x="1839817" y="2688115"/>
                    </a:lnTo>
                    <a:lnTo>
                      <a:pt x="1487277" y="2599980"/>
                    </a:lnTo>
                    <a:lnTo>
                      <a:pt x="1399142" y="2511845"/>
                    </a:lnTo>
                    <a:lnTo>
                      <a:pt x="1740665" y="2313542"/>
                    </a:lnTo>
                    <a:lnTo>
                      <a:pt x="2005070" y="2225407"/>
                    </a:lnTo>
                    <a:lnTo>
                      <a:pt x="2115238" y="2148289"/>
                    </a:lnTo>
                    <a:lnTo>
                      <a:pt x="2214390" y="2203373"/>
                    </a:lnTo>
                    <a:lnTo>
                      <a:pt x="2313542" y="2159306"/>
                    </a:lnTo>
                    <a:lnTo>
                      <a:pt x="2434727" y="2203373"/>
                    </a:lnTo>
                    <a:lnTo>
                      <a:pt x="2765233" y="2181339"/>
                    </a:lnTo>
                    <a:lnTo>
                      <a:pt x="2897436" y="2126255"/>
                    </a:lnTo>
                    <a:lnTo>
                      <a:pt x="3018621" y="1961002"/>
                    </a:lnTo>
                    <a:lnTo>
                      <a:pt x="3139807" y="1916935"/>
                    </a:lnTo>
                    <a:lnTo>
                      <a:pt x="3415229" y="1806766"/>
                    </a:lnTo>
                    <a:lnTo>
                      <a:pt x="3591499" y="1652530"/>
                    </a:lnTo>
                    <a:lnTo>
                      <a:pt x="3602515" y="1564395"/>
                    </a:lnTo>
                    <a:lnTo>
                      <a:pt x="3988106" y="1487277"/>
                    </a:lnTo>
                    <a:lnTo>
                      <a:pt x="4252511" y="1454226"/>
                    </a:lnTo>
                    <a:lnTo>
                      <a:pt x="4164376" y="1333041"/>
                    </a:lnTo>
                    <a:lnTo>
                      <a:pt x="4164376" y="1123720"/>
                    </a:lnTo>
                    <a:lnTo>
                      <a:pt x="4230477" y="1024568"/>
                    </a:lnTo>
                    <a:lnTo>
                      <a:pt x="4373696" y="991518"/>
                    </a:lnTo>
                    <a:lnTo>
                      <a:pt x="4494882" y="936433"/>
                    </a:lnTo>
                    <a:lnTo>
                      <a:pt x="4461831" y="1057619"/>
                    </a:lnTo>
                    <a:lnTo>
                      <a:pt x="4538949" y="1101686"/>
                    </a:lnTo>
                    <a:lnTo>
                      <a:pt x="4461831" y="1145754"/>
                    </a:lnTo>
                    <a:lnTo>
                      <a:pt x="4384713" y="1200838"/>
                    </a:lnTo>
                    <a:lnTo>
                      <a:pt x="4494882" y="1211855"/>
                    </a:lnTo>
                    <a:lnTo>
                      <a:pt x="4538949" y="1277956"/>
                    </a:lnTo>
                    <a:lnTo>
                      <a:pt x="4472848" y="1299990"/>
                    </a:lnTo>
                    <a:lnTo>
                      <a:pt x="4384713" y="1244906"/>
                    </a:lnTo>
                    <a:lnTo>
                      <a:pt x="4384713" y="1288973"/>
                    </a:lnTo>
                    <a:lnTo>
                      <a:pt x="4450814" y="1421176"/>
                    </a:lnTo>
                    <a:lnTo>
                      <a:pt x="4583017" y="1399142"/>
                    </a:lnTo>
                    <a:lnTo>
                      <a:pt x="4572000" y="1465243"/>
                    </a:lnTo>
                    <a:lnTo>
                      <a:pt x="4704202" y="1465243"/>
                    </a:lnTo>
                    <a:lnTo>
                      <a:pt x="4836405" y="1377108"/>
                    </a:lnTo>
                    <a:lnTo>
                      <a:pt x="4946573" y="1410159"/>
                    </a:lnTo>
                    <a:lnTo>
                      <a:pt x="5155894" y="1465243"/>
                    </a:lnTo>
                    <a:lnTo>
                      <a:pt x="5442332" y="1366091"/>
                    </a:lnTo>
                    <a:lnTo>
                      <a:pt x="5629619" y="1311007"/>
                    </a:lnTo>
                    <a:lnTo>
                      <a:pt x="5794872" y="1410159"/>
                    </a:lnTo>
                    <a:lnTo>
                      <a:pt x="5905041" y="1399142"/>
                    </a:lnTo>
                    <a:lnTo>
                      <a:pt x="5905041" y="1311007"/>
                    </a:lnTo>
                    <a:lnTo>
                      <a:pt x="5993176" y="1311007"/>
                    </a:lnTo>
                    <a:lnTo>
                      <a:pt x="5905041" y="1145754"/>
                    </a:lnTo>
                    <a:lnTo>
                      <a:pt x="5805889" y="1101686"/>
                    </a:lnTo>
                    <a:lnTo>
                      <a:pt x="5728771" y="1002535"/>
                    </a:lnTo>
                    <a:lnTo>
                      <a:pt x="5750805" y="958467"/>
                    </a:lnTo>
                    <a:lnTo>
                      <a:pt x="5883007" y="991518"/>
                    </a:lnTo>
                    <a:lnTo>
                      <a:pt x="5949108" y="980501"/>
                    </a:lnTo>
                    <a:lnTo>
                      <a:pt x="6037243" y="969484"/>
                    </a:lnTo>
                    <a:lnTo>
                      <a:pt x="6213513" y="1068636"/>
                    </a:lnTo>
                    <a:lnTo>
                      <a:pt x="6290631" y="1035585"/>
                    </a:lnTo>
                    <a:lnTo>
                      <a:pt x="6191479" y="914400"/>
                    </a:lnTo>
                    <a:lnTo>
                      <a:pt x="5993176" y="804231"/>
                    </a:lnTo>
                    <a:lnTo>
                      <a:pt x="6125378" y="749147"/>
                    </a:lnTo>
                    <a:lnTo>
                      <a:pt x="6411817" y="771180"/>
                    </a:lnTo>
                    <a:lnTo>
                      <a:pt x="6577070" y="694062"/>
                    </a:lnTo>
                    <a:lnTo>
                      <a:pt x="6400800" y="672029"/>
                    </a:lnTo>
                    <a:lnTo>
                      <a:pt x="5816906" y="705079"/>
                    </a:lnTo>
                    <a:lnTo>
                      <a:pt x="5684703" y="661012"/>
                    </a:lnTo>
                    <a:lnTo>
                      <a:pt x="5497417" y="484742"/>
                    </a:lnTo>
                    <a:lnTo>
                      <a:pt x="5541484" y="374573"/>
                    </a:lnTo>
                    <a:lnTo>
                      <a:pt x="5684703" y="308472"/>
                    </a:lnTo>
                    <a:lnTo>
                      <a:pt x="5552501" y="253388"/>
                    </a:lnTo>
                    <a:lnTo>
                      <a:pt x="5431315" y="242371"/>
                    </a:lnTo>
                    <a:lnTo>
                      <a:pt x="5398265" y="319489"/>
                    </a:lnTo>
                    <a:lnTo>
                      <a:pt x="5431315" y="363556"/>
                    </a:lnTo>
                    <a:lnTo>
                      <a:pt x="5266062" y="396607"/>
                    </a:lnTo>
                    <a:lnTo>
                      <a:pt x="5188944" y="528809"/>
                    </a:lnTo>
                    <a:lnTo>
                      <a:pt x="5233012" y="616944"/>
                    </a:lnTo>
                    <a:lnTo>
                      <a:pt x="5464366" y="694062"/>
                    </a:lnTo>
                    <a:lnTo>
                      <a:pt x="5409282" y="804231"/>
                    </a:lnTo>
                    <a:lnTo>
                      <a:pt x="5266062" y="826265"/>
                    </a:lnTo>
                    <a:lnTo>
                      <a:pt x="5310130" y="958467"/>
                    </a:lnTo>
                    <a:lnTo>
                      <a:pt x="5332164" y="1035585"/>
                    </a:lnTo>
                    <a:lnTo>
                      <a:pt x="5266062" y="1211855"/>
                    </a:lnTo>
                    <a:lnTo>
                      <a:pt x="5210978" y="1233889"/>
                    </a:lnTo>
                    <a:lnTo>
                      <a:pt x="5056742" y="1277956"/>
                    </a:lnTo>
                    <a:lnTo>
                      <a:pt x="4880472" y="1233889"/>
                    </a:lnTo>
                    <a:lnTo>
                      <a:pt x="4781320" y="1167788"/>
                    </a:lnTo>
                    <a:lnTo>
                      <a:pt x="4836405" y="1101686"/>
                    </a:lnTo>
                    <a:lnTo>
                      <a:pt x="4682168" y="991518"/>
                    </a:lnTo>
                    <a:lnTo>
                      <a:pt x="4560983" y="848298"/>
                    </a:lnTo>
                    <a:lnTo>
                      <a:pt x="4538949" y="760164"/>
                    </a:lnTo>
                    <a:lnTo>
                      <a:pt x="4395730" y="804231"/>
                    </a:lnTo>
                    <a:lnTo>
                      <a:pt x="4362679" y="771180"/>
                    </a:lnTo>
                    <a:lnTo>
                      <a:pt x="4175392" y="881349"/>
                    </a:lnTo>
                    <a:lnTo>
                      <a:pt x="3955055" y="881349"/>
                    </a:lnTo>
                    <a:lnTo>
                      <a:pt x="3844886" y="804231"/>
                    </a:lnTo>
                    <a:lnTo>
                      <a:pt x="3910988" y="705079"/>
                    </a:lnTo>
                    <a:lnTo>
                      <a:pt x="3855903" y="716096"/>
                    </a:lnTo>
                    <a:lnTo>
                      <a:pt x="3933021" y="616944"/>
                    </a:lnTo>
                    <a:lnTo>
                      <a:pt x="3844886" y="616944"/>
                    </a:lnTo>
                    <a:lnTo>
                      <a:pt x="3910988" y="539826"/>
                    </a:lnTo>
                    <a:lnTo>
                      <a:pt x="3922005" y="429658"/>
                    </a:lnTo>
                    <a:lnTo>
                      <a:pt x="4076241" y="462708"/>
                    </a:lnTo>
                    <a:lnTo>
                      <a:pt x="4274544" y="396607"/>
                    </a:lnTo>
                    <a:lnTo>
                      <a:pt x="4472848" y="308472"/>
                    </a:lnTo>
                    <a:lnTo>
                      <a:pt x="4946573" y="55084"/>
                    </a:lnTo>
                    <a:lnTo>
                      <a:pt x="5332164" y="44067"/>
                    </a:lnTo>
                    <a:lnTo>
                      <a:pt x="5541484" y="11017"/>
                    </a:lnTo>
                    <a:lnTo>
                      <a:pt x="5794872" y="88135"/>
                    </a:lnTo>
                    <a:lnTo>
                      <a:pt x="5695720" y="0"/>
                    </a:lnTo>
                    <a:lnTo>
                      <a:pt x="6588086" y="198303"/>
                    </a:lnTo>
                    <a:lnTo>
                      <a:pt x="7216048" y="418641"/>
                    </a:lnTo>
                    <a:lnTo>
                      <a:pt x="7976212" y="694062"/>
                    </a:lnTo>
                    <a:lnTo>
                      <a:pt x="8846544" y="1156771"/>
                    </a:lnTo>
                    <a:lnTo>
                      <a:pt x="9441455" y="1487277"/>
                    </a:lnTo>
                    <a:lnTo>
                      <a:pt x="9342303" y="1597445"/>
                    </a:lnTo>
                    <a:lnTo>
                      <a:pt x="7072829" y="3040655"/>
                    </a:lnTo>
                    <a:lnTo>
                      <a:pt x="4131325" y="2897436"/>
                    </a:lnTo>
                    <a:lnTo>
                      <a:pt x="3029638" y="3426245"/>
                    </a:lnTo>
                    <a:lnTo>
                      <a:pt x="2467778" y="3778785"/>
                    </a:lnTo>
                    <a:lnTo>
                      <a:pt x="1277956" y="4219460"/>
                    </a:lnTo>
                    <a:lnTo>
                      <a:pt x="0" y="42525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487277" y="6665205"/>
                <a:ext cx="9981282" cy="2809301"/>
              </a:xfrm>
              <a:custGeom>
                <a:avLst/>
                <a:gdLst>
                  <a:gd name="connsiteX0" fmla="*/ 363557 w 9981282"/>
                  <a:gd name="connsiteY0" fmla="*/ 1994053 h 2809301"/>
                  <a:gd name="connsiteX1" fmla="*/ 0 w 9981282"/>
                  <a:gd name="connsiteY1" fmla="*/ 2544896 h 2809301"/>
                  <a:gd name="connsiteX2" fmla="*/ 2126256 w 9981282"/>
                  <a:gd name="connsiteY2" fmla="*/ 2699132 h 2809301"/>
                  <a:gd name="connsiteX3" fmla="*/ 2269475 w 9981282"/>
                  <a:gd name="connsiteY3" fmla="*/ 2500829 h 2809301"/>
                  <a:gd name="connsiteX4" fmla="*/ 2610998 w 9981282"/>
                  <a:gd name="connsiteY4" fmla="*/ 2423711 h 2809301"/>
                  <a:gd name="connsiteX5" fmla="*/ 2710150 w 9981282"/>
                  <a:gd name="connsiteY5" fmla="*/ 2357609 h 2809301"/>
                  <a:gd name="connsiteX6" fmla="*/ 2908453 w 9981282"/>
                  <a:gd name="connsiteY6" fmla="*/ 2258458 h 2809301"/>
                  <a:gd name="connsiteX7" fmla="*/ 2952521 w 9981282"/>
                  <a:gd name="connsiteY7" fmla="*/ 2170323 h 2809301"/>
                  <a:gd name="connsiteX8" fmla="*/ 2941504 w 9981282"/>
                  <a:gd name="connsiteY8" fmla="*/ 1916935 h 2809301"/>
                  <a:gd name="connsiteX9" fmla="*/ 3029639 w 9981282"/>
                  <a:gd name="connsiteY9" fmla="*/ 1828800 h 2809301"/>
                  <a:gd name="connsiteX10" fmla="*/ 3227942 w 9981282"/>
                  <a:gd name="connsiteY10" fmla="*/ 1729648 h 2809301"/>
                  <a:gd name="connsiteX11" fmla="*/ 3238959 w 9981282"/>
                  <a:gd name="connsiteY11" fmla="*/ 1773715 h 2809301"/>
                  <a:gd name="connsiteX12" fmla="*/ 3393195 w 9981282"/>
                  <a:gd name="connsiteY12" fmla="*/ 1817783 h 2809301"/>
                  <a:gd name="connsiteX13" fmla="*/ 3514381 w 9981282"/>
                  <a:gd name="connsiteY13" fmla="*/ 1817783 h 2809301"/>
                  <a:gd name="connsiteX14" fmla="*/ 3503364 w 9981282"/>
                  <a:gd name="connsiteY14" fmla="*/ 1894901 h 2809301"/>
                  <a:gd name="connsiteX15" fmla="*/ 3679634 w 9981282"/>
                  <a:gd name="connsiteY15" fmla="*/ 1894901 h 2809301"/>
                  <a:gd name="connsiteX16" fmla="*/ 3822853 w 9981282"/>
                  <a:gd name="connsiteY16" fmla="*/ 1905918 h 2809301"/>
                  <a:gd name="connsiteX17" fmla="*/ 3888954 w 9981282"/>
                  <a:gd name="connsiteY17" fmla="*/ 1762699 h 2809301"/>
                  <a:gd name="connsiteX18" fmla="*/ 4098275 w 9981282"/>
                  <a:gd name="connsiteY18" fmla="*/ 1696597 h 2809301"/>
                  <a:gd name="connsiteX19" fmla="*/ 4175393 w 9981282"/>
                  <a:gd name="connsiteY19" fmla="*/ 1696597 h 2809301"/>
                  <a:gd name="connsiteX20" fmla="*/ 4307595 w 9981282"/>
                  <a:gd name="connsiteY20" fmla="*/ 1564395 h 2809301"/>
                  <a:gd name="connsiteX21" fmla="*/ 4428781 w 9981282"/>
                  <a:gd name="connsiteY21" fmla="*/ 1509311 h 2809301"/>
                  <a:gd name="connsiteX22" fmla="*/ 4560983 w 9981282"/>
                  <a:gd name="connsiteY22" fmla="*/ 1619479 h 2809301"/>
                  <a:gd name="connsiteX23" fmla="*/ 4671152 w 9981282"/>
                  <a:gd name="connsiteY23" fmla="*/ 1641513 h 2809301"/>
                  <a:gd name="connsiteX24" fmla="*/ 4759287 w 9981282"/>
                  <a:gd name="connsiteY24" fmla="*/ 1850834 h 2809301"/>
                  <a:gd name="connsiteX25" fmla="*/ 4847422 w 9981282"/>
                  <a:gd name="connsiteY25" fmla="*/ 1994053 h 2809301"/>
                  <a:gd name="connsiteX26" fmla="*/ 5023692 w 9981282"/>
                  <a:gd name="connsiteY26" fmla="*/ 2159306 h 2809301"/>
                  <a:gd name="connsiteX27" fmla="*/ 5299113 w 9981282"/>
                  <a:gd name="connsiteY27" fmla="*/ 2390660 h 2809301"/>
                  <a:gd name="connsiteX28" fmla="*/ 5486400 w 9981282"/>
                  <a:gd name="connsiteY28" fmla="*/ 2500829 h 2809301"/>
                  <a:gd name="connsiteX29" fmla="*/ 5662670 w 9981282"/>
                  <a:gd name="connsiteY29" fmla="*/ 2511846 h 2809301"/>
                  <a:gd name="connsiteX30" fmla="*/ 5739788 w 9981282"/>
                  <a:gd name="connsiteY30" fmla="*/ 2677099 h 2809301"/>
                  <a:gd name="connsiteX31" fmla="*/ 5838940 w 9981282"/>
                  <a:gd name="connsiteY31" fmla="*/ 2677099 h 2809301"/>
                  <a:gd name="connsiteX32" fmla="*/ 5971142 w 9981282"/>
                  <a:gd name="connsiteY32" fmla="*/ 2677099 h 2809301"/>
                  <a:gd name="connsiteX33" fmla="*/ 6742323 w 9981282"/>
                  <a:gd name="connsiteY33" fmla="*/ 2655065 h 2809301"/>
                  <a:gd name="connsiteX34" fmla="*/ 6411817 w 9981282"/>
                  <a:gd name="connsiteY34" fmla="*/ 2500829 h 2809301"/>
                  <a:gd name="connsiteX35" fmla="*/ 6158429 w 9981282"/>
                  <a:gd name="connsiteY35" fmla="*/ 2390660 h 2809301"/>
                  <a:gd name="connsiteX36" fmla="*/ 6158429 w 9981282"/>
                  <a:gd name="connsiteY36" fmla="*/ 2335576 h 2809301"/>
                  <a:gd name="connsiteX37" fmla="*/ 6224530 w 9981282"/>
                  <a:gd name="connsiteY37" fmla="*/ 2291508 h 2809301"/>
                  <a:gd name="connsiteX38" fmla="*/ 6191480 w 9981282"/>
                  <a:gd name="connsiteY38" fmla="*/ 2236424 h 2809301"/>
                  <a:gd name="connsiteX39" fmla="*/ 6081311 w 9981282"/>
                  <a:gd name="connsiteY39" fmla="*/ 2258458 h 2809301"/>
                  <a:gd name="connsiteX40" fmla="*/ 5916058 w 9981282"/>
                  <a:gd name="connsiteY40" fmla="*/ 2258458 h 2809301"/>
                  <a:gd name="connsiteX41" fmla="*/ 5673687 w 9981282"/>
                  <a:gd name="connsiteY41" fmla="*/ 2093205 h 2809301"/>
                  <a:gd name="connsiteX42" fmla="*/ 5541484 w 9981282"/>
                  <a:gd name="connsiteY42" fmla="*/ 1883884 h 2809301"/>
                  <a:gd name="connsiteX43" fmla="*/ 5486400 w 9981282"/>
                  <a:gd name="connsiteY43" fmla="*/ 1784732 h 2809301"/>
                  <a:gd name="connsiteX44" fmla="*/ 5321147 w 9981282"/>
                  <a:gd name="connsiteY44" fmla="*/ 1641513 h 2809301"/>
                  <a:gd name="connsiteX45" fmla="*/ 5166911 w 9981282"/>
                  <a:gd name="connsiteY45" fmla="*/ 1575412 h 2809301"/>
                  <a:gd name="connsiteX46" fmla="*/ 5133860 w 9981282"/>
                  <a:gd name="connsiteY46" fmla="*/ 1410159 h 2809301"/>
                  <a:gd name="connsiteX47" fmla="*/ 5177928 w 9981282"/>
                  <a:gd name="connsiteY47" fmla="*/ 1388125 h 2809301"/>
                  <a:gd name="connsiteX48" fmla="*/ 5166911 w 9981282"/>
                  <a:gd name="connsiteY48" fmla="*/ 1322024 h 2809301"/>
                  <a:gd name="connsiteX49" fmla="*/ 5122843 w 9981282"/>
                  <a:gd name="connsiteY49" fmla="*/ 1288973 h 2809301"/>
                  <a:gd name="connsiteX50" fmla="*/ 5277080 w 9981282"/>
                  <a:gd name="connsiteY50" fmla="*/ 1200838 h 2809301"/>
                  <a:gd name="connsiteX51" fmla="*/ 5475383 w 9981282"/>
                  <a:gd name="connsiteY51" fmla="*/ 1200838 h 2809301"/>
                  <a:gd name="connsiteX52" fmla="*/ 5453350 w 9981282"/>
                  <a:gd name="connsiteY52" fmla="*/ 1288973 h 2809301"/>
                  <a:gd name="connsiteX53" fmla="*/ 5541484 w 9981282"/>
                  <a:gd name="connsiteY53" fmla="*/ 1410159 h 2809301"/>
                  <a:gd name="connsiteX54" fmla="*/ 5607586 w 9981282"/>
                  <a:gd name="connsiteY54" fmla="*/ 1410159 h 2809301"/>
                  <a:gd name="connsiteX55" fmla="*/ 5662670 w 9981282"/>
                  <a:gd name="connsiteY55" fmla="*/ 1355075 h 2809301"/>
                  <a:gd name="connsiteX56" fmla="*/ 5739788 w 9981282"/>
                  <a:gd name="connsiteY56" fmla="*/ 1509311 h 2809301"/>
                  <a:gd name="connsiteX57" fmla="*/ 5794872 w 9981282"/>
                  <a:gd name="connsiteY57" fmla="*/ 1597446 h 2809301"/>
                  <a:gd name="connsiteX58" fmla="*/ 5938092 w 9981282"/>
                  <a:gd name="connsiteY58" fmla="*/ 1630496 h 2809301"/>
                  <a:gd name="connsiteX59" fmla="*/ 6158429 w 9981282"/>
                  <a:gd name="connsiteY59" fmla="*/ 1806766 h 2809301"/>
                  <a:gd name="connsiteX60" fmla="*/ 6268598 w 9981282"/>
                  <a:gd name="connsiteY60" fmla="*/ 1883884 h 2809301"/>
                  <a:gd name="connsiteX61" fmla="*/ 6610121 w 9981282"/>
                  <a:gd name="connsiteY61" fmla="*/ 1994053 h 2809301"/>
                  <a:gd name="connsiteX62" fmla="*/ 6995711 w 9981282"/>
                  <a:gd name="connsiteY62" fmla="*/ 2269475 h 2809301"/>
                  <a:gd name="connsiteX63" fmla="*/ 7061812 w 9981282"/>
                  <a:gd name="connsiteY63" fmla="*/ 2445744 h 2809301"/>
                  <a:gd name="connsiteX64" fmla="*/ 7094863 w 9981282"/>
                  <a:gd name="connsiteY64" fmla="*/ 2710149 h 2809301"/>
                  <a:gd name="connsiteX65" fmla="*/ 7943162 w 9981282"/>
                  <a:gd name="connsiteY65" fmla="*/ 2765234 h 2809301"/>
                  <a:gd name="connsiteX66" fmla="*/ 7921128 w 9981282"/>
                  <a:gd name="connsiteY66" fmla="*/ 2633031 h 2809301"/>
                  <a:gd name="connsiteX67" fmla="*/ 8053330 w 9981282"/>
                  <a:gd name="connsiteY67" fmla="*/ 2688115 h 2809301"/>
                  <a:gd name="connsiteX68" fmla="*/ 8130448 w 9981282"/>
                  <a:gd name="connsiteY68" fmla="*/ 2787267 h 2809301"/>
                  <a:gd name="connsiteX69" fmla="*/ 8097398 w 9981282"/>
                  <a:gd name="connsiteY69" fmla="*/ 2677099 h 2809301"/>
                  <a:gd name="connsiteX70" fmla="*/ 8251634 w 9981282"/>
                  <a:gd name="connsiteY70" fmla="*/ 2809301 h 2809301"/>
                  <a:gd name="connsiteX71" fmla="*/ 8152482 w 9981282"/>
                  <a:gd name="connsiteY71" fmla="*/ 2666082 h 2809301"/>
                  <a:gd name="connsiteX72" fmla="*/ 8295701 w 9981282"/>
                  <a:gd name="connsiteY72" fmla="*/ 2677099 h 2809301"/>
                  <a:gd name="connsiteX73" fmla="*/ 8295701 w 9981282"/>
                  <a:gd name="connsiteY73" fmla="*/ 2644048 h 2809301"/>
                  <a:gd name="connsiteX74" fmla="*/ 8174516 w 9981282"/>
                  <a:gd name="connsiteY74" fmla="*/ 2633031 h 2809301"/>
                  <a:gd name="connsiteX75" fmla="*/ 8108415 w 9981282"/>
                  <a:gd name="connsiteY75" fmla="*/ 2522862 h 2809301"/>
                  <a:gd name="connsiteX76" fmla="*/ 8163499 w 9981282"/>
                  <a:gd name="connsiteY76" fmla="*/ 2412694 h 2809301"/>
                  <a:gd name="connsiteX77" fmla="*/ 8372819 w 9981282"/>
                  <a:gd name="connsiteY77" fmla="*/ 2412694 h 2809301"/>
                  <a:gd name="connsiteX78" fmla="*/ 8593157 w 9981282"/>
                  <a:gd name="connsiteY78" fmla="*/ 2478795 h 2809301"/>
                  <a:gd name="connsiteX79" fmla="*/ 8615190 w 9981282"/>
                  <a:gd name="connsiteY79" fmla="*/ 2533879 h 2809301"/>
                  <a:gd name="connsiteX80" fmla="*/ 8780443 w 9981282"/>
                  <a:gd name="connsiteY80" fmla="*/ 2511846 h 2809301"/>
                  <a:gd name="connsiteX81" fmla="*/ 8725359 w 9981282"/>
                  <a:gd name="connsiteY81" fmla="*/ 2577947 h 2809301"/>
                  <a:gd name="connsiteX82" fmla="*/ 8703325 w 9981282"/>
                  <a:gd name="connsiteY82" fmla="*/ 2666082 h 2809301"/>
                  <a:gd name="connsiteX83" fmla="*/ 8736376 w 9981282"/>
                  <a:gd name="connsiteY83" fmla="*/ 2776250 h 2809301"/>
                  <a:gd name="connsiteX84" fmla="*/ 9055865 w 9981282"/>
                  <a:gd name="connsiteY84" fmla="*/ 2666082 h 2809301"/>
                  <a:gd name="connsiteX85" fmla="*/ 8967730 w 9981282"/>
                  <a:gd name="connsiteY85" fmla="*/ 2577947 h 2809301"/>
                  <a:gd name="connsiteX86" fmla="*/ 8868578 w 9981282"/>
                  <a:gd name="connsiteY86" fmla="*/ 2544896 h 2809301"/>
                  <a:gd name="connsiteX87" fmla="*/ 8802477 w 9981282"/>
                  <a:gd name="connsiteY87" fmla="*/ 2555913 h 2809301"/>
                  <a:gd name="connsiteX88" fmla="*/ 8846545 w 9981282"/>
                  <a:gd name="connsiteY88" fmla="*/ 2467778 h 2809301"/>
                  <a:gd name="connsiteX89" fmla="*/ 8868578 w 9981282"/>
                  <a:gd name="connsiteY89" fmla="*/ 2379643 h 2809301"/>
                  <a:gd name="connsiteX90" fmla="*/ 8978747 w 9981282"/>
                  <a:gd name="connsiteY90" fmla="*/ 2324559 h 2809301"/>
                  <a:gd name="connsiteX91" fmla="*/ 9132983 w 9981282"/>
                  <a:gd name="connsiteY91" fmla="*/ 2368626 h 2809301"/>
                  <a:gd name="connsiteX92" fmla="*/ 9166034 w 9981282"/>
                  <a:gd name="connsiteY92" fmla="*/ 2324559 h 2809301"/>
                  <a:gd name="connsiteX93" fmla="*/ 9287219 w 9981282"/>
                  <a:gd name="connsiteY93" fmla="*/ 2379643 h 2809301"/>
                  <a:gd name="connsiteX94" fmla="*/ 9199084 w 9981282"/>
                  <a:gd name="connsiteY94" fmla="*/ 2456761 h 2809301"/>
                  <a:gd name="connsiteX95" fmla="*/ 9243152 w 9981282"/>
                  <a:gd name="connsiteY95" fmla="*/ 2511846 h 2809301"/>
                  <a:gd name="connsiteX96" fmla="*/ 9088916 w 9981282"/>
                  <a:gd name="connsiteY96" fmla="*/ 2533879 h 2809301"/>
                  <a:gd name="connsiteX97" fmla="*/ 8989764 w 9981282"/>
                  <a:gd name="connsiteY97" fmla="*/ 2555913 h 2809301"/>
                  <a:gd name="connsiteX98" fmla="*/ 9022815 w 9981282"/>
                  <a:gd name="connsiteY98" fmla="*/ 2754217 h 2809301"/>
                  <a:gd name="connsiteX99" fmla="*/ 9981282 w 9981282"/>
                  <a:gd name="connsiteY99" fmla="*/ 2710149 h 2809301"/>
                  <a:gd name="connsiteX100" fmla="*/ 9551624 w 9981282"/>
                  <a:gd name="connsiteY100" fmla="*/ 2269475 h 2809301"/>
                  <a:gd name="connsiteX101" fmla="*/ 9320270 w 9981282"/>
                  <a:gd name="connsiteY101" fmla="*/ 2258458 h 2809301"/>
                  <a:gd name="connsiteX102" fmla="*/ 9166034 w 9981282"/>
                  <a:gd name="connsiteY102" fmla="*/ 2247441 h 2809301"/>
                  <a:gd name="connsiteX103" fmla="*/ 8879595 w 9981282"/>
                  <a:gd name="connsiteY103" fmla="*/ 2181340 h 2809301"/>
                  <a:gd name="connsiteX104" fmla="*/ 8692309 w 9981282"/>
                  <a:gd name="connsiteY104" fmla="*/ 1949985 h 2809301"/>
                  <a:gd name="connsiteX105" fmla="*/ 8604174 w 9981282"/>
                  <a:gd name="connsiteY105" fmla="*/ 1861850 h 2809301"/>
                  <a:gd name="connsiteX106" fmla="*/ 8604174 w 9981282"/>
                  <a:gd name="connsiteY106" fmla="*/ 1663547 h 2809301"/>
                  <a:gd name="connsiteX107" fmla="*/ 8758410 w 9981282"/>
                  <a:gd name="connsiteY107" fmla="*/ 1674564 h 2809301"/>
                  <a:gd name="connsiteX108" fmla="*/ 8615190 w 9981282"/>
                  <a:gd name="connsiteY108" fmla="*/ 1498294 h 2809301"/>
                  <a:gd name="connsiteX109" fmla="*/ 8593157 w 9981282"/>
                  <a:gd name="connsiteY109" fmla="*/ 1299990 h 2809301"/>
                  <a:gd name="connsiteX110" fmla="*/ 8703325 w 9981282"/>
                  <a:gd name="connsiteY110" fmla="*/ 1277956 h 2809301"/>
                  <a:gd name="connsiteX111" fmla="*/ 8681292 w 9981282"/>
                  <a:gd name="connsiteY111" fmla="*/ 980501 h 2809301"/>
                  <a:gd name="connsiteX112" fmla="*/ 7921128 w 9981282"/>
                  <a:gd name="connsiteY112" fmla="*/ 0 h 2809301"/>
                  <a:gd name="connsiteX113" fmla="*/ 3690651 w 9981282"/>
                  <a:gd name="connsiteY113" fmla="*/ 550843 h 2809301"/>
                  <a:gd name="connsiteX114" fmla="*/ 2599981 w 9981282"/>
                  <a:gd name="connsiteY114" fmla="*/ 1542361 h 2809301"/>
                  <a:gd name="connsiteX115" fmla="*/ 1277957 w 9981282"/>
                  <a:gd name="connsiteY115" fmla="*/ 2071171 h 2809301"/>
                  <a:gd name="connsiteX116" fmla="*/ 363557 w 9981282"/>
                  <a:gd name="connsiteY116" fmla="*/ 1994053 h 28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9981282" h="2809301">
                    <a:moveTo>
                      <a:pt x="363557" y="1994053"/>
                    </a:moveTo>
                    <a:lnTo>
                      <a:pt x="0" y="2544896"/>
                    </a:lnTo>
                    <a:lnTo>
                      <a:pt x="2126256" y="2699132"/>
                    </a:lnTo>
                    <a:lnTo>
                      <a:pt x="2269475" y="2500829"/>
                    </a:lnTo>
                    <a:lnTo>
                      <a:pt x="2610998" y="2423711"/>
                    </a:lnTo>
                    <a:lnTo>
                      <a:pt x="2710150" y="2357609"/>
                    </a:lnTo>
                    <a:lnTo>
                      <a:pt x="2908453" y="2258458"/>
                    </a:lnTo>
                    <a:lnTo>
                      <a:pt x="2952521" y="2170323"/>
                    </a:lnTo>
                    <a:lnTo>
                      <a:pt x="2941504" y="1916935"/>
                    </a:lnTo>
                    <a:lnTo>
                      <a:pt x="3029639" y="1828800"/>
                    </a:lnTo>
                    <a:lnTo>
                      <a:pt x="3227942" y="1729648"/>
                    </a:lnTo>
                    <a:lnTo>
                      <a:pt x="3238959" y="1773715"/>
                    </a:lnTo>
                    <a:lnTo>
                      <a:pt x="3393195" y="1817783"/>
                    </a:lnTo>
                    <a:lnTo>
                      <a:pt x="3514381" y="1817783"/>
                    </a:lnTo>
                    <a:lnTo>
                      <a:pt x="3503364" y="1894901"/>
                    </a:lnTo>
                    <a:lnTo>
                      <a:pt x="3679634" y="1894901"/>
                    </a:lnTo>
                    <a:lnTo>
                      <a:pt x="3822853" y="1905918"/>
                    </a:lnTo>
                    <a:lnTo>
                      <a:pt x="3888954" y="1762699"/>
                    </a:lnTo>
                    <a:lnTo>
                      <a:pt x="4098275" y="1696597"/>
                    </a:lnTo>
                    <a:lnTo>
                      <a:pt x="4175393" y="1696597"/>
                    </a:lnTo>
                    <a:lnTo>
                      <a:pt x="4307595" y="1564395"/>
                    </a:lnTo>
                    <a:lnTo>
                      <a:pt x="4428781" y="1509311"/>
                    </a:lnTo>
                    <a:lnTo>
                      <a:pt x="4560983" y="1619479"/>
                    </a:lnTo>
                    <a:lnTo>
                      <a:pt x="4671152" y="1641513"/>
                    </a:lnTo>
                    <a:lnTo>
                      <a:pt x="4759287" y="1850834"/>
                    </a:lnTo>
                    <a:lnTo>
                      <a:pt x="4847422" y="1994053"/>
                    </a:lnTo>
                    <a:lnTo>
                      <a:pt x="5023692" y="2159306"/>
                    </a:lnTo>
                    <a:lnTo>
                      <a:pt x="5299113" y="2390660"/>
                    </a:lnTo>
                    <a:lnTo>
                      <a:pt x="5486400" y="2500829"/>
                    </a:lnTo>
                    <a:lnTo>
                      <a:pt x="5662670" y="2511846"/>
                    </a:lnTo>
                    <a:lnTo>
                      <a:pt x="5739788" y="2677099"/>
                    </a:lnTo>
                    <a:lnTo>
                      <a:pt x="5838940" y="2677099"/>
                    </a:lnTo>
                    <a:lnTo>
                      <a:pt x="5971142" y="2677099"/>
                    </a:lnTo>
                    <a:lnTo>
                      <a:pt x="6742323" y="2655065"/>
                    </a:lnTo>
                    <a:lnTo>
                      <a:pt x="6411817" y="2500829"/>
                    </a:lnTo>
                    <a:lnTo>
                      <a:pt x="6158429" y="2390660"/>
                    </a:lnTo>
                    <a:lnTo>
                      <a:pt x="6158429" y="2335576"/>
                    </a:lnTo>
                    <a:lnTo>
                      <a:pt x="6224530" y="2291508"/>
                    </a:lnTo>
                    <a:lnTo>
                      <a:pt x="6191480" y="2236424"/>
                    </a:lnTo>
                    <a:lnTo>
                      <a:pt x="6081311" y="2258458"/>
                    </a:lnTo>
                    <a:lnTo>
                      <a:pt x="5916058" y="2258458"/>
                    </a:lnTo>
                    <a:lnTo>
                      <a:pt x="5673687" y="2093205"/>
                    </a:lnTo>
                    <a:lnTo>
                      <a:pt x="5541484" y="1883884"/>
                    </a:lnTo>
                    <a:lnTo>
                      <a:pt x="5486400" y="1784732"/>
                    </a:lnTo>
                    <a:lnTo>
                      <a:pt x="5321147" y="1641513"/>
                    </a:lnTo>
                    <a:lnTo>
                      <a:pt x="5166911" y="1575412"/>
                    </a:lnTo>
                    <a:lnTo>
                      <a:pt x="5133860" y="1410159"/>
                    </a:lnTo>
                    <a:lnTo>
                      <a:pt x="5177928" y="1388125"/>
                    </a:lnTo>
                    <a:lnTo>
                      <a:pt x="5166911" y="1322024"/>
                    </a:lnTo>
                    <a:lnTo>
                      <a:pt x="5122843" y="1288973"/>
                    </a:lnTo>
                    <a:lnTo>
                      <a:pt x="5277080" y="1200838"/>
                    </a:lnTo>
                    <a:lnTo>
                      <a:pt x="5475383" y="1200838"/>
                    </a:lnTo>
                    <a:lnTo>
                      <a:pt x="5453350" y="1288973"/>
                    </a:lnTo>
                    <a:lnTo>
                      <a:pt x="5541484" y="1410159"/>
                    </a:lnTo>
                    <a:lnTo>
                      <a:pt x="5607586" y="1410159"/>
                    </a:lnTo>
                    <a:lnTo>
                      <a:pt x="5662670" y="1355075"/>
                    </a:lnTo>
                    <a:lnTo>
                      <a:pt x="5739788" y="1509311"/>
                    </a:lnTo>
                    <a:lnTo>
                      <a:pt x="5794872" y="1597446"/>
                    </a:lnTo>
                    <a:lnTo>
                      <a:pt x="5938092" y="1630496"/>
                    </a:lnTo>
                    <a:lnTo>
                      <a:pt x="6158429" y="1806766"/>
                    </a:lnTo>
                    <a:lnTo>
                      <a:pt x="6268598" y="1883884"/>
                    </a:lnTo>
                    <a:lnTo>
                      <a:pt x="6610121" y="1994053"/>
                    </a:lnTo>
                    <a:lnTo>
                      <a:pt x="6995711" y="2269475"/>
                    </a:lnTo>
                    <a:lnTo>
                      <a:pt x="7061812" y="2445744"/>
                    </a:lnTo>
                    <a:lnTo>
                      <a:pt x="7094863" y="2710149"/>
                    </a:lnTo>
                    <a:lnTo>
                      <a:pt x="7943162" y="2765234"/>
                    </a:lnTo>
                    <a:lnTo>
                      <a:pt x="7921128" y="2633031"/>
                    </a:lnTo>
                    <a:lnTo>
                      <a:pt x="8053330" y="2688115"/>
                    </a:lnTo>
                    <a:lnTo>
                      <a:pt x="8130448" y="2787267"/>
                    </a:lnTo>
                    <a:lnTo>
                      <a:pt x="8097398" y="2677099"/>
                    </a:lnTo>
                    <a:lnTo>
                      <a:pt x="8251634" y="2809301"/>
                    </a:lnTo>
                    <a:lnTo>
                      <a:pt x="8152482" y="2666082"/>
                    </a:lnTo>
                    <a:lnTo>
                      <a:pt x="8295701" y="2677099"/>
                    </a:lnTo>
                    <a:lnTo>
                      <a:pt x="8295701" y="2644048"/>
                    </a:lnTo>
                    <a:lnTo>
                      <a:pt x="8174516" y="2633031"/>
                    </a:lnTo>
                    <a:lnTo>
                      <a:pt x="8108415" y="2522862"/>
                    </a:lnTo>
                    <a:lnTo>
                      <a:pt x="8163499" y="2412694"/>
                    </a:lnTo>
                    <a:lnTo>
                      <a:pt x="8372819" y="2412694"/>
                    </a:lnTo>
                    <a:lnTo>
                      <a:pt x="8593157" y="2478795"/>
                    </a:lnTo>
                    <a:lnTo>
                      <a:pt x="8615190" y="2533879"/>
                    </a:lnTo>
                    <a:lnTo>
                      <a:pt x="8780443" y="2511846"/>
                    </a:lnTo>
                    <a:lnTo>
                      <a:pt x="8725359" y="2577947"/>
                    </a:lnTo>
                    <a:lnTo>
                      <a:pt x="8703325" y="2666082"/>
                    </a:lnTo>
                    <a:lnTo>
                      <a:pt x="8736376" y="2776250"/>
                    </a:lnTo>
                    <a:lnTo>
                      <a:pt x="9055865" y="2666082"/>
                    </a:lnTo>
                    <a:lnTo>
                      <a:pt x="8967730" y="2577947"/>
                    </a:lnTo>
                    <a:lnTo>
                      <a:pt x="8868578" y="2544896"/>
                    </a:lnTo>
                    <a:lnTo>
                      <a:pt x="8802477" y="2555913"/>
                    </a:lnTo>
                    <a:lnTo>
                      <a:pt x="8846545" y="2467778"/>
                    </a:lnTo>
                    <a:lnTo>
                      <a:pt x="8868578" y="2379643"/>
                    </a:lnTo>
                    <a:lnTo>
                      <a:pt x="8978747" y="2324559"/>
                    </a:lnTo>
                    <a:lnTo>
                      <a:pt x="9132983" y="2368626"/>
                    </a:lnTo>
                    <a:lnTo>
                      <a:pt x="9166034" y="2324559"/>
                    </a:lnTo>
                    <a:lnTo>
                      <a:pt x="9287219" y="2379643"/>
                    </a:lnTo>
                    <a:lnTo>
                      <a:pt x="9199084" y="2456761"/>
                    </a:lnTo>
                    <a:lnTo>
                      <a:pt x="9243152" y="2511846"/>
                    </a:lnTo>
                    <a:lnTo>
                      <a:pt x="9088916" y="2533879"/>
                    </a:lnTo>
                    <a:lnTo>
                      <a:pt x="8989764" y="2555913"/>
                    </a:lnTo>
                    <a:lnTo>
                      <a:pt x="9022815" y="2754217"/>
                    </a:lnTo>
                    <a:lnTo>
                      <a:pt x="9981282" y="2710149"/>
                    </a:lnTo>
                    <a:lnTo>
                      <a:pt x="9551624" y="2269475"/>
                    </a:lnTo>
                    <a:lnTo>
                      <a:pt x="9320270" y="2258458"/>
                    </a:lnTo>
                    <a:lnTo>
                      <a:pt x="9166034" y="2247441"/>
                    </a:lnTo>
                    <a:lnTo>
                      <a:pt x="8879595" y="2181340"/>
                    </a:lnTo>
                    <a:lnTo>
                      <a:pt x="8692309" y="1949985"/>
                    </a:lnTo>
                    <a:lnTo>
                      <a:pt x="8604174" y="1861850"/>
                    </a:lnTo>
                    <a:lnTo>
                      <a:pt x="8604174" y="1663547"/>
                    </a:lnTo>
                    <a:lnTo>
                      <a:pt x="8758410" y="1674564"/>
                    </a:lnTo>
                    <a:lnTo>
                      <a:pt x="8615190" y="1498294"/>
                    </a:lnTo>
                    <a:lnTo>
                      <a:pt x="8593157" y="1299990"/>
                    </a:lnTo>
                    <a:lnTo>
                      <a:pt x="8703325" y="1277956"/>
                    </a:lnTo>
                    <a:lnTo>
                      <a:pt x="8681292" y="980501"/>
                    </a:lnTo>
                    <a:lnTo>
                      <a:pt x="7921128" y="0"/>
                    </a:lnTo>
                    <a:lnTo>
                      <a:pt x="3690651" y="550843"/>
                    </a:lnTo>
                    <a:lnTo>
                      <a:pt x="2599981" y="1542361"/>
                    </a:lnTo>
                    <a:lnTo>
                      <a:pt x="1277957" y="2071171"/>
                    </a:lnTo>
                    <a:lnTo>
                      <a:pt x="363557" y="199405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416887" y="6213513"/>
                <a:ext cx="3833870" cy="3216926"/>
              </a:xfrm>
              <a:custGeom>
                <a:avLst/>
                <a:gdLst>
                  <a:gd name="connsiteX0" fmla="*/ 1630496 w 3833870"/>
                  <a:gd name="connsiteY0" fmla="*/ 1333041 h 3216926"/>
                  <a:gd name="connsiteX1" fmla="*/ 1972019 w 3833870"/>
                  <a:gd name="connsiteY1" fmla="*/ 1366092 h 3216926"/>
                  <a:gd name="connsiteX2" fmla="*/ 2159306 w 3833870"/>
                  <a:gd name="connsiteY2" fmla="*/ 1498294 h 3216926"/>
                  <a:gd name="connsiteX3" fmla="*/ 2104221 w 3833870"/>
                  <a:gd name="connsiteY3" fmla="*/ 1597446 h 3216926"/>
                  <a:gd name="connsiteX4" fmla="*/ 2280491 w 3833870"/>
                  <a:gd name="connsiteY4" fmla="*/ 1630497 h 3216926"/>
                  <a:gd name="connsiteX5" fmla="*/ 2368626 w 3833870"/>
                  <a:gd name="connsiteY5" fmla="*/ 1707615 h 3216926"/>
                  <a:gd name="connsiteX6" fmla="*/ 2478795 w 3833870"/>
                  <a:gd name="connsiteY6" fmla="*/ 1806767 h 3216926"/>
                  <a:gd name="connsiteX7" fmla="*/ 2644048 w 3833870"/>
                  <a:gd name="connsiteY7" fmla="*/ 1872868 h 3216926"/>
                  <a:gd name="connsiteX8" fmla="*/ 2566930 w 3833870"/>
                  <a:gd name="connsiteY8" fmla="*/ 1685581 h 3216926"/>
                  <a:gd name="connsiteX9" fmla="*/ 2655065 w 3833870"/>
                  <a:gd name="connsiteY9" fmla="*/ 1619480 h 3216926"/>
                  <a:gd name="connsiteX10" fmla="*/ 2853368 w 3833870"/>
                  <a:gd name="connsiteY10" fmla="*/ 1861851 h 3216926"/>
                  <a:gd name="connsiteX11" fmla="*/ 2996588 w 3833870"/>
                  <a:gd name="connsiteY11" fmla="*/ 2016087 h 3216926"/>
                  <a:gd name="connsiteX12" fmla="*/ 3172858 w 3833870"/>
                  <a:gd name="connsiteY12" fmla="*/ 2005070 h 3216926"/>
                  <a:gd name="connsiteX13" fmla="*/ 3305060 w 3833870"/>
                  <a:gd name="connsiteY13" fmla="*/ 2203374 h 3216926"/>
                  <a:gd name="connsiteX14" fmla="*/ 3294043 w 3833870"/>
                  <a:gd name="connsiteY14" fmla="*/ 2489812 h 3216926"/>
                  <a:gd name="connsiteX15" fmla="*/ 3095740 w 3833870"/>
                  <a:gd name="connsiteY15" fmla="*/ 2412694 h 3216926"/>
                  <a:gd name="connsiteX16" fmla="*/ 3007605 w 3833870"/>
                  <a:gd name="connsiteY16" fmla="*/ 2324559 h 3216926"/>
                  <a:gd name="connsiteX17" fmla="*/ 2765233 w 3833870"/>
                  <a:gd name="connsiteY17" fmla="*/ 2390660 h 3216926"/>
                  <a:gd name="connsiteX18" fmla="*/ 2633031 w 3833870"/>
                  <a:gd name="connsiteY18" fmla="*/ 2533880 h 3216926"/>
                  <a:gd name="connsiteX19" fmla="*/ 2555913 w 3833870"/>
                  <a:gd name="connsiteY19" fmla="*/ 2710150 h 3216926"/>
                  <a:gd name="connsiteX20" fmla="*/ 2434727 w 3833870"/>
                  <a:gd name="connsiteY20" fmla="*/ 2897436 h 3216926"/>
                  <a:gd name="connsiteX21" fmla="*/ 3415229 w 3833870"/>
                  <a:gd name="connsiteY21" fmla="*/ 3194892 h 3216926"/>
                  <a:gd name="connsiteX22" fmla="*/ 3833870 w 3833870"/>
                  <a:gd name="connsiteY22" fmla="*/ 3216926 h 3216926"/>
                  <a:gd name="connsiteX23" fmla="*/ 3822853 w 3833870"/>
                  <a:gd name="connsiteY23" fmla="*/ 1322024 h 3216926"/>
                  <a:gd name="connsiteX24" fmla="*/ 3646583 w 3833870"/>
                  <a:gd name="connsiteY24" fmla="*/ 1222873 h 3216926"/>
                  <a:gd name="connsiteX25" fmla="*/ 3525397 w 3833870"/>
                  <a:gd name="connsiteY25" fmla="*/ 1178805 h 3216926"/>
                  <a:gd name="connsiteX26" fmla="*/ 3393195 w 3833870"/>
                  <a:gd name="connsiteY26" fmla="*/ 1024569 h 3216926"/>
                  <a:gd name="connsiteX27" fmla="*/ 3569465 w 3833870"/>
                  <a:gd name="connsiteY27" fmla="*/ 1024569 h 3216926"/>
                  <a:gd name="connsiteX28" fmla="*/ 3580482 w 3833870"/>
                  <a:gd name="connsiteY28" fmla="*/ 969485 h 3216926"/>
                  <a:gd name="connsiteX29" fmla="*/ 3536414 w 3833870"/>
                  <a:gd name="connsiteY29" fmla="*/ 848299 h 3216926"/>
                  <a:gd name="connsiteX30" fmla="*/ 3272009 w 3833870"/>
                  <a:gd name="connsiteY30" fmla="*/ 605928 h 3216926"/>
                  <a:gd name="connsiteX31" fmla="*/ 2996588 w 3833870"/>
                  <a:gd name="connsiteY31" fmla="*/ 429658 h 3216926"/>
                  <a:gd name="connsiteX32" fmla="*/ 2820318 w 3833870"/>
                  <a:gd name="connsiteY32" fmla="*/ 319489 h 3216926"/>
                  <a:gd name="connsiteX33" fmla="*/ 2511846 w 3833870"/>
                  <a:gd name="connsiteY33" fmla="*/ 165253 h 3216926"/>
                  <a:gd name="connsiteX34" fmla="*/ 2126255 w 3833870"/>
                  <a:gd name="connsiteY34" fmla="*/ 0 h 3216926"/>
                  <a:gd name="connsiteX35" fmla="*/ 0 w 3833870"/>
                  <a:gd name="connsiteY35" fmla="*/ 33051 h 3216926"/>
                  <a:gd name="connsiteX36" fmla="*/ 407624 w 3833870"/>
                  <a:gd name="connsiteY36" fmla="*/ 1916935 h 3216926"/>
                  <a:gd name="connsiteX37" fmla="*/ 1762699 w 3833870"/>
                  <a:gd name="connsiteY37" fmla="*/ 2610998 h 3216926"/>
                  <a:gd name="connsiteX38" fmla="*/ 1288973 w 3833870"/>
                  <a:gd name="connsiteY38" fmla="*/ 1983036 h 3216926"/>
                  <a:gd name="connsiteX39" fmla="*/ 1630496 w 3833870"/>
                  <a:gd name="connsiteY39" fmla="*/ 1333041 h 321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33870" h="3216926">
                    <a:moveTo>
                      <a:pt x="1630496" y="1333041"/>
                    </a:moveTo>
                    <a:lnTo>
                      <a:pt x="1972019" y="1366092"/>
                    </a:lnTo>
                    <a:lnTo>
                      <a:pt x="2159306" y="1498294"/>
                    </a:lnTo>
                    <a:lnTo>
                      <a:pt x="2104221" y="1597446"/>
                    </a:lnTo>
                    <a:lnTo>
                      <a:pt x="2280491" y="1630497"/>
                    </a:lnTo>
                    <a:lnTo>
                      <a:pt x="2368626" y="1707615"/>
                    </a:lnTo>
                    <a:lnTo>
                      <a:pt x="2478795" y="1806767"/>
                    </a:lnTo>
                    <a:lnTo>
                      <a:pt x="2644048" y="1872868"/>
                    </a:lnTo>
                    <a:lnTo>
                      <a:pt x="2566930" y="1685581"/>
                    </a:lnTo>
                    <a:lnTo>
                      <a:pt x="2655065" y="1619480"/>
                    </a:lnTo>
                    <a:lnTo>
                      <a:pt x="2853368" y="1861851"/>
                    </a:lnTo>
                    <a:lnTo>
                      <a:pt x="2996588" y="2016087"/>
                    </a:lnTo>
                    <a:lnTo>
                      <a:pt x="3172858" y="2005070"/>
                    </a:lnTo>
                    <a:lnTo>
                      <a:pt x="3305060" y="2203374"/>
                    </a:lnTo>
                    <a:lnTo>
                      <a:pt x="3294043" y="2489812"/>
                    </a:lnTo>
                    <a:lnTo>
                      <a:pt x="3095740" y="2412694"/>
                    </a:lnTo>
                    <a:lnTo>
                      <a:pt x="3007605" y="2324559"/>
                    </a:lnTo>
                    <a:lnTo>
                      <a:pt x="2765233" y="2390660"/>
                    </a:lnTo>
                    <a:lnTo>
                      <a:pt x="2633031" y="2533880"/>
                    </a:lnTo>
                    <a:lnTo>
                      <a:pt x="2555913" y="2710150"/>
                    </a:lnTo>
                    <a:lnTo>
                      <a:pt x="2434727" y="2897436"/>
                    </a:lnTo>
                    <a:lnTo>
                      <a:pt x="3415229" y="3194892"/>
                    </a:lnTo>
                    <a:lnTo>
                      <a:pt x="3833870" y="3216926"/>
                    </a:lnTo>
                    <a:cubicBezTo>
                      <a:pt x="3830198" y="2585292"/>
                      <a:pt x="3826525" y="1953658"/>
                      <a:pt x="3822853" y="1322024"/>
                    </a:cubicBezTo>
                    <a:lnTo>
                      <a:pt x="3646583" y="1222873"/>
                    </a:lnTo>
                    <a:lnTo>
                      <a:pt x="3525397" y="1178805"/>
                    </a:lnTo>
                    <a:lnTo>
                      <a:pt x="3393195" y="1024569"/>
                    </a:lnTo>
                    <a:lnTo>
                      <a:pt x="3569465" y="1024569"/>
                    </a:lnTo>
                    <a:lnTo>
                      <a:pt x="3580482" y="969485"/>
                    </a:lnTo>
                    <a:lnTo>
                      <a:pt x="3536414" y="848299"/>
                    </a:lnTo>
                    <a:lnTo>
                      <a:pt x="3272009" y="605928"/>
                    </a:lnTo>
                    <a:lnTo>
                      <a:pt x="2996588" y="429658"/>
                    </a:lnTo>
                    <a:lnTo>
                      <a:pt x="2820318" y="319489"/>
                    </a:lnTo>
                    <a:lnTo>
                      <a:pt x="2511846" y="165253"/>
                    </a:lnTo>
                    <a:lnTo>
                      <a:pt x="2126255" y="0"/>
                    </a:lnTo>
                    <a:lnTo>
                      <a:pt x="0" y="33051"/>
                    </a:lnTo>
                    <a:lnTo>
                      <a:pt x="407624" y="1916935"/>
                    </a:lnTo>
                    <a:lnTo>
                      <a:pt x="1762699" y="2610998"/>
                    </a:lnTo>
                    <a:lnTo>
                      <a:pt x="1288973" y="1983036"/>
                    </a:lnTo>
                    <a:lnTo>
                      <a:pt x="1630496" y="133304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0697378" y="6169446"/>
                <a:ext cx="429658" cy="374573"/>
              </a:xfrm>
              <a:custGeom>
                <a:avLst/>
                <a:gdLst>
                  <a:gd name="connsiteX0" fmla="*/ 264405 w 429658"/>
                  <a:gd name="connsiteY0" fmla="*/ 0 h 374573"/>
                  <a:gd name="connsiteX1" fmla="*/ 429658 w 429658"/>
                  <a:gd name="connsiteY1" fmla="*/ 374573 h 374573"/>
                  <a:gd name="connsiteX2" fmla="*/ 0 w 429658"/>
                  <a:gd name="connsiteY2" fmla="*/ 363556 h 374573"/>
                  <a:gd name="connsiteX3" fmla="*/ 0 w 429658"/>
                  <a:gd name="connsiteY3" fmla="*/ 22034 h 374573"/>
                  <a:gd name="connsiteX4" fmla="*/ 264405 w 429658"/>
                  <a:gd name="connsiteY4" fmla="*/ 0 h 37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658" h="374573">
                    <a:moveTo>
                      <a:pt x="264405" y="0"/>
                    </a:moveTo>
                    <a:lnTo>
                      <a:pt x="429658" y="374573"/>
                    </a:lnTo>
                    <a:lnTo>
                      <a:pt x="0" y="363556"/>
                    </a:lnTo>
                    <a:lnTo>
                      <a:pt x="0" y="22034"/>
                    </a:lnTo>
                    <a:lnTo>
                      <a:pt x="2644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7524520" y="4538949"/>
              <a:ext cx="3668617" cy="1476261"/>
            </a:xfrm>
            <a:custGeom>
              <a:avLst/>
              <a:gdLst>
                <a:gd name="connsiteX0" fmla="*/ 0 w 3668617"/>
                <a:gd name="connsiteY0" fmla="*/ 0 h 1476261"/>
                <a:gd name="connsiteX1" fmla="*/ 947451 w 3668617"/>
                <a:gd name="connsiteY1" fmla="*/ 165253 h 1476261"/>
                <a:gd name="connsiteX2" fmla="*/ 1311008 w 3668617"/>
                <a:gd name="connsiteY2" fmla="*/ 286439 h 1476261"/>
                <a:gd name="connsiteX3" fmla="*/ 1608463 w 3668617"/>
                <a:gd name="connsiteY3" fmla="*/ 385591 h 1476261"/>
                <a:gd name="connsiteX4" fmla="*/ 2049138 w 3668617"/>
                <a:gd name="connsiteY4" fmla="*/ 539827 h 1476261"/>
                <a:gd name="connsiteX5" fmla="*/ 2577947 w 3668617"/>
                <a:gd name="connsiteY5" fmla="*/ 760164 h 1476261"/>
                <a:gd name="connsiteX6" fmla="*/ 3073707 w 3668617"/>
                <a:gd name="connsiteY6" fmla="*/ 1035586 h 1476261"/>
                <a:gd name="connsiteX7" fmla="*/ 3646584 w 3668617"/>
                <a:gd name="connsiteY7" fmla="*/ 1421176 h 1476261"/>
                <a:gd name="connsiteX8" fmla="*/ 3668617 w 3668617"/>
                <a:gd name="connsiteY8" fmla="*/ 1476261 h 1476261"/>
                <a:gd name="connsiteX9" fmla="*/ 2236425 w 3668617"/>
                <a:gd name="connsiteY9" fmla="*/ 1432193 h 1476261"/>
                <a:gd name="connsiteX10" fmla="*/ 947451 w 3668617"/>
                <a:gd name="connsiteY10" fmla="*/ 517793 h 1476261"/>
                <a:gd name="connsiteX11" fmla="*/ 242372 w 3668617"/>
                <a:gd name="connsiteY11" fmla="*/ 242371 h 1476261"/>
                <a:gd name="connsiteX12" fmla="*/ 0 w 3668617"/>
                <a:gd name="connsiteY12" fmla="*/ 0 h 14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8617" h="1476261">
                  <a:moveTo>
                    <a:pt x="0" y="0"/>
                  </a:moveTo>
                  <a:lnTo>
                    <a:pt x="947451" y="165253"/>
                  </a:lnTo>
                  <a:lnTo>
                    <a:pt x="1311008" y="286439"/>
                  </a:lnTo>
                  <a:lnTo>
                    <a:pt x="1608463" y="385591"/>
                  </a:lnTo>
                  <a:lnTo>
                    <a:pt x="2049138" y="539827"/>
                  </a:lnTo>
                  <a:lnTo>
                    <a:pt x="2577947" y="760164"/>
                  </a:lnTo>
                  <a:lnTo>
                    <a:pt x="3073707" y="1035586"/>
                  </a:lnTo>
                  <a:lnTo>
                    <a:pt x="3646584" y="1421176"/>
                  </a:lnTo>
                  <a:lnTo>
                    <a:pt x="3668617" y="1476261"/>
                  </a:lnTo>
                  <a:lnTo>
                    <a:pt x="2236425" y="1432193"/>
                  </a:lnTo>
                  <a:lnTo>
                    <a:pt x="947451" y="517793"/>
                  </a:lnTo>
                  <a:lnTo>
                    <a:pt x="242372" y="24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-4556149" y="1797493"/>
            <a:ext cx="21301100" cy="1498798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4997897" y="2270276"/>
            <a:ext cx="1851878" cy="1028700"/>
          </a:xfrm>
          <a:prstGeom prst="clou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2367250" y="3404271"/>
            <a:ext cx="871250" cy="483971"/>
          </a:xfrm>
          <a:prstGeom prst="clou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8872039" y="2803520"/>
            <a:ext cx="1254169" cy="696679"/>
          </a:xfrm>
          <a:prstGeom prst="clou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8450"/>
      </p:ext>
    </p:extLst>
  </p:cSld>
  <p:clrMapOvr>
    <a:masterClrMapping/>
  </p:clrMapOvr>
  <p:transition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-822593" y="4424515"/>
            <a:ext cx="13833987" cy="97339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75768" y="4505187"/>
            <a:ext cx="10763480" cy="4792337"/>
            <a:chOff x="1575768" y="4505187"/>
            <a:chExt cx="10763480" cy="4792337"/>
          </a:xfrm>
        </p:grpSpPr>
        <p:grpSp>
          <p:nvGrpSpPr>
            <p:cNvPr id="15" name="Group 14"/>
            <p:cNvGrpSpPr/>
            <p:nvPr/>
          </p:nvGrpSpPr>
          <p:grpSpPr>
            <a:xfrm>
              <a:off x="1575768" y="4505187"/>
              <a:ext cx="10763480" cy="4792337"/>
              <a:chOff x="1487277" y="4682169"/>
              <a:chExt cx="10763480" cy="4792337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930487" y="5905041"/>
                <a:ext cx="947450" cy="627961"/>
              </a:xfrm>
              <a:custGeom>
                <a:avLst/>
                <a:gdLst>
                  <a:gd name="connsiteX0" fmla="*/ 0 w 947450"/>
                  <a:gd name="connsiteY0" fmla="*/ 627961 h 627961"/>
                  <a:gd name="connsiteX1" fmla="*/ 495759 w 947450"/>
                  <a:gd name="connsiteY1" fmla="*/ 495759 h 627961"/>
                  <a:gd name="connsiteX2" fmla="*/ 605927 w 947450"/>
                  <a:gd name="connsiteY2" fmla="*/ 484742 h 627961"/>
                  <a:gd name="connsiteX3" fmla="*/ 727113 w 947450"/>
                  <a:gd name="connsiteY3" fmla="*/ 363557 h 627961"/>
                  <a:gd name="connsiteX4" fmla="*/ 760164 w 947450"/>
                  <a:gd name="connsiteY4" fmla="*/ 209320 h 627961"/>
                  <a:gd name="connsiteX5" fmla="*/ 947450 w 947450"/>
                  <a:gd name="connsiteY5" fmla="*/ 154236 h 627961"/>
                  <a:gd name="connsiteX6" fmla="*/ 947450 w 947450"/>
                  <a:gd name="connsiteY6" fmla="*/ 44067 h 627961"/>
                  <a:gd name="connsiteX7" fmla="*/ 804231 w 947450"/>
                  <a:gd name="connsiteY7" fmla="*/ 55084 h 627961"/>
                  <a:gd name="connsiteX8" fmla="*/ 782197 w 947450"/>
                  <a:gd name="connsiteY8" fmla="*/ 0 h 627961"/>
                  <a:gd name="connsiteX9" fmla="*/ 539826 w 947450"/>
                  <a:gd name="connsiteY9" fmla="*/ 99152 h 627961"/>
                  <a:gd name="connsiteX10" fmla="*/ 594911 w 947450"/>
                  <a:gd name="connsiteY10" fmla="*/ 121186 h 627961"/>
                  <a:gd name="connsiteX11" fmla="*/ 506776 w 947450"/>
                  <a:gd name="connsiteY11" fmla="*/ 176270 h 627961"/>
                  <a:gd name="connsiteX12" fmla="*/ 374573 w 947450"/>
                  <a:gd name="connsiteY12" fmla="*/ 165253 h 627961"/>
                  <a:gd name="connsiteX13" fmla="*/ 308472 w 947450"/>
                  <a:gd name="connsiteY13" fmla="*/ 220337 h 627961"/>
                  <a:gd name="connsiteX14" fmla="*/ 242371 w 947450"/>
                  <a:gd name="connsiteY14" fmla="*/ 297455 h 627961"/>
                  <a:gd name="connsiteX15" fmla="*/ 330506 w 947450"/>
                  <a:gd name="connsiteY15" fmla="*/ 330506 h 627961"/>
                  <a:gd name="connsiteX16" fmla="*/ 132202 w 947450"/>
                  <a:gd name="connsiteY16" fmla="*/ 440675 h 627961"/>
                  <a:gd name="connsiteX17" fmla="*/ 77118 w 947450"/>
                  <a:gd name="connsiteY17" fmla="*/ 484742 h 627961"/>
                  <a:gd name="connsiteX18" fmla="*/ 22033 w 947450"/>
                  <a:gd name="connsiteY18" fmla="*/ 495759 h 627961"/>
                  <a:gd name="connsiteX19" fmla="*/ 0 w 947450"/>
                  <a:gd name="connsiteY19" fmla="*/ 627961 h 62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47450" h="627961">
                    <a:moveTo>
                      <a:pt x="0" y="627961"/>
                    </a:moveTo>
                    <a:lnTo>
                      <a:pt x="495759" y="495759"/>
                    </a:lnTo>
                    <a:lnTo>
                      <a:pt x="605927" y="484742"/>
                    </a:lnTo>
                    <a:lnTo>
                      <a:pt x="727113" y="363557"/>
                    </a:lnTo>
                    <a:lnTo>
                      <a:pt x="760164" y="209320"/>
                    </a:lnTo>
                    <a:lnTo>
                      <a:pt x="947450" y="154236"/>
                    </a:lnTo>
                    <a:lnTo>
                      <a:pt x="947450" y="44067"/>
                    </a:lnTo>
                    <a:lnTo>
                      <a:pt x="804231" y="55084"/>
                    </a:lnTo>
                    <a:lnTo>
                      <a:pt x="782197" y="0"/>
                    </a:lnTo>
                    <a:lnTo>
                      <a:pt x="539826" y="99152"/>
                    </a:lnTo>
                    <a:lnTo>
                      <a:pt x="594911" y="121186"/>
                    </a:lnTo>
                    <a:lnTo>
                      <a:pt x="506776" y="176270"/>
                    </a:lnTo>
                    <a:lnTo>
                      <a:pt x="374573" y="165253"/>
                    </a:lnTo>
                    <a:lnTo>
                      <a:pt x="308472" y="220337"/>
                    </a:lnTo>
                    <a:lnTo>
                      <a:pt x="242371" y="297455"/>
                    </a:lnTo>
                    <a:lnTo>
                      <a:pt x="330506" y="330506"/>
                    </a:lnTo>
                    <a:lnTo>
                      <a:pt x="132202" y="440675"/>
                    </a:lnTo>
                    <a:lnTo>
                      <a:pt x="77118" y="484742"/>
                    </a:lnTo>
                    <a:lnTo>
                      <a:pt x="22033" y="495759"/>
                    </a:lnTo>
                    <a:lnTo>
                      <a:pt x="0" y="6279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3371161" y="5431316"/>
                <a:ext cx="1388126" cy="1377108"/>
              </a:xfrm>
              <a:custGeom>
                <a:avLst/>
                <a:gdLst>
                  <a:gd name="connsiteX0" fmla="*/ 0 w 1388126"/>
                  <a:gd name="connsiteY0" fmla="*/ 1377108 h 1377108"/>
                  <a:gd name="connsiteX1" fmla="*/ 242372 w 1388126"/>
                  <a:gd name="connsiteY1" fmla="*/ 1311007 h 1377108"/>
                  <a:gd name="connsiteX2" fmla="*/ 352540 w 1388126"/>
                  <a:gd name="connsiteY2" fmla="*/ 1355074 h 1377108"/>
                  <a:gd name="connsiteX3" fmla="*/ 407625 w 1388126"/>
                  <a:gd name="connsiteY3" fmla="*/ 1277956 h 1377108"/>
                  <a:gd name="connsiteX4" fmla="*/ 528810 w 1388126"/>
                  <a:gd name="connsiteY4" fmla="*/ 1244906 h 1377108"/>
                  <a:gd name="connsiteX5" fmla="*/ 572878 w 1388126"/>
                  <a:gd name="connsiteY5" fmla="*/ 1288973 h 1377108"/>
                  <a:gd name="connsiteX6" fmla="*/ 1079653 w 1388126"/>
                  <a:gd name="connsiteY6" fmla="*/ 1255923 h 1377108"/>
                  <a:gd name="connsiteX7" fmla="*/ 1288974 w 1388126"/>
                  <a:gd name="connsiteY7" fmla="*/ 1156771 h 1377108"/>
                  <a:gd name="connsiteX8" fmla="*/ 1277957 w 1388126"/>
                  <a:gd name="connsiteY8" fmla="*/ 1123720 h 1377108"/>
                  <a:gd name="connsiteX9" fmla="*/ 1189822 w 1388126"/>
                  <a:gd name="connsiteY9" fmla="*/ 1112703 h 1377108"/>
                  <a:gd name="connsiteX10" fmla="*/ 1311008 w 1388126"/>
                  <a:gd name="connsiteY10" fmla="*/ 1046602 h 1377108"/>
                  <a:gd name="connsiteX11" fmla="*/ 1377109 w 1388126"/>
                  <a:gd name="connsiteY11" fmla="*/ 958467 h 1377108"/>
                  <a:gd name="connsiteX12" fmla="*/ 1388126 w 1388126"/>
                  <a:gd name="connsiteY12" fmla="*/ 859315 h 1377108"/>
                  <a:gd name="connsiteX13" fmla="*/ 1311008 w 1388126"/>
                  <a:gd name="connsiteY13" fmla="*/ 837282 h 1377108"/>
                  <a:gd name="connsiteX14" fmla="*/ 1178805 w 1388126"/>
                  <a:gd name="connsiteY14" fmla="*/ 881349 h 1377108"/>
                  <a:gd name="connsiteX15" fmla="*/ 1145755 w 1388126"/>
                  <a:gd name="connsiteY15" fmla="*/ 870332 h 1377108"/>
                  <a:gd name="connsiteX16" fmla="*/ 1222873 w 1388126"/>
                  <a:gd name="connsiteY16" fmla="*/ 837282 h 1377108"/>
                  <a:gd name="connsiteX17" fmla="*/ 1178805 w 1388126"/>
                  <a:gd name="connsiteY17" fmla="*/ 638978 h 1377108"/>
                  <a:gd name="connsiteX18" fmla="*/ 1079653 w 1388126"/>
                  <a:gd name="connsiteY18" fmla="*/ 594911 h 1377108"/>
                  <a:gd name="connsiteX19" fmla="*/ 1079653 w 1388126"/>
                  <a:gd name="connsiteY19" fmla="*/ 440674 h 1377108"/>
                  <a:gd name="connsiteX20" fmla="*/ 980502 w 1388126"/>
                  <a:gd name="connsiteY20" fmla="*/ 418641 h 1377108"/>
                  <a:gd name="connsiteX21" fmla="*/ 969485 w 1388126"/>
                  <a:gd name="connsiteY21" fmla="*/ 407624 h 1377108"/>
                  <a:gd name="connsiteX22" fmla="*/ 1101687 w 1388126"/>
                  <a:gd name="connsiteY22" fmla="*/ 297455 h 1377108"/>
                  <a:gd name="connsiteX23" fmla="*/ 1211856 w 1388126"/>
                  <a:gd name="connsiteY23" fmla="*/ 297455 h 1377108"/>
                  <a:gd name="connsiteX24" fmla="*/ 1311008 w 1388126"/>
                  <a:gd name="connsiteY24" fmla="*/ 209320 h 1377108"/>
                  <a:gd name="connsiteX25" fmla="*/ 1322025 w 1388126"/>
                  <a:gd name="connsiteY25" fmla="*/ 154236 h 1377108"/>
                  <a:gd name="connsiteX26" fmla="*/ 969485 w 1388126"/>
                  <a:gd name="connsiteY26" fmla="*/ 209320 h 1377108"/>
                  <a:gd name="connsiteX27" fmla="*/ 1057620 w 1388126"/>
                  <a:gd name="connsiteY27" fmla="*/ 143219 h 1377108"/>
                  <a:gd name="connsiteX28" fmla="*/ 1255923 w 1388126"/>
                  <a:gd name="connsiteY28" fmla="*/ 77118 h 1377108"/>
                  <a:gd name="connsiteX29" fmla="*/ 1322025 w 1388126"/>
                  <a:gd name="connsiteY29" fmla="*/ 33050 h 1377108"/>
                  <a:gd name="connsiteX30" fmla="*/ 1200839 w 1388126"/>
                  <a:gd name="connsiteY30" fmla="*/ 0 h 1377108"/>
                  <a:gd name="connsiteX31" fmla="*/ 991519 w 1388126"/>
                  <a:gd name="connsiteY31" fmla="*/ 88135 h 1377108"/>
                  <a:gd name="connsiteX32" fmla="*/ 936434 w 1388126"/>
                  <a:gd name="connsiteY32" fmla="*/ 99151 h 1377108"/>
                  <a:gd name="connsiteX33" fmla="*/ 738131 w 1388126"/>
                  <a:gd name="connsiteY33" fmla="*/ 209320 h 1377108"/>
                  <a:gd name="connsiteX34" fmla="*/ 705080 w 1388126"/>
                  <a:gd name="connsiteY34" fmla="*/ 209320 h 1377108"/>
                  <a:gd name="connsiteX35" fmla="*/ 627962 w 1388126"/>
                  <a:gd name="connsiteY35" fmla="*/ 275421 h 1377108"/>
                  <a:gd name="connsiteX36" fmla="*/ 440675 w 1388126"/>
                  <a:gd name="connsiteY36" fmla="*/ 374573 h 1377108"/>
                  <a:gd name="connsiteX37" fmla="*/ 506776 w 1388126"/>
                  <a:gd name="connsiteY37" fmla="*/ 506776 h 1377108"/>
                  <a:gd name="connsiteX38" fmla="*/ 638979 w 1388126"/>
                  <a:gd name="connsiteY38" fmla="*/ 506776 h 1377108"/>
                  <a:gd name="connsiteX39" fmla="*/ 594911 w 1388126"/>
                  <a:gd name="connsiteY39" fmla="*/ 583894 h 1377108"/>
                  <a:gd name="connsiteX40" fmla="*/ 749147 w 1388126"/>
                  <a:gd name="connsiteY40" fmla="*/ 583894 h 1377108"/>
                  <a:gd name="connsiteX41" fmla="*/ 771181 w 1388126"/>
                  <a:gd name="connsiteY41" fmla="*/ 661012 h 1377108"/>
                  <a:gd name="connsiteX42" fmla="*/ 727114 w 1388126"/>
                  <a:gd name="connsiteY42" fmla="*/ 782197 h 1377108"/>
                  <a:gd name="connsiteX43" fmla="*/ 605928 w 1388126"/>
                  <a:gd name="connsiteY43" fmla="*/ 837282 h 1377108"/>
                  <a:gd name="connsiteX44" fmla="*/ 539827 w 1388126"/>
                  <a:gd name="connsiteY44" fmla="*/ 760164 h 1377108"/>
                  <a:gd name="connsiteX45" fmla="*/ 495759 w 1388126"/>
                  <a:gd name="connsiteY45" fmla="*/ 826265 h 1377108"/>
                  <a:gd name="connsiteX46" fmla="*/ 495759 w 1388126"/>
                  <a:gd name="connsiteY46" fmla="*/ 969484 h 1377108"/>
                  <a:gd name="connsiteX47" fmla="*/ 286439 w 1388126"/>
                  <a:gd name="connsiteY47" fmla="*/ 1035585 h 1377108"/>
                  <a:gd name="connsiteX48" fmla="*/ 286439 w 1388126"/>
                  <a:gd name="connsiteY48" fmla="*/ 1090670 h 1377108"/>
                  <a:gd name="connsiteX49" fmla="*/ 385591 w 1388126"/>
                  <a:gd name="connsiteY49" fmla="*/ 1079653 h 1377108"/>
                  <a:gd name="connsiteX50" fmla="*/ 506776 w 1388126"/>
                  <a:gd name="connsiteY50" fmla="*/ 1167788 h 1377108"/>
                  <a:gd name="connsiteX51" fmla="*/ 308473 w 1388126"/>
                  <a:gd name="connsiteY51" fmla="*/ 1167788 h 1377108"/>
                  <a:gd name="connsiteX52" fmla="*/ 198304 w 1388126"/>
                  <a:gd name="connsiteY52" fmla="*/ 1233889 h 1377108"/>
                  <a:gd name="connsiteX53" fmla="*/ 0 w 1388126"/>
                  <a:gd name="connsiteY53" fmla="*/ 1377108 h 137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88126" h="1377108">
                    <a:moveTo>
                      <a:pt x="0" y="1377108"/>
                    </a:moveTo>
                    <a:lnTo>
                      <a:pt x="242372" y="1311007"/>
                    </a:lnTo>
                    <a:lnTo>
                      <a:pt x="352540" y="1355074"/>
                    </a:lnTo>
                    <a:lnTo>
                      <a:pt x="407625" y="1277956"/>
                    </a:lnTo>
                    <a:lnTo>
                      <a:pt x="528810" y="1244906"/>
                    </a:lnTo>
                    <a:lnTo>
                      <a:pt x="572878" y="1288973"/>
                    </a:lnTo>
                    <a:lnTo>
                      <a:pt x="1079653" y="1255923"/>
                    </a:lnTo>
                    <a:lnTo>
                      <a:pt x="1288974" y="1156771"/>
                    </a:lnTo>
                    <a:lnTo>
                      <a:pt x="1277957" y="1123720"/>
                    </a:lnTo>
                    <a:lnTo>
                      <a:pt x="1189822" y="1112703"/>
                    </a:lnTo>
                    <a:lnTo>
                      <a:pt x="1311008" y="1046602"/>
                    </a:lnTo>
                    <a:lnTo>
                      <a:pt x="1377109" y="958467"/>
                    </a:lnTo>
                    <a:lnTo>
                      <a:pt x="1388126" y="859315"/>
                    </a:lnTo>
                    <a:lnTo>
                      <a:pt x="1311008" y="837282"/>
                    </a:lnTo>
                    <a:lnTo>
                      <a:pt x="1178805" y="881349"/>
                    </a:lnTo>
                    <a:lnTo>
                      <a:pt x="1145755" y="870332"/>
                    </a:lnTo>
                    <a:lnTo>
                      <a:pt x="1222873" y="837282"/>
                    </a:lnTo>
                    <a:lnTo>
                      <a:pt x="1178805" y="638978"/>
                    </a:lnTo>
                    <a:lnTo>
                      <a:pt x="1079653" y="594911"/>
                    </a:lnTo>
                    <a:lnTo>
                      <a:pt x="1079653" y="440674"/>
                    </a:lnTo>
                    <a:lnTo>
                      <a:pt x="980502" y="418641"/>
                    </a:lnTo>
                    <a:lnTo>
                      <a:pt x="969485" y="407624"/>
                    </a:lnTo>
                    <a:lnTo>
                      <a:pt x="1101687" y="297455"/>
                    </a:lnTo>
                    <a:lnTo>
                      <a:pt x="1211856" y="297455"/>
                    </a:lnTo>
                    <a:lnTo>
                      <a:pt x="1311008" y="209320"/>
                    </a:lnTo>
                    <a:lnTo>
                      <a:pt x="1322025" y="154236"/>
                    </a:lnTo>
                    <a:lnTo>
                      <a:pt x="969485" y="209320"/>
                    </a:lnTo>
                    <a:lnTo>
                      <a:pt x="1057620" y="143219"/>
                    </a:lnTo>
                    <a:lnTo>
                      <a:pt x="1255923" y="77118"/>
                    </a:lnTo>
                    <a:lnTo>
                      <a:pt x="1322025" y="33050"/>
                    </a:lnTo>
                    <a:lnTo>
                      <a:pt x="1200839" y="0"/>
                    </a:lnTo>
                    <a:lnTo>
                      <a:pt x="991519" y="88135"/>
                    </a:lnTo>
                    <a:lnTo>
                      <a:pt x="936434" y="99151"/>
                    </a:lnTo>
                    <a:lnTo>
                      <a:pt x="738131" y="209320"/>
                    </a:lnTo>
                    <a:lnTo>
                      <a:pt x="705080" y="209320"/>
                    </a:lnTo>
                    <a:lnTo>
                      <a:pt x="627962" y="275421"/>
                    </a:lnTo>
                    <a:lnTo>
                      <a:pt x="440675" y="374573"/>
                    </a:lnTo>
                    <a:lnTo>
                      <a:pt x="506776" y="506776"/>
                    </a:lnTo>
                    <a:lnTo>
                      <a:pt x="638979" y="506776"/>
                    </a:lnTo>
                    <a:lnTo>
                      <a:pt x="594911" y="583894"/>
                    </a:lnTo>
                    <a:lnTo>
                      <a:pt x="749147" y="583894"/>
                    </a:lnTo>
                    <a:lnTo>
                      <a:pt x="771181" y="661012"/>
                    </a:lnTo>
                    <a:lnTo>
                      <a:pt x="727114" y="782197"/>
                    </a:lnTo>
                    <a:lnTo>
                      <a:pt x="605928" y="837282"/>
                    </a:lnTo>
                    <a:lnTo>
                      <a:pt x="539827" y="760164"/>
                    </a:lnTo>
                    <a:lnTo>
                      <a:pt x="495759" y="826265"/>
                    </a:lnTo>
                    <a:lnTo>
                      <a:pt x="495759" y="969484"/>
                    </a:lnTo>
                    <a:lnTo>
                      <a:pt x="286439" y="1035585"/>
                    </a:lnTo>
                    <a:lnTo>
                      <a:pt x="286439" y="1090670"/>
                    </a:lnTo>
                    <a:lnTo>
                      <a:pt x="385591" y="1079653"/>
                    </a:lnTo>
                    <a:lnTo>
                      <a:pt x="506776" y="1167788"/>
                    </a:lnTo>
                    <a:lnTo>
                      <a:pt x="308473" y="1167788"/>
                    </a:lnTo>
                    <a:lnTo>
                      <a:pt x="198304" y="1233889"/>
                    </a:lnTo>
                    <a:lnTo>
                      <a:pt x="0" y="13771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685581" y="4682169"/>
                <a:ext cx="9441455" cy="4252511"/>
              </a:xfrm>
              <a:custGeom>
                <a:avLst/>
                <a:gdLst>
                  <a:gd name="connsiteX0" fmla="*/ 0 w 9441455"/>
                  <a:gd name="connsiteY0" fmla="*/ 4252511 h 4252511"/>
                  <a:gd name="connsiteX1" fmla="*/ 165253 w 9441455"/>
                  <a:gd name="connsiteY1" fmla="*/ 3866920 h 4252511"/>
                  <a:gd name="connsiteX2" fmla="*/ 165253 w 9441455"/>
                  <a:gd name="connsiteY2" fmla="*/ 3657600 h 4252511"/>
                  <a:gd name="connsiteX3" fmla="*/ 418641 w 9441455"/>
                  <a:gd name="connsiteY3" fmla="*/ 3635566 h 4252511"/>
                  <a:gd name="connsiteX4" fmla="*/ 451691 w 9441455"/>
                  <a:gd name="connsiteY4" fmla="*/ 3547431 h 4252511"/>
                  <a:gd name="connsiteX5" fmla="*/ 605927 w 9441455"/>
                  <a:gd name="connsiteY5" fmla="*/ 3536414 h 4252511"/>
                  <a:gd name="connsiteX6" fmla="*/ 627961 w 9441455"/>
                  <a:gd name="connsiteY6" fmla="*/ 3602515 h 4252511"/>
                  <a:gd name="connsiteX7" fmla="*/ 903383 w 9441455"/>
                  <a:gd name="connsiteY7" fmla="*/ 3613532 h 4252511"/>
                  <a:gd name="connsiteX8" fmla="*/ 1134737 w 9441455"/>
                  <a:gd name="connsiteY8" fmla="*/ 3712684 h 4252511"/>
                  <a:gd name="connsiteX9" fmla="*/ 1333041 w 9441455"/>
                  <a:gd name="connsiteY9" fmla="*/ 3646583 h 4252511"/>
                  <a:gd name="connsiteX10" fmla="*/ 1432192 w 9441455"/>
                  <a:gd name="connsiteY10" fmla="*/ 3723701 h 4252511"/>
                  <a:gd name="connsiteX11" fmla="*/ 1476260 w 9441455"/>
                  <a:gd name="connsiteY11" fmla="*/ 3701667 h 4252511"/>
                  <a:gd name="connsiteX12" fmla="*/ 1564395 w 9441455"/>
                  <a:gd name="connsiteY12" fmla="*/ 3778785 h 4252511"/>
                  <a:gd name="connsiteX13" fmla="*/ 1707614 w 9441455"/>
                  <a:gd name="connsiteY13" fmla="*/ 3734718 h 4252511"/>
                  <a:gd name="connsiteX14" fmla="*/ 1861850 w 9441455"/>
                  <a:gd name="connsiteY14" fmla="*/ 3492347 h 4252511"/>
                  <a:gd name="connsiteX15" fmla="*/ 2027103 w 9441455"/>
                  <a:gd name="connsiteY15" fmla="*/ 3128790 h 4252511"/>
                  <a:gd name="connsiteX16" fmla="*/ 2082188 w 9441455"/>
                  <a:gd name="connsiteY16" fmla="*/ 2985571 h 4252511"/>
                  <a:gd name="connsiteX17" fmla="*/ 2016086 w 9441455"/>
                  <a:gd name="connsiteY17" fmla="*/ 2908453 h 4252511"/>
                  <a:gd name="connsiteX18" fmla="*/ 1983036 w 9441455"/>
                  <a:gd name="connsiteY18" fmla="*/ 2820318 h 4252511"/>
                  <a:gd name="connsiteX19" fmla="*/ 1839817 w 9441455"/>
                  <a:gd name="connsiteY19" fmla="*/ 2688115 h 4252511"/>
                  <a:gd name="connsiteX20" fmla="*/ 1487277 w 9441455"/>
                  <a:gd name="connsiteY20" fmla="*/ 2599980 h 4252511"/>
                  <a:gd name="connsiteX21" fmla="*/ 1399142 w 9441455"/>
                  <a:gd name="connsiteY21" fmla="*/ 2511845 h 4252511"/>
                  <a:gd name="connsiteX22" fmla="*/ 1740665 w 9441455"/>
                  <a:gd name="connsiteY22" fmla="*/ 2313542 h 4252511"/>
                  <a:gd name="connsiteX23" fmla="*/ 2005070 w 9441455"/>
                  <a:gd name="connsiteY23" fmla="*/ 2225407 h 4252511"/>
                  <a:gd name="connsiteX24" fmla="*/ 2115238 w 9441455"/>
                  <a:gd name="connsiteY24" fmla="*/ 2148289 h 4252511"/>
                  <a:gd name="connsiteX25" fmla="*/ 2214390 w 9441455"/>
                  <a:gd name="connsiteY25" fmla="*/ 2203373 h 4252511"/>
                  <a:gd name="connsiteX26" fmla="*/ 2313542 w 9441455"/>
                  <a:gd name="connsiteY26" fmla="*/ 2159306 h 4252511"/>
                  <a:gd name="connsiteX27" fmla="*/ 2434727 w 9441455"/>
                  <a:gd name="connsiteY27" fmla="*/ 2203373 h 4252511"/>
                  <a:gd name="connsiteX28" fmla="*/ 2765233 w 9441455"/>
                  <a:gd name="connsiteY28" fmla="*/ 2181339 h 4252511"/>
                  <a:gd name="connsiteX29" fmla="*/ 2897436 w 9441455"/>
                  <a:gd name="connsiteY29" fmla="*/ 2126255 h 4252511"/>
                  <a:gd name="connsiteX30" fmla="*/ 3018621 w 9441455"/>
                  <a:gd name="connsiteY30" fmla="*/ 1961002 h 4252511"/>
                  <a:gd name="connsiteX31" fmla="*/ 3139807 w 9441455"/>
                  <a:gd name="connsiteY31" fmla="*/ 1916935 h 4252511"/>
                  <a:gd name="connsiteX32" fmla="*/ 3415229 w 9441455"/>
                  <a:gd name="connsiteY32" fmla="*/ 1806766 h 4252511"/>
                  <a:gd name="connsiteX33" fmla="*/ 3591499 w 9441455"/>
                  <a:gd name="connsiteY33" fmla="*/ 1652530 h 4252511"/>
                  <a:gd name="connsiteX34" fmla="*/ 3602515 w 9441455"/>
                  <a:gd name="connsiteY34" fmla="*/ 1564395 h 4252511"/>
                  <a:gd name="connsiteX35" fmla="*/ 3988106 w 9441455"/>
                  <a:gd name="connsiteY35" fmla="*/ 1487277 h 4252511"/>
                  <a:gd name="connsiteX36" fmla="*/ 4252511 w 9441455"/>
                  <a:gd name="connsiteY36" fmla="*/ 1454226 h 4252511"/>
                  <a:gd name="connsiteX37" fmla="*/ 4164376 w 9441455"/>
                  <a:gd name="connsiteY37" fmla="*/ 1333041 h 4252511"/>
                  <a:gd name="connsiteX38" fmla="*/ 4164376 w 9441455"/>
                  <a:gd name="connsiteY38" fmla="*/ 1123720 h 4252511"/>
                  <a:gd name="connsiteX39" fmla="*/ 4230477 w 9441455"/>
                  <a:gd name="connsiteY39" fmla="*/ 1024568 h 4252511"/>
                  <a:gd name="connsiteX40" fmla="*/ 4373696 w 9441455"/>
                  <a:gd name="connsiteY40" fmla="*/ 991518 h 4252511"/>
                  <a:gd name="connsiteX41" fmla="*/ 4494882 w 9441455"/>
                  <a:gd name="connsiteY41" fmla="*/ 936433 h 4252511"/>
                  <a:gd name="connsiteX42" fmla="*/ 4461831 w 9441455"/>
                  <a:gd name="connsiteY42" fmla="*/ 1057619 h 4252511"/>
                  <a:gd name="connsiteX43" fmla="*/ 4538949 w 9441455"/>
                  <a:gd name="connsiteY43" fmla="*/ 1101686 h 4252511"/>
                  <a:gd name="connsiteX44" fmla="*/ 4461831 w 9441455"/>
                  <a:gd name="connsiteY44" fmla="*/ 1145754 h 4252511"/>
                  <a:gd name="connsiteX45" fmla="*/ 4384713 w 9441455"/>
                  <a:gd name="connsiteY45" fmla="*/ 1200838 h 4252511"/>
                  <a:gd name="connsiteX46" fmla="*/ 4494882 w 9441455"/>
                  <a:gd name="connsiteY46" fmla="*/ 1211855 h 4252511"/>
                  <a:gd name="connsiteX47" fmla="*/ 4538949 w 9441455"/>
                  <a:gd name="connsiteY47" fmla="*/ 1277956 h 4252511"/>
                  <a:gd name="connsiteX48" fmla="*/ 4472848 w 9441455"/>
                  <a:gd name="connsiteY48" fmla="*/ 1299990 h 4252511"/>
                  <a:gd name="connsiteX49" fmla="*/ 4384713 w 9441455"/>
                  <a:gd name="connsiteY49" fmla="*/ 1244906 h 4252511"/>
                  <a:gd name="connsiteX50" fmla="*/ 4384713 w 9441455"/>
                  <a:gd name="connsiteY50" fmla="*/ 1288973 h 4252511"/>
                  <a:gd name="connsiteX51" fmla="*/ 4450814 w 9441455"/>
                  <a:gd name="connsiteY51" fmla="*/ 1421176 h 4252511"/>
                  <a:gd name="connsiteX52" fmla="*/ 4583017 w 9441455"/>
                  <a:gd name="connsiteY52" fmla="*/ 1399142 h 4252511"/>
                  <a:gd name="connsiteX53" fmla="*/ 4572000 w 9441455"/>
                  <a:gd name="connsiteY53" fmla="*/ 1465243 h 4252511"/>
                  <a:gd name="connsiteX54" fmla="*/ 4704202 w 9441455"/>
                  <a:gd name="connsiteY54" fmla="*/ 1465243 h 4252511"/>
                  <a:gd name="connsiteX55" fmla="*/ 4836405 w 9441455"/>
                  <a:gd name="connsiteY55" fmla="*/ 1377108 h 4252511"/>
                  <a:gd name="connsiteX56" fmla="*/ 4946573 w 9441455"/>
                  <a:gd name="connsiteY56" fmla="*/ 1410159 h 4252511"/>
                  <a:gd name="connsiteX57" fmla="*/ 5155894 w 9441455"/>
                  <a:gd name="connsiteY57" fmla="*/ 1465243 h 4252511"/>
                  <a:gd name="connsiteX58" fmla="*/ 5442332 w 9441455"/>
                  <a:gd name="connsiteY58" fmla="*/ 1366091 h 4252511"/>
                  <a:gd name="connsiteX59" fmla="*/ 5629619 w 9441455"/>
                  <a:gd name="connsiteY59" fmla="*/ 1311007 h 4252511"/>
                  <a:gd name="connsiteX60" fmla="*/ 5794872 w 9441455"/>
                  <a:gd name="connsiteY60" fmla="*/ 1410159 h 4252511"/>
                  <a:gd name="connsiteX61" fmla="*/ 5905041 w 9441455"/>
                  <a:gd name="connsiteY61" fmla="*/ 1399142 h 4252511"/>
                  <a:gd name="connsiteX62" fmla="*/ 5905041 w 9441455"/>
                  <a:gd name="connsiteY62" fmla="*/ 1311007 h 4252511"/>
                  <a:gd name="connsiteX63" fmla="*/ 5993176 w 9441455"/>
                  <a:gd name="connsiteY63" fmla="*/ 1311007 h 4252511"/>
                  <a:gd name="connsiteX64" fmla="*/ 5905041 w 9441455"/>
                  <a:gd name="connsiteY64" fmla="*/ 1145754 h 4252511"/>
                  <a:gd name="connsiteX65" fmla="*/ 5805889 w 9441455"/>
                  <a:gd name="connsiteY65" fmla="*/ 1101686 h 4252511"/>
                  <a:gd name="connsiteX66" fmla="*/ 5728771 w 9441455"/>
                  <a:gd name="connsiteY66" fmla="*/ 1002535 h 4252511"/>
                  <a:gd name="connsiteX67" fmla="*/ 5750805 w 9441455"/>
                  <a:gd name="connsiteY67" fmla="*/ 958467 h 4252511"/>
                  <a:gd name="connsiteX68" fmla="*/ 5883007 w 9441455"/>
                  <a:gd name="connsiteY68" fmla="*/ 991518 h 4252511"/>
                  <a:gd name="connsiteX69" fmla="*/ 5949108 w 9441455"/>
                  <a:gd name="connsiteY69" fmla="*/ 980501 h 4252511"/>
                  <a:gd name="connsiteX70" fmla="*/ 6037243 w 9441455"/>
                  <a:gd name="connsiteY70" fmla="*/ 969484 h 4252511"/>
                  <a:gd name="connsiteX71" fmla="*/ 6213513 w 9441455"/>
                  <a:gd name="connsiteY71" fmla="*/ 1068636 h 4252511"/>
                  <a:gd name="connsiteX72" fmla="*/ 6290631 w 9441455"/>
                  <a:gd name="connsiteY72" fmla="*/ 1035585 h 4252511"/>
                  <a:gd name="connsiteX73" fmla="*/ 6191479 w 9441455"/>
                  <a:gd name="connsiteY73" fmla="*/ 914400 h 4252511"/>
                  <a:gd name="connsiteX74" fmla="*/ 5993176 w 9441455"/>
                  <a:gd name="connsiteY74" fmla="*/ 804231 h 4252511"/>
                  <a:gd name="connsiteX75" fmla="*/ 6125378 w 9441455"/>
                  <a:gd name="connsiteY75" fmla="*/ 749147 h 4252511"/>
                  <a:gd name="connsiteX76" fmla="*/ 6411817 w 9441455"/>
                  <a:gd name="connsiteY76" fmla="*/ 771180 h 4252511"/>
                  <a:gd name="connsiteX77" fmla="*/ 6577070 w 9441455"/>
                  <a:gd name="connsiteY77" fmla="*/ 694062 h 4252511"/>
                  <a:gd name="connsiteX78" fmla="*/ 6400800 w 9441455"/>
                  <a:gd name="connsiteY78" fmla="*/ 672029 h 4252511"/>
                  <a:gd name="connsiteX79" fmla="*/ 5816906 w 9441455"/>
                  <a:gd name="connsiteY79" fmla="*/ 705079 h 4252511"/>
                  <a:gd name="connsiteX80" fmla="*/ 5684703 w 9441455"/>
                  <a:gd name="connsiteY80" fmla="*/ 661012 h 4252511"/>
                  <a:gd name="connsiteX81" fmla="*/ 5497417 w 9441455"/>
                  <a:gd name="connsiteY81" fmla="*/ 484742 h 4252511"/>
                  <a:gd name="connsiteX82" fmla="*/ 5541484 w 9441455"/>
                  <a:gd name="connsiteY82" fmla="*/ 374573 h 4252511"/>
                  <a:gd name="connsiteX83" fmla="*/ 5684703 w 9441455"/>
                  <a:gd name="connsiteY83" fmla="*/ 308472 h 4252511"/>
                  <a:gd name="connsiteX84" fmla="*/ 5552501 w 9441455"/>
                  <a:gd name="connsiteY84" fmla="*/ 253388 h 4252511"/>
                  <a:gd name="connsiteX85" fmla="*/ 5431315 w 9441455"/>
                  <a:gd name="connsiteY85" fmla="*/ 242371 h 4252511"/>
                  <a:gd name="connsiteX86" fmla="*/ 5398265 w 9441455"/>
                  <a:gd name="connsiteY86" fmla="*/ 319489 h 4252511"/>
                  <a:gd name="connsiteX87" fmla="*/ 5431315 w 9441455"/>
                  <a:gd name="connsiteY87" fmla="*/ 363556 h 4252511"/>
                  <a:gd name="connsiteX88" fmla="*/ 5266062 w 9441455"/>
                  <a:gd name="connsiteY88" fmla="*/ 396607 h 4252511"/>
                  <a:gd name="connsiteX89" fmla="*/ 5188944 w 9441455"/>
                  <a:gd name="connsiteY89" fmla="*/ 528809 h 4252511"/>
                  <a:gd name="connsiteX90" fmla="*/ 5233012 w 9441455"/>
                  <a:gd name="connsiteY90" fmla="*/ 616944 h 4252511"/>
                  <a:gd name="connsiteX91" fmla="*/ 5464366 w 9441455"/>
                  <a:gd name="connsiteY91" fmla="*/ 694062 h 4252511"/>
                  <a:gd name="connsiteX92" fmla="*/ 5409282 w 9441455"/>
                  <a:gd name="connsiteY92" fmla="*/ 804231 h 4252511"/>
                  <a:gd name="connsiteX93" fmla="*/ 5266062 w 9441455"/>
                  <a:gd name="connsiteY93" fmla="*/ 826265 h 4252511"/>
                  <a:gd name="connsiteX94" fmla="*/ 5310130 w 9441455"/>
                  <a:gd name="connsiteY94" fmla="*/ 958467 h 4252511"/>
                  <a:gd name="connsiteX95" fmla="*/ 5332164 w 9441455"/>
                  <a:gd name="connsiteY95" fmla="*/ 1035585 h 4252511"/>
                  <a:gd name="connsiteX96" fmla="*/ 5266062 w 9441455"/>
                  <a:gd name="connsiteY96" fmla="*/ 1211855 h 4252511"/>
                  <a:gd name="connsiteX97" fmla="*/ 5210978 w 9441455"/>
                  <a:gd name="connsiteY97" fmla="*/ 1233889 h 4252511"/>
                  <a:gd name="connsiteX98" fmla="*/ 5056742 w 9441455"/>
                  <a:gd name="connsiteY98" fmla="*/ 1277956 h 4252511"/>
                  <a:gd name="connsiteX99" fmla="*/ 4880472 w 9441455"/>
                  <a:gd name="connsiteY99" fmla="*/ 1233889 h 4252511"/>
                  <a:gd name="connsiteX100" fmla="*/ 4781320 w 9441455"/>
                  <a:gd name="connsiteY100" fmla="*/ 1167788 h 4252511"/>
                  <a:gd name="connsiteX101" fmla="*/ 4836405 w 9441455"/>
                  <a:gd name="connsiteY101" fmla="*/ 1101686 h 4252511"/>
                  <a:gd name="connsiteX102" fmla="*/ 4682168 w 9441455"/>
                  <a:gd name="connsiteY102" fmla="*/ 991518 h 4252511"/>
                  <a:gd name="connsiteX103" fmla="*/ 4560983 w 9441455"/>
                  <a:gd name="connsiteY103" fmla="*/ 848298 h 4252511"/>
                  <a:gd name="connsiteX104" fmla="*/ 4538949 w 9441455"/>
                  <a:gd name="connsiteY104" fmla="*/ 760164 h 4252511"/>
                  <a:gd name="connsiteX105" fmla="*/ 4395730 w 9441455"/>
                  <a:gd name="connsiteY105" fmla="*/ 804231 h 4252511"/>
                  <a:gd name="connsiteX106" fmla="*/ 4362679 w 9441455"/>
                  <a:gd name="connsiteY106" fmla="*/ 771180 h 4252511"/>
                  <a:gd name="connsiteX107" fmla="*/ 4175392 w 9441455"/>
                  <a:gd name="connsiteY107" fmla="*/ 881349 h 4252511"/>
                  <a:gd name="connsiteX108" fmla="*/ 3955055 w 9441455"/>
                  <a:gd name="connsiteY108" fmla="*/ 881349 h 4252511"/>
                  <a:gd name="connsiteX109" fmla="*/ 3844886 w 9441455"/>
                  <a:gd name="connsiteY109" fmla="*/ 804231 h 4252511"/>
                  <a:gd name="connsiteX110" fmla="*/ 3910988 w 9441455"/>
                  <a:gd name="connsiteY110" fmla="*/ 705079 h 4252511"/>
                  <a:gd name="connsiteX111" fmla="*/ 3855903 w 9441455"/>
                  <a:gd name="connsiteY111" fmla="*/ 716096 h 4252511"/>
                  <a:gd name="connsiteX112" fmla="*/ 3933021 w 9441455"/>
                  <a:gd name="connsiteY112" fmla="*/ 616944 h 4252511"/>
                  <a:gd name="connsiteX113" fmla="*/ 3844886 w 9441455"/>
                  <a:gd name="connsiteY113" fmla="*/ 616944 h 4252511"/>
                  <a:gd name="connsiteX114" fmla="*/ 3910988 w 9441455"/>
                  <a:gd name="connsiteY114" fmla="*/ 539826 h 4252511"/>
                  <a:gd name="connsiteX115" fmla="*/ 3922005 w 9441455"/>
                  <a:gd name="connsiteY115" fmla="*/ 429658 h 4252511"/>
                  <a:gd name="connsiteX116" fmla="*/ 4076241 w 9441455"/>
                  <a:gd name="connsiteY116" fmla="*/ 462708 h 4252511"/>
                  <a:gd name="connsiteX117" fmla="*/ 4274544 w 9441455"/>
                  <a:gd name="connsiteY117" fmla="*/ 396607 h 4252511"/>
                  <a:gd name="connsiteX118" fmla="*/ 4472848 w 9441455"/>
                  <a:gd name="connsiteY118" fmla="*/ 308472 h 4252511"/>
                  <a:gd name="connsiteX119" fmla="*/ 4946573 w 9441455"/>
                  <a:gd name="connsiteY119" fmla="*/ 55084 h 4252511"/>
                  <a:gd name="connsiteX120" fmla="*/ 5332164 w 9441455"/>
                  <a:gd name="connsiteY120" fmla="*/ 44067 h 4252511"/>
                  <a:gd name="connsiteX121" fmla="*/ 5541484 w 9441455"/>
                  <a:gd name="connsiteY121" fmla="*/ 11017 h 4252511"/>
                  <a:gd name="connsiteX122" fmla="*/ 5794872 w 9441455"/>
                  <a:gd name="connsiteY122" fmla="*/ 88135 h 4252511"/>
                  <a:gd name="connsiteX123" fmla="*/ 5695720 w 9441455"/>
                  <a:gd name="connsiteY123" fmla="*/ 0 h 4252511"/>
                  <a:gd name="connsiteX124" fmla="*/ 6588086 w 9441455"/>
                  <a:gd name="connsiteY124" fmla="*/ 198303 h 4252511"/>
                  <a:gd name="connsiteX125" fmla="*/ 7216048 w 9441455"/>
                  <a:gd name="connsiteY125" fmla="*/ 418641 h 4252511"/>
                  <a:gd name="connsiteX126" fmla="*/ 7976212 w 9441455"/>
                  <a:gd name="connsiteY126" fmla="*/ 694062 h 4252511"/>
                  <a:gd name="connsiteX127" fmla="*/ 8846544 w 9441455"/>
                  <a:gd name="connsiteY127" fmla="*/ 1156771 h 4252511"/>
                  <a:gd name="connsiteX128" fmla="*/ 9441455 w 9441455"/>
                  <a:gd name="connsiteY128" fmla="*/ 1487277 h 4252511"/>
                  <a:gd name="connsiteX129" fmla="*/ 9342303 w 9441455"/>
                  <a:gd name="connsiteY129" fmla="*/ 1597445 h 4252511"/>
                  <a:gd name="connsiteX130" fmla="*/ 7072829 w 9441455"/>
                  <a:gd name="connsiteY130" fmla="*/ 3040655 h 4252511"/>
                  <a:gd name="connsiteX131" fmla="*/ 4131325 w 9441455"/>
                  <a:gd name="connsiteY131" fmla="*/ 2897436 h 4252511"/>
                  <a:gd name="connsiteX132" fmla="*/ 3029638 w 9441455"/>
                  <a:gd name="connsiteY132" fmla="*/ 3426245 h 4252511"/>
                  <a:gd name="connsiteX133" fmla="*/ 2467778 w 9441455"/>
                  <a:gd name="connsiteY133" fmla="*/ 3778785 h 4252511"/>
                  <a:gd name="connsiteX134" fmla="*/ 1277956 w 9441455"/>
                  <a:gd name="connsiteY134" fmla="*/ 4219460 h 4252511"/>
                  <a:gd name="connsiteX135" fmla="*/ 0 w 9441455"/>
                  <a:gd name="connsiteY135" fmla="*/ 4252511 h 425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9441455" h="4252511">
                    <a:moveTo>
                      <a:pt x="0" y="4252511"/>
                    </a:moveTo>
                    <a:lnTo>
                      <a:pt x="165253" y="3866920"/>
                    </a:lnTo>
                    <a:lnTo>
                      <a:pt x="165253" y="3657600"/>
                    </a:lnTo>
                    <a:lnTo>
                      <a:pt x="418641" y="3635566"/>
                    </a:lnTo>
                    <a:lnTo>
                      <a:pt x="451691" y="3547431"/>
                    </a:lnTo>
                    <a:lnTo>
                      <a:pt x="605927" y="3536414"/>
                    </a:lnTo>
                    <a:lnTo>
                      <a:pt x="627961" y="3602515"/>
                    </a:lnTo>
                    <a:lnTo>
                      <a:pt x="903383" y="3613532"/>
                    </a:lnTo>
                    <a:lnTo>
                      <a:pt x="1134737" y="3712684"/>
                    </a:lnTo>
                    <a:lnTo>
                      <a:pt x="1333041" y="3646583"/>
                    </a:lnTo>
                    <a:lnTo>
                      <a:pt x="1432192" y="3723701"/>
                    </a:lnTo>
                    <a:lnTo>
                      <a:pt x="1476260" y="3701667"/>
                    </a:lnTo>
                    <a:lnTo>
                      <a:pt x="1564395" y="3778785"/>
                    </a:lnTo>
                    <a:lnTo>
                      <a:pt x="1707614" y="3734718"/>
                    </a:lnTo>
                    <a:lnTo>
                      <a:pt x="1861850" y="3492347"/>
                    </a:lnTo>
                    <a:lnTo>
                      <a:pt x="2027103" y="3128790"/>
                    </a:lnTo>
                    <a:lnTo>
                      <a:pt x="2082188" y="2985571"/>
                    </a:lnTo>
                    <a:lnTo>
                      <a:pt x="2016086" y="2908453"/>
                    </a:lnTo>
                    <a:lnTo>
                      <a:pt x="1983036" y="2820318"/>
                    </a:lnTo>
                    <a:lnTo>
                      <a:pt x="1839817" y="2688115"/>
                    </a:lnTo>
                    <a:lnTo>
                      <a:pt x="1487277" y="2599980"/>
                    </a:lnTo>
                    <a:lnTo>
                      <a:pt x="1399142" y="2511845"/>
                    </a:lnTo>
                    <a:lnTo>
                      <a:pt x="1740665" y="2313542"/>
                    </a:lnTo>
                    <a:lnTo>
                      <a:pt x="2005070" y="2225407"/>
                    </a:lnTo>
                    <a:lnTo>
                      <a:pt x="2115238" y="2148289"/>
                    </a:lnTo>
                    <a:lnTo>
                      <a:pt x="2214390" y="2203373"/>
                    </a:lnTo>
                    <a:lnTo>
                      <a:pt x="2313542" y="2159306"/>
                    </a:lnTo>
                    <a:lnTo>
                      <a:pt x="2434727" y="2203373"/>
                    </a:lnTo>
                    <a:lnTo>
                      <a:pt x="2765233" y="2181339"/>
                    </a:lnTo>
                    <a:lnTo>
                      <a:pt x="2897436" y="2126255"/>
                    </a:lnTo>
                    <a:lnTo>
                      <a:pt x="3018621" y="1961002"/>
                    </a:lnTo>
                    <a:lnTo>
                      <a:pt x="3139807" y="1916935"/>
                    </a:lnTo>
                    <a:lnTo>
                      <a:pt x="3415229" y="1806766"/>
                    </a:lnTo>
                    <a:lnTo>
                      <a:pt x="3591499" y="1652530"/>
                    </a:lnTo>
                    <a:lnTo>
                      <a:pt x="3602515" y="1564395"/>
                    </a:lnTo>
                    <a:lnTo>
                      <a:pt x="3988106" y="1487277"/>
                    </a:lnTo>
                    <a:lnTo>
                      <a:pt x="4252511" y="1454226"/>
                    </a:lnTo>
                    <a:lnTo>
                      <a:pt x="4164376" y="1333041"/>
                    </a:lnTo>
                    <a:lnTo>
                      <a:pt x="4164376" y="1123720"/>
                    </a:lnTo>
                    <a:lnTo>
                      <a:pt x="4230477" y="1024568"/>
                    </a:lnTo>
                    <a:lnTo>
                      <a:pt x="4373696" y="991518"/>
                    </a:lnTo>
                    <a:lnTo>
                      <a:pt x="4494882" y="936433"/>
                    </a:lnTo>
                    <a:lnTo>
                      <a:pt x="4461831" y="1057619"/>
                    </a:lnTo>
                    <a:lnTo>
                      <a:pt x="4538949" y="1101686"/>
                    </a:lnTo>
                    <a:lnTo>
                      <a:pt x="4461831" y="1145754"/>
                    </a:lnTo>
                    <a:lnTo>
                      <a:pt x="4384713" y="1200838"/>
                    </a:lnTo>
                    <a:lnTo>
                      <a:pt x="4494882" y="1211855"/>
                    </a:lnTo>
                    <a:lnTo>
                      <a:pt x="4538949" y="1277956"/>
                    </a:lnTo>
                    <a:lnTo>
                      <a:pt x="4472848" y="1299990"/>
                    </a:lnTo>
                    <a:lnTo>
                      <a:pt x="4384713" y="1244906"/>
                    </a:lnTo>
                    <a:lnTo>
                      <a:pt x="4384713" y="1288973"/>
                    </a:lnTo>
                    <a:lnTo>
                      <a:pt x="4450814" y="1421176"/>
                    </a:lnTo>
                    <a:lnTo>
                      <a:pt x="4583017" y="1399142"/>
                    </a:lnTo>
                    <a:lnTo>
                      <a:pt x="4572000" y="1465243"/>
                    </a:lnTo>
                    <a:lnTo>
                      <a:pt x="4704202" y="1465243"/>
                    </a:lnTo>
                    <a:lnTo>
                      <a:pt x="4836405" y="1377108"/>
                    </a:lnTo>
                    <a:lnTo>
                      <a:pt x="4946573" y="1410159"/>
                    </a:lnTo>
                    <a:lnTo>
                      <a:pt x="5155894" y="1465243"/>
                    </a:lnTo>
                    <a:lnTo>
                      <a:pt x="5442332" y="1366091"/>
                    </a:lnTo>
                    <a:lnTo>
                      <a:pt x="5629619" y="1311007"/>
                    </a:lnTo>
                    <a:lnTo>
                      <a:pt x="5794872" y="1410159"/>
                    </a:lnTo>
                    <a:lnTo>
                      <a:pt x="5905041" y="1399142"/>
                    </a:lnTo>
                    <a:lnTo>
                      <a:pt x="5905041" y="1311007"/>
                    </a:lnTo>
                    <a:lnTo>
                      <a:pt x="5993176" y="1311007"/>
                    </a:lnTo>
                    <a:lnTo>
                      <a:pt x="5905041" y="1145754"/>
                    </a:lnTo>
                    <a:lnTo>
                      <a:pt x="5805889" y="1101686"/>
                    </a:lnTo>
                    <a:lnTo>
                      <a:pt x="5728771" y="1002535"/>
                    </a:lnTo>
                    <a:lnTo>
                      <a:pt x="5750805" y="958467"/>
                    </a:lnTo>
                    <a:lnTo>
                      <a:pt x="5883007" y="991518"/>
                    </a:lnTo>
                    <a:lnTo>
                      <a:pt x="5949108" y="980501"/>
                    </a:lnTo>
                    <a:lnTo>
                      <a:pt x="6037243" y="969484"/>
                    </a:lnTo>
                    <a:lnTo>
                      <a:pt x="6213513" y="1068636"/>
                    </a:lnTo>
                    <a:lnTo>
                      <a:pt x="6290631" y="1035585"/>
                    </a:lnTo>
                    <a:lnTo>
                      <a:pt x="6191479" y="914400"/>
                    </a:lnTo>
                    <a:lnTo>
                      <a:pt x="5993176" y="804231"/>
                    </a:lnTo>
                    <a:lnTo>
                      <a:pt x="6125378" y="749147"/>
                    </a:lnTo>
                    <a:lnTo>
                      <a:pt x="6411817" y="771180"/>
                    </a:lnTo>
                    <a:lnTo>
                      <a:pt x="6577070" y="694062"/>
                    </a:lnTo>
                    <a:lnTo>
                      <a:pt x="6400800" y="672029"/>
                    </a:lnTo>
                    <a:lnTo>
                      <a:pt x="5816906" y="705079"/>
                    </a:lnTo>
                    <a:lnTo>
                      <a:pt x="5684703" y="661012"/>
                    </a:lnTo>
                    <a:lnTo>
                      <a:pt x="5497417" y="484742"/>
                    </a:lnTo>
                    <a:lnTo>
                      <a:pt x="5541484" y="374573"/>
                    </a:lnTo>
                    <a:lnTo>
                      <a:pt x="5684703" y="308472"/>
                    </a:lnTo>
                    <a:lnTo>
                      <a:pt x="5552501" y="253388"/>
                    </a:lnTo>
                    <a:lnTo>
                      <a:pt x="5431315" y="242371"/>
                    </a:lnTo>
                    <a:lnTo>
                      <a:pt x="5398265" y="319489"/>
                    </a:lnTo>
                    <a:lnTo>
                      <a:pt x="5431315" y="363556"/>
                    </a:lnTo>
                    <a:lnTo>
                      <a:pt x="5266062" y="396607"/>
                    </a:lnTo>
                    <a:lnTo>
                      <a:pt x="5188944" y="528809"/>
                    </a:lnTo>
                    <a:lnTo>
                      <a:pt x="5233012" y="616944"/>
                    </a:lnTo>
                    <a:lnTo>
                      <a:pt x="5464366" y="694062"/>
                    </a:lnTo>
                    <a:lnTo>
                      <a:pt x="5409282" y="804231"/>
                    </a:lnTo>
                    <a:lnTo>
                      <a:pt x="5266062" y="826265"/>
                    </a:lnTo>
                    <a:lnTo>
                      <a:pt x="5310130" y="958467"/>
                    </a:lnTo>
                    <a:lnTo>
                      <a:pt x="5332164" y="1035585"/>
                    </a:lnTo>
                    <a:lnTo>
                      <a:pt x="5266062" y="1211855"/>
                    </a:lnTo>
                    <a:lnTo>
                      <a:pt x="5210978" y="1233889"/>
                    </a:lnTo>
                    <a:lnTo>
                      <a:pt x="5056742" y="1277956"/>
                    </a:lnTo>
                    <a:lnTo>
                      <a:pt x="4880472" y="1233889"/>
                    </a:lnTo>
                    <a:lnTo>
                      <a:pt x="4781320" y="1167788"/>
                    </a:lnTo>
                    <a:lnTo>
                      <a:pt x="4836405" y="1101686"/>
                    </a:lnTo>
                    <a:lnTo>
                      <a:pt x="4682168" y="991518"/>
                    </a:lnTo>
                    <a:lnTo>
                      <a:pt x="4560983" y="848298"/>
                    </a:lnTo>
                    <a:lnTo>
                      <a:pt x="4538949" y="760164"/>
                    </a:lnTo>
                    <a:lnTo>
                      <a:pt x="4395730" y="804231"/>
                    </a:lnTo>
                    <a:lnTo>
                      <a:pt x="4362679" y="771180"/>
                    </a:lnTo>
                    <a:lnTo>
                      <a:pt x="4175392" y="881349"/>
                    </a:lnTo>
                    <a:lnTo>
                      <a:pt x="3955055" y="881349"/>
                    </a:lnTo>
                    <a:lnTo>
                      <a:pt x="3844886" y="804231"/>
                    </a:lnTo>
                    <a:lnTo>
                      <a:pt x="3910988" y="705079"/>
                    </a:lnTo>
                    <a:lnTo>
                      <a:pt x="3855903" y="716096"/>
                    </a:lnTo>
                    <a:lnTo>
                      <a:pt x="3933021" y="616944"/>
                    </a:lnTo>
                    <a:lnTo>
                      <a:pt x="3844886" y="616944"/>
                    </a:lnTo>
                    <a:lnTo>
                      <a:pt x="3910988" y="539826"/>
                    </a:lnTo>
                    <a:lnTo>
                      <a:pt x="3922005" y="429658"/>
                    </a:lnTo>
                    <a:lnTo>
                      <a:pt x="4076241" y="462708"/>
                    </a:lnTo>
                    <a:lnTo>
                      <a:pt x="4274544" y="396607"/>
                    </a:lnTo>
                    <a:lnTo>
                      <a:pt x="4472848" y="308472"/>
                    </a:lnTo>
                    <a:lnTo>
                      <a:pt x="4946573" y="55084"/>
                    </a:lnTo>
                    <a:lnTo>
                      <a:pt x="5332164" y="44067"/>
                    </a:lnTo>
                    <a:lnTo>
                      <a:pt x="5541484" y="11017"/>
                    </a:lnTo>
                    <a:lnTo>
                      <a:pt x="5794872" y="88135"/>
                    </a:lnTo>
                    <a:lnTo>
                      <a:pt x="5695720" y="0"/>
                    </a:lnTo>
                    <a:lnTo>
                      <a:pt x="6588086" y="198303"/>
                    </a:lnTo>
                    <a:lnTo>
                      <a:pt x="7216048" y="418641"/>
                    </a:lnTo>
                    <a:lnTo>
                      <a:pt x="7976212" y="694062"/>
                    </a:lnTo>
                    <a:lnTo>
                      <a:pt x="8846544" y="1156771"/>
                    </a:lnTo>
                    <a:lnTo>
                      <a:pt x="9441455" y="1487277"/>
                    </a:lnTo>
                    <a:lnTo>
                      <a:pt x="9342303" y="1597445"/>
                    </a:lnTo>
                    <a:lnTo>
                      <a:pt x="7072829" y="3040655"/>
                    </a:lnTo>
                    <a:lnTo>
                      <a:pt x="4131325" y="2897436"/>
                    </a:lnTo>
                    <a:lnTo>
                      <a:pt x="3029638" y="3426245"/>
                    </a:lnTo>
                    <a:lnTo>
                      <a:pt x="2467778" y="3778785"/>
                    </a:lnTo>
                    <a:lnTo>
                      <a:pt x="1277956" y="4219460"/>
                    </a:lnTo>
                    <a:lnTo>
                      <a:pt x="0" y="42525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487277" y="6665205"/>
                <a:ext cx="9981282" cy="2809301"/>
              </a:xfrm>
              <a:custGeom>
                <a:avLst/>
                <a:gdLst>
                  <a:gd name="connsiteX0" fmla="*/ 363557 w 9981282"/>
                  <a:gd name="connsiteY0" fmla="*/ 1994053 h 2809301"/>
                  <a:gd name="connsiteX1" fmla="*/ 0 w 9981282"/>
                  <a:gd name="connsiteY1" fmla="*/ 2544896 h 2809301"/>
                  <a:gd name="connsiteX2" fmla="*/ 2126256 w 9981282"/>
                  <a:gd name="connsiteY2" fmla="*/ 2699132 h 2809301"/>
                  <a:gd name="connsiteX3" fmla="*/ 2269475 w 9981282"/>
                  <a:gd name="connsiteY3" fmla="*/ 2500829 h 2809301"/>
                  <a:gd name="connsiteX4" fmla="*/ 2610998 w 9981282"/>
                  <a:gd name="connsiteY4" fmla="*/ 2423711 h 2809301"/>
                  <a:gd name="connsiteX5" fmla="*/ 2710150 w 9981282"/>
                  <a:gd name="connsiteY5" fmla="*/ 2357609 h 2809301"/>
                  <a:gd name="connsiteX6" fmla="*/ 2908453 w 9981282"/>
                  <a:gd name="connsiteY6" fmla="*/ 2258458 h 2809301"/>
                  <a:gd name="connsiteX7" fmla="*/ 2952521 w 9981282"/>
                  <a:gd name="connsiteY7" fmla="*/ 2170323 h 2809301"/>
                  <a:gd name="connsiteX8" fmla="*/ 2941504 w 9981282"/>
                  <a:gd name="connsiteY8" fmla="*/ 1916935 h 2809301"/>
                  <a:gd name="connsiteX9" fmla="*/ 3029639 w 9981282"/>
                  <a:gd name="connsiteY9" fmla="*/ 1828800 h 2809301"/>
                  <a:gd name="connsiteX10" fmla="*/ 3227942 w 9981282"/>
                  <a:gd name="connsiteY10" fmla="*/ 1729648 h 2809301"/>
                  <a:gd name="connsiteX11" fmla="*/ 3238959 w 9981282"/>
                  <a:gd name="connsiteY11" fmla="*/ 1773715 h 2809301"/>
                  <a:gd name="connsiteX12" fmla="*/ 3393195 w 9981282"/>
                  <a:gd name="connsiteY12" fmla="*/ 1817783 h 2809301"/>
                  <a:gd name="connsiteX13" fmla="*/ 3514381 w 9981282"/>
                  <a:gd name="connsiteY13" fmla="*/ 1817783 h 2809301"/>
                  <a:gd name="connsiteX14" fmla="*/ 3503364 w 9981282"/>
                  <a:gd name="connsiteY14" fmla="*/ 1894901 h 2809301"/>
                  <a:gd name="connsiteX15" fmla="*/ 3679634 w 9981282"/>
                  <a:gd name="connsiteY15" fmla="*/ 1894901 h 2809301"/>
                  <a:gd name="connsiteX16" fmla="*/ 3822853 w 9981282"/>
                  <a:gd name="connsiteY16" fmla="*/ 1905918 h 2809301"/>
                  <a:gd name="connsiteX17" fmla="*/ 3888954 w 9981282"/>
                  <a:gd name="connsiteY17" fmla="*/ 1762699 h 2809301"/>
                  <a:gd name="connsiteX18" fmla="*/ 4098275 w 9981282"/>
                  <a:gd name="connsiteY18" fmla="*/ 1696597 h 2809301"/>
                  <a:gd name="connsiteX19" fmla="*/ 4175393 w 9981282"/>
                  <a:gd name="connsiteY19" fmla="*/ 1696597 h 2809301"/>
                  <a:gd name="connsiteX20" fmla="*/ 4307595 w 9981282"/>
                  <a:gd name="connsiteY20" fmla="*/ 1564395 h 2809301"/>
                  <a:gd name="connsiteX21" fmla="*/ 4428781 w 9981282"/>
                  <a:gd name="connsiteY21" fmla="*/ 1509311 h 2809301"/>
                  <a:gd name="connsiteX22" fmla="*/ 4560983 w 9981282"/>
                  <a:gd name="connsiteY22" fmla="*/ 1619479 h 2809301"/>
                  <a:gd name="connsiteX23" fmla="*/ 4671152 w 9981282"/>
                  <a:gd name="connsiteY23" fmla="*/ 1641513 h 2809301"/>
                  <a:gd name="connsiteX24" fmla="*/ 4759287 w 9981282"/>
                  <a:gd name="connsiteY24" fmla="*/ 1850834 h 2809301"/>
                  <a:gd name="connsiteX25" fmla="*/ 4847422 w 9981282"/>
                  <a:gd name="connsiteY25" fmla="*/ 1994053 h 2809301"/>
                  <a:gd name="connsiteX26" fmla="*/ 5023692 w 9981282"/>
                  <a:gd name="connsiteY26" fmla="*/ 2159306 h 2809301"/>
                  <a:gd name="connsiteX27" fmla="*/ 5299113 w 9981282"/>
                  <a:gd name="connsiteY27" fmla="*/ 2390660 h 2809301"/>
                  <a:gd name="connsiteX28" fmla="*/ 5486400 w 9981282"/>
                  <a:gd name="connsiteY28" fmla="*/ 2500829 h 2809301"/>
                  <a:gd name="connsiteX29" fmla="*/ 5662670 w 9981282"/>
                  <a:gd name="connsiteY29" fmla="*/ 2511846 h 2809301"/>
                  <a:gd name="connsiteX30" fmla="*/ 5739788 w 9981282"/>
                  <a:gd name="connsiteY30" fmla="*/ 2677099 h 2809301"/>
                  <a:gd name="connsiteX31" fmla="*/ 5838940 w 9981282"/>
                  <a:gd name="connsiteY31" fmla="*/ 2677099 h 2809301"/>
                  <a:gd name="connsiteX32" fmla="*/ 5971142 w 9981282"/>
                  <a:gd name="connsiteY32" fmla="*/ 2677099 h 2809301"/>
                  <a:gd name="connsiteX33" fmla="*/ 6742323 w 9981282"/>
                  <a:gd name="connsiteY33" fmla="*/ 2655065 h 2809301"/>
                  <a:gd name="connsiteX34" fmla="*/ 6411817 w 9981282"/>
                  <a:gd name="connsiteY34" fmla="*/ 2500829 h 2809301"/>
                  <a:gd name="connsiteX35" fmla="*/ 6158429 w 9981282"/>
                  <a:gd name="connsiteY35" fmla="*/ 2390660 h 2809301"/>
                  <a:gd name="connsiteX36" fmla="*/ 6158429 w 9981282"/>
                  <a:gd name="connsiteY36" fmla="*/ 2335576 h 2809301"/>
                  <a:gd name="connsiteX37" fmla="*/ 6224530 w 9981282"/>
                  <a:gd name="connsiteY37" fmla="*/ 2291508 h 2809301"/>
                  <a:gd name="connsiteX38" fmla="*/ 6191480 w 9981282"/>
                  <a:gd name="connsiteY38" fmla="*/ 2236424 h 2809301"/>
                  <a:gd name="connsiteX39" fmla="*/ 6081311 w 9981282"/>
                  <a:gd name="connsiteY39" fmla="*/ 2258458 h 2809301"/>
                  <a:gd name="connsiteX40" fmla="*/ 5916058 w 9981282"/>
                  <a:gd name="connsiteY40" fmla="*/ 2258458 h 2809301"/>
                  <a:gd name="connsiteX41" fmla="*/ 5673687 w 9981282"/>
                  <a:gd name="connsiteY41" fmla="*/ 2093205 h 2809301"/>
                  <a:gd name="connsiteX42" fmla="*/ 5541484 w 9981282"/>
                  <a:gd name="connsiteY42" fmla="*/ 1883884 h 2809301"/>
                  <a:gd name="connsiteX43" fmla="*/ 5486400 w 9981282"/>
                  <a:gd name="connsiteY43" fmla="*/ 1784732 h 2809301"/>
                  <a:gd name="connsiteX44" fmla="*/ 5321147 w 9981282"/>
                  <a:gd name="connsiteY44" fmla="*/ 1641513 h 2809301"/>
                  <a:gd name="connsiteX45" fmla="*/ 5166911 w 9981282"/>
                  <a:gd name="connsiteY45" fmla="*/ 1575412 h 2809301"/>
                  <a:gd name="connsiteX46" fmla="*/ 5133860 w 9981282"/>
                  <a:gd name="connsiteY46" fmla="*/ 1410159 h 2809301"/>
                  <a:gd name="connsiteX47" fmla="*/ 5177928 w 9981282"/>
                  <a:gd name="connsiteY47" fmla="*/ 1388125 h 2809301"/>
                  <a:gd name="connsiteX48" fmla="*/ 5166911 w 9981282"/>
                  <a:gd name="connsiteY48" fmla="*/ 1322024 h 2809301"/>
                  <a:gd name="connsiteX49" fmla="*/ 5122843 w 9981282"/>
                  <a:gd name="connsiteY49" fmla="*/ 1288973 h 2809301"/>
                  <a:gd name="connsiteX50" fmla="*/ 5277080 w 9981282"/>
                  <a:gd name="connsiteY50" fmla="*/ 1200838 h 2809301"/>
                  <a:gd name="connsiteX51" fmla="*/ 5475383 w 9981282"/>
                  <a:gd name="connsiteY51" fmla="*/ 1200838 h 2809301"/>
                  <a:gd name="connsiteX52" fmla="*/ 5453350 w 9981282"/>
                  <a:gd name="connsiteY52" fmla="*/ 1288973 h 2809301"/>
                  <a:gd name="connsiteX53" fmla="*/ 5541484 w 9981282"/>
                  <a:gd name="connsiteY53" fmla="*/ 1410159 h 2809301"/>
                  <a:gd name="connsiteX54" fmla="*/ 5607586 w 9981282"/>
                  <a:gd name="connsiteY54" fmla="*/ 1410159 h 2809301"/>
                  <a:gd name="connsiteX55" fmla="*/ 5662670 w 9981282"/>
                  <a:gd name="connsiteY55" fmla="*/ 1355075 h 2809301"/>
                  <a:gd name="connsiteX56" fmla="*/ 5739788 w 9981282"/>
                  <a:gd name="connsiteY56" fmla="*/ 1509311 h 2809301"/>
                  <a:gd name="connsiteX57" fmla="*/ 5794872 w 9981282"/>
                  <a:gd name="connsiteY57" fmla="*/ 1597446 h 2809301"/>
                  <a:gd name="connsiteX58" fmla="*/ 5938092 w 9981282"/>
                  <a:gd name="connsiteY58" fmla="*/ 1630496 h 2809301"/>
                  <a:gd name="connsiteX59" fmla="*/ 6158429 w 9981282"/>
                  <a:gd name="connsiteY59" fmla="*/ 1806766 h 2809301"/>
                  <a:gd name="connsiteX60" fmla="*/ 6268598 w 9981282"/>
                  <a:gd name="connsiteY60" fmla="*/ 1883884 h 2809301"/>
                  <a:gd name="connsiteX61" fmla="*/ 6610121 w 9981282"/>
                  <a:gd name="connsiteY61" fmla="*/ 1994053 h 2809301"/>
                  <a:gd name="connsiteX62" fmla="*/ 6995711 w 9981282"/>
                  <a:gd name="connsiteY62" fmla="*/ 2269475 h 2809301"/>
                  <a:gd name="connsiteX63" fmla="*/ 7061812 w 9981282"/>
                  <a:gd name="connsiteY63" fmla="*/ 2445744 h 2809301"/>
                  <a:gd name="connsiteX64" fmla="*/ 7094863 w 9981282"/>
                  <a:gd name="connsiteY64" fmla="*/ 2710149 h 2809301"/>
                  <a:gd name="connsiteX65" fmla="*/ 7943162 w 9981282"/>
                  <a:gd name="connsiteY65" fmla="*/ 2765234 h 2809301"/>
                  <a:gd name="connsiteX66" fmla="*/ 7921128 w 9981282"/>
                  <a:gd name="connsiteY66" fmla="*/ 2633031 h 2809301"/>
                  <a:gd name="connsiteX67" fmla="*/ 8053330 w 9981282"/>
                  <a:gd name="connsiteY67" fmla="*/ 2688115 h 2809301"/>
                  <a:gd name="connsiteX68" fmla="*/ 8130448 w 9981282"/>
                  <a:gd name="connsiteY68" fmla="*/ 2787267 h 2809301"/>
                  <a:gd name="connsiteX69" fmla="*/ 8097398 w 9981282"/>
                  <a:gd name="connsiteY69" fmla="*/ 2677099 h 2809301"/>
                  <a:gd name="connsiteX70" fmla="*/ 8251634 w 9981282"/>
                  <a:gd name="connsiteY70" fmla="*/ 2809301 h 2809301"/>
                  <a:gd name="connsiteX71" fmla="*/ 8152482 w 9981282"/>
                  <a:gd name="connsiteY71" fmla="*/ 2666082 h 2809301"/>
                  <a:gd name="connsiteX72" fmla="*/ 8295701 w 9981282"/>
                  <a:gd name="connsiteY72" fmla="*/ 2677099 h 2809301"/>
                  <a:gd name="connsiteX73" fmla="*/ 8295701 w 9981282"/>
                  <a:gd name="connsiteY73" fmla="*/ 2644048 h 2809301"/>
                  <a:gd name="connsiteX74" fmla="*/ 8174516 w 9981282"/>
                  <a:gd name="connsiteY74" fmla="*/ 2633031 h 2809301"/>
                  <a:gd name="connsiteX75" fmla="*/ 8108415 w 9981282"/>
                  <a:gd name="connsiteY75" fmla="*/ 2522862 h 2809301"/>
                  <a:gd name="connsiteX76" fmla="*/ 8163499 w 9981282"/>
                  <a:gd name="connsiteY76" fmla="*/ 2412694 h 2809301"/>
                  <a:gd name="connsiteX77" fmla="*/ 8372819 w 9981282"/>
                  <a:gd name="connsiteY77" fmla="*/ 2412694 h 2809301"/>
                  <a:gd name="connsiteX78" fmla="*/ 8593157 w 9981282"/>
                  <a:gd name="connsiteY78" fmla="*/ 2478795 h 2809301"/>
                  <a:gd name="connsiteX79" fmla="*/ 8615190 w 9981282"/>
                  <a:gd name="connsiteY79" fmla="*/ 2533879 h 2809301"/>
                  <a:gd name="connsiteX80" fmla="*/ 8780443 w 9981282"/>
                  <a:gd name="connsiteY80" fmla="*/ 2511846 h 2809301"/>
                  <a:gd name="connsiteX81" fmla="*/ 8725359 w 9981282"/>
                  <a:gd name="connsiteY81" fmla="*/ 2577947 h 2809301"/>
                  <a:gd name="connsiteX82" fmla="*/ 8703325 w 9981282"/>
                  <a:gd name="connsiteY82" fmla="*/ 2666082 h 2809301"/>
                  <a:gd name="connsiteX83" fmla="*/ 8736376 w 9981282"/>
                  <a:gd name="connsiteY83" fmla="*/ 2776250 h 2809301"/>
                  <a:gd name="connsiteX84" fmla="*/ 9055865 w 9981282"/>
                  <a:gd name="connsiteY84" fmla="*/ 2666082 h 2809301"/>
                  <a:gd name="connsiteX85" fmla="*/ 8967730 w 9981282"/>
                  <a:gd name="connsiteY85" fmla="*/ 2577947 h 2809301"/>
                  <a:gd name="connsiteX86" fmla="*/ 8868578 w 9981282"/>
                  <a:gd name="connsiteY86" fmla="*/ 2544896 h 2809301"/>
                  <a:gd name="connsiteX87" fmla="*/ 8802477 w 9981282"/>
                  <a:gd name="connsiteY87" fmla="*/ 2555913 h 2809301"/>
                  <a:gd name="connsiteX88" fmla="*/ 8846545 w 9981282"/>
                  <a:gd name="connsiteY88" fmla="*/ 2467778 h 2809301"/>
                  <a:gd name="connsiteX89" fmla="*/ 8868578 w 9981282"/>
                  <a:gd name="connsiteY89" fmla="*/ 2379643 h 2809301"/>
                  <a:gd name="connsiteX90" fmla="*/ 8978747 w 9981282"/>
                  <a:gd name="connsiteY90" fmla="*/ 2324559 h 2809301"/>
                  <a:gd name="connsiteX91" fmla="*/ 9132983 w 9981282"/>
                  <a:gd name="connsiteY91" fmla="*/ 2368626 h 2809301"/>
                  <a:gd name="connsiteX92" fmla="*/ 9166034 w 9981282"/>
                  <a:gd name="connsiteY92" fmla="*/ 2324559 h 2809301"/>
                  <a:gd name="connsiteX93" fmla="*/ 9287219 w 9981282"/>
                  <a:gd name="connsiteY93" fmla="*/ 2379643 h 2809301"/>
                  <a:gd name="connsiteX94" fmla="*/ 9199084 w 9981282"/>
                  <a:gd name="connsiteY94" fmla="*/ 2456761 h 2809301"/>
                  <a:gd name="connsiteX95" fmla="*/ 9243152 w 9981282"/>
                  <a:gd name="connsiteY95" fmla="*/ 2511846 h 2809301"/>
                  <a:gd name="connsiteX96" fmla="*/ 9088916 w 9981282"/>
                  <a:gd name="connsiteY96" fmla="*/ 2533879 h 2809301"/>
                  <a:gd name="connsiteX97" fmla="*/ 8989764 w 9981282"/>
                  <a:gd name="connsiteY97" fmla="*/ 2555913 h 2809301"/>
                  <a:gd name="connsiteX98" fmla="*/ 9022815 w 9981282"/>
                  <a:gd name="connsiteY98" fmla="*/ 2754217 h 2809301"/>
                  <a:gd name="connsiteX99" fmla="*/ 9981282 w 9981282"/>
                  <a:gd name="connsiteY99" fmla="*/ 2710149 h 2809301"/>
                  <a:gd name="connsiteX100" fmla="*/ 9551624 w 9981282"/>
                  <a:gd name="connsiteY100" fmla="*/ 2269475 h 2809301"/>
                  <a:gd name="connsiteX101" fmla="*/ 9320270 w 9981282"/>
                  <a:gd name="connsiteY101" fmla="*/ 2258458 h 2809301"/>
                  <a:gd name="connsiteX102" fmla="*/ 9166034 w 9981282"/>
                  <a:gd name="connsiteY102" fmla="*/ 2247441 h 2809301"/>
                  <a:gd name="connsiteX103" fmla="*/ 8879595 w 9981282"/>
                  <a:gd name="connsiteY103" fmla="*/ 2181340 h 2809301"/>
                  <a:gd name="connsiteX104" fmla="*/ 8692309 w 9981282"/>
                  <a:gd name="connsiteY104" fmla="*/ 1949985 h 2809301"/>
                  <a:gd name="connsiteX105" fmla="*/ 8604174 w 9981282"/>
                  <a:gd name="connsiteY105" fmla="*/ 1861850 h 2809301"/>
                  <a:gd name="connsiteX106" fmla="*/ 8604174 w 9981282"/>
                  <a:gd name="connsiteY106" fmla="*/ 1663547 h 2809301"/>
                  <a:gd name="connsiteX107" fmla="*/ 8758410 w 9981282"/>
                  <a:gd name="connsiteY107" fmla="*/ 1674564 h 2809301"/>
                  <a:gd name="connsiteX108" fmla="*/ 8615190 w 9981282"/>
                  <a:gd name="connsiteY108" fmla="*/ 1498294 h 2809301"/>
                  <a:gd name="connsiteX109" fmla="*/ 8593157 w 9981282"/>
                  <a:gd name="connsiteY109" fmla="*/ 1299990 h 2809301"/>
                  <a:gd name="connsiteX110" fmla="*/ 8703325 w 9981282"/>
                  <a:gd name="connsiteY110" fmla="*/ 1277956 h 2809301"/>
                  <a:gd name="connsiteX111" fmla="*/ 8681292 w 9981282"/>
                  <a:gd name="connsiteY111" fmla="*/ 980501 h 2809301"/>
                  <a:gd name="connsiteX112" fmla="*/ 7921128 w 9981282"/>
                  <a:gd name="connsiteY112" fmla="*/ 0 h 2809301"/>
                  <a:gd name="connsiteX113" fmla="*/ 3690651 w 9981282"/>
                  <a:gd name="connsiteY113" fmla="*/ 550843 h 2809301"/>
                  <a:gd name="connsiteX114" fmla="*/ 2599981 w 9981282"/>
                  <a:gd name="connsiteY114" fmla="*/ 1542361 h 2809301"/>
                  <a:gd name="connsiteX115" fmla="*/ 1277957 w 9981282"/>
                  <a:gd name="connsiteY115" fmla="*/ 2071171 h 2809301"/>
                  <a:gd name="connsiteX116" fmla="*/ 363557 w 9981282"/>
                  <a:gd name="connsiteY116" fmla="*/ 1994053 h 28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9981282" h="2809301">
                    <a:moveTo>
                      <a:pt x="363557" y="1994053"/>
                    </a:moveTo>
                    <a:lnTo>
                      <a:pt x="0" y="2544896"/>
                    </a:lnTo>
                    <a:lnTo>
                      <a:pt x="2126256" y="2699132"/>
                    </a:lnTo>
                    <a:lnTo>
                      <a:pt x="2269475" y="2500829"/>
                    </a:lnTo>
                    <a:lnTo>
                      <a:pt x="2610998" y="2423711"/>
                    </a:lnTo>
                    <a:lnTo>
                      <a:pt x="2710150" y="2357609"/>
                    </a:lnTo>
                    <a:lnTo>
                      <a:pt x="2908453" y="2258458"/>
                    </a:lnTo>
                    <a:lnTo>
                      <a:pt x="2952521" y="2170323"/>
                    </a:lnTo>
                    <a:lnTo>
                      <a:pt x="2941504" y="1916935"/>
                    </a:lnTo>
                    <a:lnTo>
                      <a:pt x="3029639" y="1828800"/>
                    </a:lnTo>
                    <a:lnTo>
                      <a:pt x="3227942" y="1729648"/>
                    </a:lnTo>
                    <a:lnTo>
                      <a:pt x="3238959" y="1773715"/>
                    </a:lnTo>
                    <a:lnTo>
                      <a:pt x="3393195" y="1817783"/>
                    </a:lnTo>
                    <a:lnTo>
                      <a:pt x="3514381" y="1817783"/>
                    </a:lnTo>
                    <a:lnTo>
                      <a:pt x="3503364" y="1894901"/>
                    </a:lnTo>
                    <a:lnTo>
                      <a:pt x="3679634" y="1894901"/>
                    </a:lnTo>
                    <a:lnTo>
                      <a:pt x="3822853" y="1905918"/>
                    </a:lnTo>
                    <a:lnTo>
                      <a:pt x="3888954" y="1762699"/>
                    </a:lnTo>
                    <a:lnTo>
                      <a:pt x="4098275" y="1696597"/>
                    </a:lnTo>
                    <a:lnTo>
                      <a:pt x="4175393" y="1696597"/>
                    </a:lnTo>
                    <a:lnTo>
                      <a:pt x="4307595" y="1564395"/>
                    </a:lnTo>
                    <a:lnTo>
                      <a:pt x="4428781" y="1509311"/>
                    </a:lnTo>
                    <a:lnTo>
                      <a:pt x="4560983" y="1619479"/>
                    </a:lnTo>
                    <a:lnTo>
                      <a:pt x="4671152" y="1641513"/>
                    </a:lnTo>
                    <a:lnTo>
                      <a:pt x="4759287" y="1850834"/>
                    </a:lnTo>
                    <a:lnTo>
                      <a:pt x="4847422" y="1994053"/>
                    </a:lnTo>
                    <a:lnTo>
                      <a:pt x="5023692" y="2159306"/>
                    </a:lnTo>
                    <a:lnTo>
                      <a:pt x="5299113" y="2390660"/>
                    </a:lnTo>
                    <a:lnTo>
                      <a:pt x="5486400" y="2500829"/>
                    </a:lnTo>
                    <a:lnTo>
                      <a:pt x="5662670" y="2511846"/>
                    </a:lnTo>
                    <a:lnTo>
                      <a:pt x="5739788" y="2677099"/>
                    </a:lnTo>
                    <a:lnTo>
                      <a:pt x="5838940" y="2677099"/>
                    </a:lnTo>
                    <a:lnTo>
                      <a:pt x="5971142" y="2677099"/>
                    </a:lnTo>
                    <a:lnTo>
                      <a:pt x="6742323" y="2655065"/>
                    </a:lnTo>
                    <a:lnTo>
                      <a:pt x="6411817" y="2500829"/>
                    </a:lnTo>
                    <a:lnTo>
                      <a:pt x="6158429" y="2390660"/>
                    </a:lnTo>
                    <a:lnTo>
                      <a:pt x="6158429" y="2335576"/>
                    </a:lnTo>
                    <a:lnTo>
                      <a:pt x="6224530" y="2291508"/>
                    </a:lnTo>
                    <a:lnTo>
                      <a:pt x="6191480" y="2236424"/>
                    </a:lnTo>
                    <a:lnTo>
                      <a:pt x="6081311" y="2258458"/>
                    </a:lnTo>
                    <a:lnTo>
                      <a:pt x="5916058" y="2258458"/>
                    </a:lnTo>
                    <a:lnTo>
                      <a:pt x="5673687" y="2093205"/>
                    </a:lnTo>
                    <a:lnTo>
                      <a:pt x="5541484" y="1883884"/>
                    </a:lnTo>
                    <a:lnTo>
                      <a:pt x="5486400" y="1784732"/>
                    </a:lnTo>
                    <a:lnTo>
                      <a:pt x="5321147" y="1641513"/>
                    </a:lnTo>
                    <a:lnTo>
                      <a:pt x="5166911" y="1575412"/>
                    </a:lnTo>
                    <a:lnTo>
                      <a:pt x="5133860" y="1410159"/>
                    </a:lnTo>
                    <a:lnTo>
                      <a:pt x="5177928" y="1388125"/>
                    </a:lnTo>
                    <a:lnTo>
                      <a:pt x="5166911" y="1322024"/>
                    </a:lnTo>
                    <a:lnTo>
                      <a:pt x="5122843" y="1288973"/>
                    </a:lnTo>
                    <a:lnTo>
                      <a:pt x="5277080" y="1200838"/>
                    </a:lnTo>
                    <a:lnTo>
                      <a:pt x="5475383" y="1200838"/>
                    </a:lnTo>
                    <a:lnTo>
                      <a:pt x="5453350" y="1288973"/>
                    </a:lnTo>
                    <a:lnTo>
                      <a:pt x="5541484" y="1410159"/>
                    </a:lnTo>
                    <a:lnTo>
                      <a:pt x="5607586" y="1410159"/>
                    </a:lnTo>
                    <a:lnTo>
                      <a:pt x="5662670" y="1355075"/>
                    </a:lnTo>
                    <a:lnTo>
                      <a:pt x="5739788" y="1509311"/>
                    </a:lnTo>
                    <a:lnTo>
                      <a:pt x="5794872" y="1597446"/>
                    </a:lnTo>
                    <a:lnTo>
                      <a:pt x="5938092" y="1630496"/>
                    </a:lnTo>
                    <a:lnTo>
                      <a:pt x="6158429" y="1806766"/>
                    </a:lnTo>
                    <a:lnTo>
                      <a:pt x="6268598" y="1883884"/>
                    </a:lnTo>
                    <a:lnTo>
                      <a:pt x="6610121" y="1994053"/>
                    </a:lnTo>
                    <a:lnTo>
                      <a:pt x="6995711" y="2269475"/>
                    </a:lnTo>
                    <a:lnTo>
                      <a:pt x="7061812" y="2445744"/>
                    </a:lnTo>
                    <a:lnTo>
                      <a:pt x="7094863" y="2710149"/>
                    </a:lnTo>
                    <a:lnTo>
                      <a:pt x="7943162" y="2765234"/>
                    </a:lnTo>
                    <a:lnTo>
                      <a:pt x="7921128" y="2633031"/>
                    </a:lnTo>
                    <a:lnTo>
                      <a:pt x="8053330" y="2688115"/>
                    </a:lnTo>
                    <a:lnTo>
                      <a:pt x="8130448" y="2787267"/>
                    </a:lnTo>
                    <a:lnTo>
                      <a:pt x="8097398" y="2677099"/>
                    </a:lnTo>
                    <a:lnTo>
                      <a:pt x="8251634" y="2809301"/>
                    </a:lnTo>
                    <a:lnTo>
                      <a:pt x="8152482" y="2666082"/>
                    </a:lnTo>
                    <a:lnTo>
                      <a:pt x="8295701" y="2677099"/>
                    </a:lnTo>
                    <a:lnTo>
                      <a:pt x="8295701" y="2644048"/>
                    </a:lnTo>
                    <a:lnTo>
                      <a:pt x="8174516" y="2633031"/>
                    </a:lnTo>
                    <a:lnTo>
                      <a:pt x="8108415" y="2522862"/>
                    </a:lnTo>
                    <a:lnTo>
                      <a:pt x="8163499" y="2412694"/>
                    </a:lnTo>
                    <a:lnTo>
                      <a:pt x="8372819" y="2412694"/>
                    </a:lnTo>
                    <a:lnTo>
                      <a:pt x="8593157" y="2478795"/>
                    </a:lnTo>
                    <a:lnTo>
                      <a:pt x="8615190" y="2533879"/>
                    </a:lnTo>
                    <a:lnTo>
                      <a:pt x="8780443" y="2511846"/>
                    </a:lnTo>
                    <a:lnTo>
                      <a:pt x="8725359" y="2577947"/>
                    </a:lnTo>
                    <a:lnTo>
                      <a:pt x="8703325" y="2666082"/>
                    </a:lnTo>
                    <a:lnTo>
                      <a:pt x="8736376" y="2776250"/>
                    </a:lnTo>
                    <a:lnTo>
                      <a:pt x="9055865" y="2666082"/>
                    </a:lnTo>
                    <a:lnTo>
                      <a:pt x="8967730" y="2577947"/>
                    </a:lnTo>
                    <a:lnTo>
                      <a:pt x="8868578" y="2544896"/>
                    </a:lnTo>
                    <a:lnTo>
                      <a:pt x="8802477" y="2555913"/>
                    </a:lnTo>
                    <a:lnTo>
                      <a:pt x="8846545" y="2467778"/>
                    </a:lnTo>
                    <a:lnTo>
                      <a:pt x="8868578" y="2379643"/>
                    </a:lnTo>
                    <a:lnTo>
                      <a:pt x="8978747" y="2324559"/>
                    </a:lnTo>
                    <a:lnTo>
                      <a:pt x="9132983" y="2368626"/>
                    </a:lnTo>
                    <a:lnTo>
                      <a:pt x="9166034" y="2324559"/>
                    </a:lnTo>
                    <a:lnTo>
                      <a:pt x="9287219" y="2379643"/>
                    </a:lnTo>
                    <a:lnTo>
                      <a:pt x="9199084" y="2456761"/>
                    </a:lnTo>
                    <a:lnTo>
                      <a:pt x="9243152" y="2511846"/>
                    </a:lnTo>
                    <a:lnTo>
                      <a:pt x="9088916" y="2533879"/>
                    </a:lnTo>
                    <a:lnTo>
                      <a:pt x="8989764" y="2555913"/>
                    </a:lnTo>
                    <a:lnTo>
                      <a:pt x="9022815" y="2754217"/>
                    </a:lnTo>
                    <a:lnTo>
                      <a:pt x="9981282" y="2710149"/>
                    </a:lnTo>
                    <a:lnTo>
                      <a:pt x="9551624" y="2269475"/>
                    </a:lnTo>
                    <a:lnTo>
                      <a:pt x="9320270" y="2258458"/>
                    </a:lnTo>
                    <a:lnTo>
                      <a:pt x="9166034" y="2247441"/>
                    </a:lnTo>
                    <a:lnTo>
                      <a:pt x="8879595" y="2181340"/>
                    </a:lnTo>
                    <a:lnTo>
                      <a:pt x="8692309" y="1949985"/>
                    </a:lnTo>
                    <a:lnTo>
                      <a:pt x="8604174" y="1861850"/>
                    </a:lnTo>
                    <a:lnTo>
                      <a:pt x="8604174" y="1663547"/>
                    </a:lnTo>
                    <a:lnTo>
                      <a:pt x="8758410" y="1674564"/>
                    </a:lnTo>
                    <a:lnTo>
                      <a:pt x="8615190" y="1498294"/>
                    </a:lnTo>
                    <a:lnTo>
                      <a:pt x="8593157" y="1299990"/>
                    </a:lnTo>
                    <a:lnTo>
                      <a:pt x="8703325" y="1277956"/>
                    </a:lnTo>
                    <a:lnTo>
                      <a:pt x="8681292" y="980501"/>
                    </a:lnTo>
                    <a:lnTo>
                      <a:pt x="7921128" y="0"/>
                    </a:lnTo>
                    <a:lnTo>
                      <a:pt x="3690651" y="550843"/>
                    </a:lnTo>
                    <a:lnTo>
                      <a:pt x="2599981" y="1542361"/>
                    </a:lnTo>
                    <a:lnTo>
                      <a:pt x="1277957" y="2071171"/>
                    </a:lnTo>
                    <a:lnTo>
                      <a:pt x="363557" y="199405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8416887" y="6213513"/>
                <a:ext cx="3833870" cy="3216926"/>
              </a:xfrm>
              <a:custGeom>
                <a:avLst/>
                <a:gdLst>
                  <a:gd name="connsiteX0" fmla="*/ 1630496 w 3833870"/>
                  <a:gd name="connsiteY0" fmla="*/ 1333041 h 3216926"/>
                  <a:gd name="connsiteX1" fmla="*/ 1972019 w 3833870"/>
                  <a:gd name="connsiteY1" fmla="*/ 1366092 h 3216926"/>
                  <a:gd name="connsiteX2" fmla="*/ 2159306 w 3833870"/>
                  <a:gd name="connsiteY2" fmla="*/ 1498294 h 3216926"/>
                  <a:gd name="connsiteX3" fmla="*/ 2104221 w 3833870"/>
                  <a:gd name="connsiteY3" fmla="*/ 1597446 h 3216926"/>
                  <a:gd name="connsiteX4" fmla="*/ 2280491 w 3833870"/>
                  <a:gd name="connsiteY4" fmla="*/ 1630497 h 3216926"/>
                  <a:gd name="connsiteX5" fmla="*/ 2368626 w 3833870"/>
                  <a:gd name="connsiteY5" fmla="*/ 1707615 h 3216926"/>
                  <a:gd name="connsiteX6" fmla="*/ 2478795 w 3833870"/>
                  <a:gd name="connsiteY6" fmla="*/ 1806767 h 3216926"/>
                  <a:gd name="connsiteX7" fmla="*/ 2644048 w 3833870"/>
                  <a:gd name="connsiteY7" fmla="*/ 1872868 h 3216926"/>
                  <a:gd name="connsiteX8" fmla="*/ 2566930 w 3833870"/>
                  <a:gd name="connsiteY8" fmla="*/ 1685581 h 3216926"/>
                  <a:gd name="connsiteX9" fmla="*/ 2655065 w 3833870"/>
                  <a:gd name="connsiteY9" fmla="*/ 1619480 h 3216926"/>
                  <a:gd name="connsiteX10" fmla="*/ 2853368 w 3833870"/>
                  <a:gd name="connsiteY10" fmla="*/ 1861851 h 3216926"/>
                  <a:gd name="connsiteX11" fmla="*/ 2996588 w 3833870"/>
                  <a:gd name="connsiteY11" fmla="*/ 2016087 h 3216926"/>
                  <a:gd name="connsiteX12" fmla="*/ 3172858 w 3833870"/>
                  <a:gd name="connsiteY12" fmla="*/ 2005070 h 3216926"/>
                  <a:gd name="connsiteX13" fmla="*/ 3305060 w 3833870"/>
                  <a:gd name="connsiteY13" fmla="*/ 2203374 h 3216926"/>
                  <a:gd name="connsiteX14" fmla="*/ 3294043 w 3833870"/>
                  <a:gd name="connsiteY14" fmla="*/ 2489812 h 3216926"/>
                  <a:gd name="connsiteX15" fmla="*/ 3095740 w 3833870"/>
                  <a:gd name="connsiteY15" fmla="*/ 2412694 h 3216926"/>
                  <a:gd name="connsiteX16" fmla="*/ 3007605 w 3833870"/>
                  <a:gd name="connsiteY16" fmla="*/ 2324559 h 3216926"/>
                  <a:gd name="connsiteX17" fmla="*/ 2765233 w 3833870"/>
                  <a:gd name="connsiteY17" fmla="*/ 2390660 h 3216926"/>
                  <a:gd name="connsiteX18" fmla="*/ 2633031 w 3833870"/>
                  <a:gd name="connsiteY18" fmla="*/ 2533880 h 3216926"/>
                  <a:gd name="connsiteX19" fmla="*/ 2555913 w 3833870"/>
                  <a:gd name="connsiteY19" fmla="*/ 2710150 h 3216926"/>
                  <a:gd name="connsiteX20" fmla="*/ 2434727 w 3833870"/>
                  <a:gd name="connsiteY20" fmla="*/ 2897436 h 3216926"/>
                  <a:gd name="connsiteX21" fmla="*/ 3415229 w 3833870"/>
                  <a:gd name="connsiteY21" fmla="*/ 3194892 h 3216926"/>
                  <a:gd name="connsiteX22" fmla="*/ 3833870 w 3833870"/>
                  <a:gd name="connsiteY22" fmla="*/ 3216926 h 3216926"/>
                  <a:gd name="connsiteX23" fmla="*/ 3822853 w 3833870"/>
                  <a:gd name="connsiteY23" fmla="*/ 1322024 h 3216926"/>
                  <a:gd name="connsiteX24" fmla="*/ 3646583 w 3833870"/>
                  <a:gd name="connsiteY24" fmla="*/ 1222873 h 3216926"/>
                  <a:gd name="connsiteX25" fmla="*/ 3525397 w 3833870"/>
                  <a:gd name="connsiteY25" fmla="*/ 1178805 h 3216926"/>
                  <a:gd name="connsiteX26" fmla="*/ 3393195 w 3833870"/>
                  <a:gd name="connsiteY26" fmla="*/ 1024569 h 3216926"/>
                  <a:gd name="connsiteX27" fmla="*/ 3569465 w 3833870"/>
                  <a:gd name="connsiteY27" fmla="*/ 1024569 h 3216926"/>
                  <a:gd name="connsiteX28" fmla="*/ 3580482 w 3833870"/>
                  <a:gd name="connsiteY28" fmla="*/ 969485 h 3216926"/>
                  <a:gd name="connsiteX29" fmla="*/ 3536414 w 3833870"/>
                  <a:gd name="connsiteY29" fmla="*/ 848299 h 3216926"/>
                  <a:gd name="connsiteX30" fmla="*/ 3272009 w 3833870"/>
                  <a:gd name="connsiteY30" fmla="*/ 605928 h 3216926"/>
                  <a:gd name="connsiteX31" fmla="*/ 2996588 w 3833870"/>
                  <a:gd name="connsiteY31" fmla="*/ 429658 h 3216926"/>
                  <a:gd name="connsiteX32" fmla="*/ 2820318 w 3833870"/>
                  <a:gd name="connsiteY32" fmla="*/ 319489 h 3216926"/>
                  <a:gd name="connsiteX33" fmla="*/ 2511846 w 3833870"/>
                  <a:gd name="connsiteY33" fmla="*/ 165253 h 3216926"/>
                  <a:gd name="connsiteX34" fmla="*/ 2126255 w 3833870"/>
                  <a:gd name="connsiteY34" fmla="*/ 0 h 3216926"/>
                  <a:gd name="connsiteX35" fmla="*/ 0 w 3833870"/>
                  <a:gd name="connsiteY35" fmla="*/ 33051 h 3216926"/>
                  <a:gd name="connsiteX36" fmla="*/ 407624 w 3833870"/>
                  <a:gd name="connsiteY36" fmla="*/ 1916935 h 3216926"/>
                  <a:gd name="connsiteX37" fmla="*/ 1762699 w 3833870"/>
                  <a:gd name="connsiteY37" fmla="*/ 2610998 h 3216926"/>
                  <a:gd name="connsiteX38" fmla="*/ 1288973 w 3833870"/>
                  <a:gd name="connsiteY38" fmla="*/ 1983036 h 3216926"/>
                  <a:gd name="connsiteX39" fmla="*/ 1630496 w 3833870"/>
                  <a:gd name="connsiteY39" fmla="*/ 1333041 h 321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33870" h="3216926">
                    <a:moveTo>
                      <a:pt x="1630496" y="1333041"/>
                    </a:moveTo>
                    <a:lnTo>
                      <a:pt x="1972019" y="1366092"/>
                    </a:lnTo>
                    <a:lnTo>
                      <a:pt x="2159306" y="1498294"/>
                    </a:lnTo>
                    <a:lnTo>
                      <a:pt x="2104221" y="1597446"/>
                    </a:lnTo>
                    <a:lnTo>
                      <a:pt x="2280491" y="1630497"/>
                    </a:lnTo>
                    <a:lnTo>
                      <a:pt x="2368626" y="1707615"/>
                    </a:lnTo>
                    <a:lnTo>
                      <a:pt x="2478795" y="1806767"/>
                    </a:lnTo>
                    <a:lnTo>
                      <a:pt x="2644048" y="1872868"/>
                    </a:lnTo>
                    <a:lnTo>
                      <a:pt x="2566930" y="1685581"/>
                    </a:lnTo>
                    <a:lnTo>
                      <a:pt x="2655065" y="1619480"/>
                    </a:lnTo>
                    <a:lnTo>
                      <a:pt x="2853368" y="1861851"/>
                    </a:lnTo>
                    <a:lnTo>
                      <a:pt x="2996588" y="2016087"/>
                    </a:lnTo>
                    <a:lnTo>
                      <a:pt x="3172858" y="2005070"/>
                    </a:lnTo>
                    <a:lnTo>
                      <a:pt x="3305060" y="2203374"/>
                    </a:lnTo>
                    <a:lnTo>
                      <a:pt x="3294043" y="2489812"/>
                    </a:lnTo>
                    <a:lnTo>
                      <a:pt x="3095740" y="2412694"/>
                    </a:lnTo>
                    <a:lnTo>
                      <a:pt x="3007605" y="2324559"/>
                    </a:lnTo>
                    <a:lnTo>
                      <a:pt x="2765233" y="2390660"/>
                    </a:lnTo>
                    <a:lnTo>
                      <a:pt x="2633031" y="2533880"/>
                    </a:lnTo>
                    <a:lnTo>
                      <a:pt x="2555913" y="2710150"/>
                    </a:lnTo>
                    <a:lnTo>
                      <a:pt x="2434727" y="2897436"/>
                    </a:lnTo>
                    <a:lnTo>
                      <a:pt x="3415229" y="3194892"/>
                    </a:lnTo>
                    <a:lnTo>
                      <a:pt x="3833870" y="3216926"/>
                    </a:lnTo>
                    <a:cubicBezTo>
                      <a:pt x="3830198" y="2585292"/>
                      <a:pt x="3826525" y="1953658"/>
                      <a:pt x="3822853" y="1322024"/>
                    </a:cubicBezTo>
                    <a:lnTo>
                      <a:pt x="3646583" y="1222873"/>
                    </a:lnTo>
                    <a:lnTo>
                      <a:pt x="3525397" y="1178805"/>
                    </a:lnTo>
                    <a:lnTo>
                      <a:pt x="3393195" y="1024569"/>
                    </a:lnTo>
                    <a:lnTo>
                      <a:pt x="3569465" y="1024569"/>
                    </a:lnTo>
                    <a:lnTo>
                      <a:pt x="3580482" y="969485"/>
                    </a:lnTo>
                    <a:lnTo>
                      <a:pt x="3536414" y="848299"/>
                    </a:lnTo>
                    <a:lnTo>
                      <a:pt x="3272009" y="605928"/>
                    </a:lnTo>
                    <a:lnTo>
                      <a:pt x="2996588" y="429658"/>
                    </a:lnTo>
                    <a:lnTo>
                      <a:pt x="2820318" y="319489"/>
                    </a:lnTo>
                    <a:lnTo>
                      <a:pt x="2511846" y="165253"/>
                    </a:lnTo>
                    <a:lnTo>
                      <a:pt x="2126255" y="0"/>
                    </a:lnTo>
                    <a:lnTo>
                      <a:pt x="0" y="33051"/>
                    </a:lnTo>
                    <a:lnTo>
                      <a:pt x="407624" y="1916935"/>
                    </a:lnTo>
                    <a:lnTo>
                      <a:pt x="1762699" y="2610998"/>
                    </a:lnTo>
                    <a:lnTo>
                      <a:pt x="1288973" y="1983036"/>
                    </a:lnTo>
                    <a:lnTo>
                      <a:pt x="1630496" y="133304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0697378" y="6169446"/>
                <a:ext cx="429658" cy="374573"/>
              </a:xfrm>
              <a:custGeom>
                <a:avLst/>
                <a:gdLst>
                  <a:gd name="connsiteX0" fmla="*/ 264405 w 429658"/>
                  <a:gd name="connsiteY0" fmla="*/ 0 h 374573"/>
                  <a:gd name="connsiteX1" fmla="*/ 429658 w 429658"/>
                  <a:gd name="connsiteY1" fmla="*/ 374573 h 374573"/>
                  <a:gd name="connsiteX2" fmla="*/ 0 w 429658"/>
                  <a:gd name="connsiteY2" fmla="*/ 363556 h 374573"/>
                  <a:gd name="connsiteX3" fmla="*/ 0 w 429658"/>
                  <a:gd name="connsiteY3" fmla="*/ 22034 h 374573"/>
                  <a:gd name="connsiteX4" fmla="*/ 264405 w 429658"/>
                  <a:gd name="connsiteY4" fmla="*/ 0 h 37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658" h="374573">
                    <a:moveTo>
                      <a:pt x="264405" y="0"/>
                    </a:moveTo>
                    <a:lnTo>
                      <a:pt x="429658" y="374573"/>
                    </a:lnTo>
                    <a:lnTo>
                      <a:pt x="0" y="363556"/>
                    </a:lnTo>
                    <a:lnTo>
                      <a:pt x="0" y="22034"/>
                    </a:lnTo>
                    <a:lnTo>
                      <a:pt x="2644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7524520" y="4538949"/>
              <a:ext cx="3668617" cy="1476261"/>
            </a:xfrm>
            <a:custGeom>
              <a:avLst/>
              <a:gdLst>
                <a:gd name="connsiteX0" fmla="*/ 0 w 3668617"/>
                <a:gd name="connsiteY0" fmla="*/ 0 h 1476261"/>
                <a:gd name="connsiteX1" fmla="*/ 947451 w 3668617"/>
                <a:gd name="connsiteY1" fmla="*/ 165253 h 1476261"/>
                <a:gd name="connsiteX2" fmla="*/ 1311008 w 3668617"/>
                <a:gd name="connsiteY2" fmla="*/ 286439 h 1476261"/>
                <a:gd name="connsiteX3" fmla="*/ 1608463 w 3668617"/>
                <a:gd name="connsiteY3" fmla="*/ 385591 h 1476261"/>
                <a:gd name="connsiteX4" fmla="*/ 2049138 w 3668617"/>
                <a:gd name="connsiteY4" fmla="*/ 539827 h 1476261"/>
                <a:gd name="connsiteX5" fmla="*/ 2577947 w 3668617"/>
                <a:gd name="connsiteY5" fmla="*/ 760164 h 1476261"/>
                <a:gd name="connsiteX6" fmla="*/ 3073707 w 3668617"/>
                <a:gd name="connsiteY6" fmla="*/ 1035586 h 1476261"/>
                <a:gd name="connsiteX7" fmla="*/ 3646584 w 3668617"/>
                <a:gd name="connsiteY7" fmla="*/ 1421176 h 1476261"/>
                <a:gd name="connsiteX8" fmla="*/ 3668617 w 3668617"/>
                <a:gd name="connsiteY8" fmla="*/ 1476261 h 1476261"/>
                <a:gd name="connsiteX9" fmla="*/ 2236425 w 3668617"/>
                <a:gd name="connsiteY9" fmla="*/ 1432193 h 1476261"/>
                <a:gd name="connsiteX10" fmla="*/ 947451 w 3668617"/>
                <a:gd name="connsiteY10" fmla="*/ 517793 h 1476261"/>
                <a:gd name="connsiteX11" fmla="*/ 242372 w 3668617"/>
                <a:gd name="connsiteY11" fmla="*/ 242371 h 1476261"/>
                <a:gd name="connsiteX12" fmla="*/ 0 w 3668617"/>
                <a:gd name="connsiteY12" fmla="*/ 0 h 14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8617" h="1476261">
                  <a:moveTo>
                    <a:pt x="0" y="0"/>
                  </a:moveTo>
                  <a:lnTo>
                    <a:pt x="947451" y="165253"/>
                  </a:lnTo>
                  <a:lnTo>
                    <a:pt x="1311008" y="286439"/>
                  </a:lnTo>
                  <a:lnTo>
                    <a:pt x="1608463" y="385591"/>
                  </a:lnTo>
                  <a:lnTo>
                    <a:pt x="2049138" y="539827"/>
                  </a:lnTo>
                  <a:lnTo>
                    <a:pt x="2577947" y="760164"/>
                  </a:lnTo>
                  <a:lnTo>
                    <a:pt x="3073707" y="1035586"/>
                  </a:lnTo>
                  <a:lnTo>
                    <a:pt x="3646584" y="1421176"/>
                  </a:lnTo>
                  <a:lnTo>
                    <a:pt x="3668617" y="1476261"/>
                  </a:lnTo>
                  <a:lnTo>
                    <a:pt x="2236425" y="1432193"/>
                  </a:lnTo>
                  <a:lnTo>
                    <a:pt x="947451" y="517793"/>
                  </a:lnTo>
                  <a:lnTo>
                    <a:pt x="242372" y="24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-4556149" y="1797493"/>
            <a:ext cx="21301100" cy="1498798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4997897" y="2270276"/>
            <a:ext cx="1851878" cy="1028700"/>
          </a:xfrm>
          <a:prstGeom prst="clou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367250" y="3404271"/>
            <a:ext cx="871250" cy="483971"/>
          </a:xfrm>
          <a:prstGeom prst="clou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8663370" y="5128985"/>
            <a:ext cx="770759" cy="1238052"/>
            <a:chOff x="8663370" y="5128985"/>
            <a:chExt cx="770759" cy="1238052"/>
          </a:xfrm>
        </p:grpSpPr>
        <p:sp>
          <p:nvSpPr>
            <p:cNvPr id="41" name="Rectangle 40"/>
            <p:cNvSpPr/>
            <p:nvPr/>
          </p:nvSpPr>
          <p:spPr>
            <a:xfrm>
              <a:off x="8991600" y="5254334"/>
              <a:ext cx="114300" cy="111270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663370" y="5128985"/>
              <a:ext cx="770759" cy="77075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056594" y="5345374"/>
            <a:ext cx="770759" cy="1238052"/>
            <a:chOff x="8663370" y="5128985"/>
            <a:chExt cx="770759" cy="1238052"/>
          </a:xfrm>
        </p:grpSpPr>
        <p:sp>
          <p:nvSpPr>
            <p:cNvPr id="45" name="Rectangle 44"/>
            <p:cNvSpPr/>
            <p:nvPr/>
          </p:nvSpPr>
          <p:spPr>
            <a:xfrm>
              <a:off x="8991600" y="5254334"/>
              <a:ext cx="114300" cy="111270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663370" y="5128985"/>
              <a:ext cx="770759" cy="77075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19454" y="5395472"/>
            <a:ext cx="770759" cy="1238052"/>
            <a:chOff x="8663370" y="5128985"/>
            <a:chExt cx="770759" cy="1238052"/>
          </a:xfrm>
        </p:grpSpPr>
        <p:sp>
          <p:nvSpPr>
            <p:cNvPr id="48" name="Rectangle 47"/>
            <p:cNvSpPr/>
            <p:nvPr/>
          </p:nvSpPr>
          <p:spPr>
            <a:xfrm>
              <a:off x="8991600" y="5254334"/>
              <a:ext cx="114300" cy="111270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663370" y="5128985"/>
              <a:ext cx="770759" cy="77075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4944196" y="5248609"/>
            <a:ext cx="1777289" cy="1460304"/>
          </a:xfrm>
          <a:custGeom>
            <a:avLst/>
            <a:gdLst>
              <a:gd name="connsiteX0" fmla="*/ 28222 w 5997222"/>
              <a:gd name="connsiteY0" fmla="*/ 2298700 h 4927600"/>
              <a:gd name="connsiteX1" fmla="*/ 421922 w 5997222"/>
              <a:gd name="connsiteY1" fmla="*/ 2171700 h 4927600"/>
              <a:gd name="connsiteX2" fmla="*/ 421922 w 5997222"/>
              <a:gd name="connsiteY2" fmla="*/ 0 h 4927600"/>
              <a:gd name="connsiteX3" fmla="*/ 1171222 w 5997222"/>
              <a:gd name="connsiteY3" fmla="*/ 0 h 4927600"/>
              <a:gd name="connsiteX4" fmla="*/ 1171222 w 5997222"/>
              <a:gd name="connsiteY4" fmla="*/ 1892300 h 4927600"/>
              <a:gd name="connsiteX5" fmla="*/ 2390422 w 5997222"/>
              <a:gd name="connsiteY5" fmla="*/ 1435100 h 4927600"/>
              <a:gd name="connsiteX6" fmla="*/ 2390422 w 5997222"/>
              <a:gd name="connsiteY6" fmla="*/ 2146300 h 4927600"/>
              <a:gd name="connsiteX7" fmla="*/ 4270022 w 5997222"/>
              <a:gd name="connsiteY7" fmla="*/ 1422400 h 4927600"/>
              <a:gd name="connsiteX8" fmla="*/ 4270022 w 5997222"/>
              <a:gd name="connsiteY8" fmla="*/ 2082800 h 4927600"/>
              <a:gd name="connsiteX9" fmla="*/ 5997222 w 5997222"/>
              <a:gd name="connsiteY9" fmla="*/ 1435100 h 4927600"/>
              <a:gd name="connsiteX10" fmla="*/ 5997222 w 5997222"/>
              <a:gd name="connsiteY10" fmla="*/ 4927600 h 4927600"/>
              <a:gd name="connsiteX11" fmla="*/ 2822 w 5997222"/>
              <a:gd name="connsiteY11" fmla="*/ 4927600 h 4927600"/>
              <a:gd name="connsiteX12" fmla="*/ 28222 w 5997222"/>
              <a:gd name="connsiteY12" fmla="*/ 22987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7222" h="4927600">
                <a:moveTo>
                  <a:pt x="28222" y="2298700"/>
                </a:moveTo>
                <a:lnTo>
                  <a:pt x="421922" y="2171700"/>
                </a:lnTo>
                <a:lnTo>
                  <a:pt x="421922" y="0"/>
                </a:lnTo>
                <a:lnTo>
                  <a:pt x="1171222" y="0"/>
                </a:lnTo>
                <a:lnTo>
                  <a:pt x="1171222" y="1892300"/>
                </a:lnTo>
                <a:lnTo>
                  <a:pt x="2390422" y="1435100"/>
                </a:lnTo>
                <a:lnTo>
                  <a:pt x="2390422" y="2146300"/>
                </a:lnTo>
                <a:lnTo>
                  <a:pt x="4270022" y="1422400"/>
                </a:lnTo>
                <a:lnTo>
                  <a:pt x="4270022" y="2082800"/>
                </a:lnTo>
                <a:lnTo>
                  <a:pt x="5997222" y="1435100"/>
                </a:lnTo>
                <a:lnTo>
                  <a:pt x="5997222" y="4927600"/>
                </a:lnTo>
                <a:lnTo>
                  <a:pt x="2822" y="4927600"/>
                </a:lnTo>
                <a:cubicBezTo>
                  <a:pt x="-1411" y="4055533"/>
                  <a:pt x="-5645" y="3183467"/>
                  <a:pt x="28222" y="22987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866900" y="4424515"/>
            <a:ext cx="0" cy="2158911"/>
          </a:xfrm>
          <a:prstGeom prst="straightConnector1">
            <a:avLst/>
          </a:prstGeom>
          <a:ln w="190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163632" y="3089698"/>
            <a:ext cx="0" cy="2158911"/>
          </a:xfrm>
          <a:prstGeom prst="straightConnector1">
            <a:avLst/>
          </a:prstGeom>
          <a:ln w="190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9080500" y="3562874"/>
            <a:ext cx="0" cy="2158911"/>
          </a:xfrm>
          <a:prstGeom prst="straightConnector1">
            <a:avLst/>
          </a:prstGeom>
          <a:ln w="190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78" y="5880029"/>
            <a:ext cx="954231" cy="954231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8872039" y="2803520"/>
            <a:ext cx="1254169" cy="696679"/>
          </a:xfrm>
          <a:prstGeom prst="clou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-3311116" y="-3349216"/>
            <a:ext cx="5621216" cy="5621216"/>
          </a:xfrm>
          <a:prstGeom prst="straightConnector1">
            <a:avLst/>
          </a:prstGeom>
          <a:ln w="1270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96713" y="6508858"/>
            <a:ext cx="38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99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>
            <a:stCxn id="10" idx="3"/>
            <a:endCxn id="6" idx="1"/>
          </p:cNvCxnSpPr>
          <p:nvPr/>
        </p:nvCxnSpPr>
        <p:spPr>
          <a:xfrm>
            <a:off x="5114926" y="1858149"/>
            <a:ext cx="1419223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77" y="1257983"/>
            <a:ext cx="1518493" cy="120032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Physical 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conditions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(P</a:t>
            </a:r>
            <a:r>
              <a:rPr lang="en-US" sz="2400" b="1" baseline="-25000" dirty="0">
                <a:solidFill>
                  <a:srgbClr val="00B0F0"/>
                </a:solidFill>
              </a:rPr>
              <a:t>i</a:t>
            </a:r>
            <a:r>
              <a:rPr lang="en-US" sz="2400" b="1" dirty="0">
                <a:solidFill>
                  <a:srgbClr val="00B0F0"/>
                </a:solidFill>
              </a:rPr>
              <a:t>, T…)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4149" y="1442651"/>
            <a:ext cx="2009775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Spectroscopic parameters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4150" y="3940375"/>
            <a:ext cx="230124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Atmospheric observations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061" y="3755708"/>
            <a:ext cx="1805431" cy="120032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Atmospheric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conditions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(P</a:t>
            </a:r>
            <a:r>
              <a:rPr lang="en-US" sz="2400" b="1" baseline="-25000" dirty="0">
                <a:solidFill>
                  <a:srgbClr val="00B0F0"/>
                </a:solidFill>
              </a:rPr>
              <a:t>i</a:t>
            </a:r>
            <a:r>
              <a:rPr lang="en-US" sz="2400" b="1" dirty="0">
                <a:solidFill>
                  <a:srgbClr val="00B0F0"/>
                </a:solidFill>
              </a:rPr>
              <a:t>, T…)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9950" y="1442650"/>
            <a:ext cx="224497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Laboratory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measurements</a:t>
            </a:r>
          </a:p>
        </p:txBody>
      </p:sp>
      <p:cxnSp>
        <p:nvCxnSpPr>
          <p:cNvPr id="12" name="Straight Arrow Connector 11"/>
          <p:cNvCxnSpPr>
            <a:stCxn id="5" idx="3"/>
            <a:endCxn id="10" idx="1"/>
          </p:cNvCxnSpPr>
          <p:nvPr/>
        </p:nvCxnSpPr>
        <p:spPr>
          <a:xfrm>
            <a:off x="1523470" y="1858148"/>
            <a:ext cx="1346480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9" idx="3"/>
          </p:cNvCxnSpPr>
          <p:nvPr/>
        </p:nvCxnSpPr>
        <p:spPr>
          <a:xfrm flipH="1" flipV="1">
            <a:off x="1984492" y="4355873"/>
            <a:ext cx="4549658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4827925" y="2273648"/>
            <a:ext cx="2711112" cy="204350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08723" y="5071912"/>
            <a:ext cx="243840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Atmospheric models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4827923" y="4394596"/>
            <a:ext cx="0" cy="67731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796713" y="6508858"/>
            <a:ext cx="38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42" y="418994"/>
            <a:ext cx="3570173" cy="287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41" y="3408433"/>
            <a:ext cx="3570173" cy="2649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1141" y="6058074"/>
            <a:ext cx="357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Coheur</a:t>
            </a:r>
            <a:r>
              <a:rPr lang="en-US" sz="1400" dirty="0" smtClean="0"/>
              <a:t> et al</a:t>
            </a:r>
            <a:r>
              <a:rPr lang="en-US" sz="1400" dirty="0"/>
              <a:t>. [JQSRT </a:t>
            </a:r>
            <a:r>
              <a:rPr lang="en-US" sz="1400" dirty="0" smtClean="0"/>
              <a:t>82, 133-150 </a:t>
            </a:r>
            <a:r>
              <a:rPr lang="en-US" sz="1400" dirty="0"/>
              <a:t>(</a:t>
            </a:r>
            <a:r>
              <a:rPr lang="en-US" sz="1400" dirty="0" smtClean="0"/>
              <a:t>2003)]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06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27"/>
          <a:stretch/>
        </p:blipFill>
        <p:spPr>
          <a:xfrm>
            <a:off x="2274070" y="58056"/>
            <a:ext cx="7643860" cy="6371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1"/>
          <a:stretch/>
        </p:blipFill>
        <p:spPr>
          <a:xfrm>
            <a:off x="2274070" y="58055"/>
            <a:ext cx="7643860" cy="6386287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5188275" y="2818959"/>
            <a:ext cx="2608664" cy="359839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/>
          <p:cNvSpPr txBox="1"/>
          <p:nvPr/>
        </p:nvSpPr>
        <p:spPr>
          <a:xfrm>
            <a:off x="6020643" y="2331442"/>
            <a:ext cx="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/>
                </a:solidFill>
              </a:rPr>
              <a:t>γ</a:t>
            </a:r>
            <a:endParaRPr lang="fr-BE" sz="3200" dirty="0">
              <a:solidFill>
                <a:schemeClr val="accent2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71357" y="4970194"/>
            <a:ext cx="242501" cy="93871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7"/>
          <p:cNvSpPr txBox="1"/>
          <p:nvPr/>
        </p:nvSpPr>
        <p:spPr>
          <a:xfrm>
            <a:off x="6020643" y="4375313"/>
            <a:ext cx="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/>
                </a:solidFill>
              </a:rPr>
              <a:t>ν</a:t>
            </a:r>
            <a:endParaRPr lang="fr-BE" sz="3200" baseline="-25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0643" y="1233756"/>
            <a:ext cx="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</a:t>
            </a:r>
            <a:endParaRPr lang="fr-BE" sz="3200" baseline="-250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3" b="-721"/>
          <a:stretch/>
        </p:blipFill>
        <p:spPr>
          <a:xfrm>
            <a:off x="2274070" y="6397303"/>
            <a:ext cx="7643860" cy="50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30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64" y="0"/>
            <a:ext cx="1364921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888291" y="138941"/>
            <a:ext cx="4480714" cy="2987142"/>
          </a:xfrm>
          <a:prstGeom prst="rect">
            <a:avLst/>
          </a:prstGeom>
          <a:ln w="63500">
            <a:solidFill>
              <a:schemeClr val="accent4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717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50" y="-159658"/>
            <a:ext cx="8979038" cy="66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5971" y="4742164"/>
            <a:ext cx="881870" cy="820788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8034" y="6141322"/>
            <a:ext cx="315556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</a:rPr>
              <a:t>Sapphire or diamond windows</a:t>
            </a:r>
          </a:p>
        </p:txBody>
      </p:sp>
      <p:cxnSp>
        <p:nvCxnSpPr>
          <p:cNvPr id="7" name="Elbow Connector 6"/>
          <p:cNvCxnSpPr>
            <a:stCxn id="5" idx="3"/>
            <a:endCxn id="6" idx="1"/>
          </p:cNvCxnSpPr>
          <p:nvPr/>
        </p:nvCxnSpPr>
        <p:spPr>
          <a:xfrm>
            <a:off x="2247841" y="5152558"/>
            <a:ext cx="540193" cy="117343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48287" y="1266223"/>
            <a:ext cx="713895" cy="71198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5869" y="3741948"/>
            <a:ext cx="2800222" cy="369331"/>
          </a:xfrm>
          <a:prstGeom prst="rect">
            <a:avLst/>
          </a:prstGeom>
          <a:solidFill>
            <a:schemeClr val="accent3">
              <a:alpha val="50000"/>
            </a:schemeClr>
          </a:solidFill>
          <a:ln w="38100"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Molybdenum mirrors</a:t>
            </a:r>
          </a:p>
        </p:txBody>
      </p:sp>
      <p:cxnSp>
        <p:nvCxnSpPr>
          <p:cNvPr id="10" name="Elbow Connector 9"/>
          <p:cNvCxnSpPr>
            <a:stCxn id="8" idx="1"/>
            <a:endCxn id="9" idx="1"/>
          </p:cNvCxnSpPr>
          <p:nvPr/>
        </p:nvCxnSpPr>
        <p:spPr>
          <a:xfrm rot="10800000" flipV="1">
            <a:off x="7605869" y="1622216"/>
            <a:ext cx="242418" cy="2304397"/>
          </a:xfrm>
          <a:prstGeom prst="bentConnector3">
            <a:avLst>
              <a:gd name="adj1" fmla="val 194300"/>
            </a:avLst>
          </a:prstGeom>
          <a:ln w="381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53366" y="2474499"/>
            <a:ext cx="881870" cy="81888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3263" y="4320318"/>
            <a:ext cx="3124710" cy="92333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Ceramic heater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Copper mantel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Inconel cell</a:t>
            </a:r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>
            <a:off x="5735236" y="2883939"/>
            <a:ext cx="418027" cy="189804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848503" y="895914"/>
            <a:ext cx="586005" cy="671901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80953" y="2499314"/>
            <a:ext cx="2296297" cy="923330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Gas In-Out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Temperature gauge access</a:t>
            </a:r>
          </a:p>
        </p:txBody>
      </p:sp>
      <p:cxnSp>
        <p:nvCxnSpPr>
          <p:cNvPr id="16" name="Elbow Connector 15"/>
          <p:cNvCxnSpPr>
            <a:stCxn id="14" idx="3"/>
            <a:endCxn id="15" idx="0"/>
          </p:cNvCxnSpPr>
          <p:nvPr/>
        </p:nvCxnSpPr>
        <p:spPr>
          <a:xfrm>
            <a:off x="9434508" y="1231865"/>
            <a:ext cx="594594" cy="1267449"/>
          </a:xfrm>
          <a:prstGeom prst="bentConnector2">
            <a:avLst/>
          </a:prstGeom>
          <a:ln w="381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39997" y="3804939"/>
            <a:ext cx="1074659" cy="112428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77329" y="5564861"/>
            <a:ext cx="3467659" cy="369331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Metallic c-rings seals</a:t>
            </a:r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>
            <a:off x="4114656" y="4367083"/>
            <a:ext cx="362673" cy="138244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r="25492" b="16703"/>
          <a:stretch/>
        </p:blipFill>
        <p:spPr>
          <a:xfrm rot="900000">
            <a:off x="2110960" y="679890"/>
            <a:ext cx="3539962" cy="3798201"/>
          </a:xfrm>
          <a:prstGeom prst="rect">
            <a:avLst/>
          </a:prstGeom>
          <a:ln w="63500">
            <a:solidFill>
              <a:schemeClr val="accent4"/>
            </a:solidFill>
            <a:miter lim="800000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77654" y="783835"/>
            <a:ext cx="3938016" cy="3864864"/>
          </a:xfrm>
          <a:prstGeom prst="rect">
            <a:avLst/>
          </a:prstGeom>
          <a:ln w="63500">
            <a:solidFill>
              <a:schemeClr val="accent3"/>
            </a:solidFill>
            <a:miter lim="800000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9" t="21909" r="22560" b="17294"/>
          <a:stretch/>
        </p:blipFill>
        <p:spPr>
          <a:xfrm rot="20700000">
            <a:off x="166025" y="218572"/>
            <a:ext cx="4029690" cy="3754492"/>
          </a:xfrm>
          <a:prstGeom prst="rect">
            <a:avLst/>
          </a:prstGeom>
          <a:ln w="63500">
            <a:solidFill>
              <a:schemeClr val="accent2"/>
            </a:solidFill>
            <a:miter lim="800000"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5" r="33114"/>
          <a:stretch/>
        </p:blipFill>
        <p:spPr>
          <a:xfrm rot="20700000">
            <a:off x="-152981" y="323583"/>
            <a:ext cx="4187067" cy="3439848"/>
          </a:xfrm>
          <a:prstGeom prst="rect">
            <a:avLst/>
          </a:prstGeom>
          <a:ln w="63500">
            <a:solidFill>
              <a:schemeClr val="accent1"/>
            </a:solidFill>
            <a:miter lim="800000"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39159" r="61631" b="12044"/>
          <a:stretch/>
        </p:blipFill>
        <p:spPr>
          <a:xfrm rot="900000">
            <a:off x="129185" y="334565"/>
            <a:ext cx="3424973" cy="3108125"/>
          </a:xfrm>
          <a:prstGeom prst="rect">
            <a:avLst/>
          </a:prstGeom>
          <a:ln w="63500">
            <a:solidFill>
              <a:schemeClr val="accent6"/>
            </a:solidFill>
            <a:miter lim="800000"/>
          </a:ln>
        </p:spPr>
      </p:pic>
      <p:sp>
        <p:nvSpPr>
          <p:cNvPr id="25" name="TextBox 24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55099" t="44149" r="8596" b="7597"/>
          <a:stretch/>
        </p:blipFill>
        <p:spPr>
          <a:xfrm>
            <a:off x="344596" y="1079719"/>
            <a:ext cx="11618804" cy="4826001"/>
          </a:xfrm>
          <a:prstGeom prst="rect">
            <a:avLst/>
          </a:prstGeom>
          <a:ln w="63500">
            <a:solidFill>
              <a:schemeClr val="accent3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589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1098" y="-2333017"/>
            <a:ext cx="5370285" cy="12271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18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62" y="0"/>
            <a:ext cx="8506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34503" y="6508858"/>
            <a:ext cx="6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53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ainbow">
      <a:dk1>
        <a:sysClr val="windowText" lastClr="000000"/>
      </a:dk1>
      <a:lt1>
        <a:sysClr val="window" lastClr="FFFFFF"/>
      </a:lt1>
      <a:dk2>
        <a:srgbClr val="565656"/>
      </a:dk2>
      <a:lt2>
        <a:srgbClr val="E6E6E6"/>
      </a:lt2>
      <a:accent1>
        <a:srgbClr val="ED1B24"/>
      </a:accent1>
      <a:accent2>
        <a:srgbClr val="F68121"/>
      </a:accent2>
      <a:accent3>
        <a:srgbClr val="FFDE00"/>
      </a:accent3>
      <a:accent4>
        <a:srgbClr val="79C24D"/>
      </a:accent4>
      <a:accent5>
        <a:srgbClr val="009DE7"/>
      </a:accent5>
      <a:accent6>
        <a:srgbClr val="8A28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9853</TotalTime>
  <Words>170</Words>
  <Application>Microsoft Office PowerPoint</Application>
  <PresentationFormat>Widescreen</PresentationFormat>
  <Paragraphs>53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CMBX10</vt:lpstr>
      <vt:lpstr>Verdana</vt:lpstr>
      <vt:lpstr>Office Theme</vt:lpstr>
      <vt:lpstr>Conception personnalisée</vt:lpstr>
      <vt:lpstr>Temperature dependence of the CO2-collisional broadening of chloromethane lines.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FUNDP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Sylvain Leonis</dc:creator>
  <cp:lastModifiedBy>Sylvain Leonis</cp:lastModifiedBy>
  <cp:revision>92</cp:revision>
  <dcterms:created xsi:type="dcterms:W3CDTF">2019-12-02T14:38:41Z</dcterms:created>
  <dcterms:modified xsi:type="dcterms:W3CDTF">2020-02-10T17:34:42Z</dcterms:modified>
</cp:coreProperties>
</file>