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4" r:id="rId1"/>
    <p:sldMasterId id="2147483652" r:id="rId2"/>
  </p:sldMasterIdLst>
  <p:notesMasterIdLst>
    <p:notesMasterId r:id="rId20"/>
  </p:notesMasterIdLst>
  <p:handoutMasterIdLst>
    <p:handoutMasterId r:id="rId21"/>
  </p:handoutMasterIdLst>
  <p:sldIdLst>
    <p:sldId id="265" r:id="rId3"/>
    <p:sldId id="274" r:id="rId4"/>
    <p:sldId id="275" r:id="rId5"/>
    <p:sldId id="290" r:id="rId6"/>
    <p:sldId id="292" r:id="rId7"/>
    <p:sldId id="293" r:id="rId8"/>
    <p:sldId id="294" r:id="rId9"/>
    <p:sldId id="295" r:id="rId10"/>
    <p:sldId id="296" r:id="rId11"/>
    <p:sldId id="297" r:id="rId12"/>
    <p:sldId id="302" r:id="rId13"/>
    <p:sldId id="303" r:id="rId14"/>
    <p:sldId id="298" r:id="rId15"/>
    <p:sldId id="299" r:id="rId16"/>
    <p:sldId id="300" r:id="rId17"/>
    <p:sldId id="304" r:id="rId18"/>
    <p:sldId id="301" r:id="rId19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ection par défaut" id="{002A1E64-9C71-4E6F-9047-CDDC3CF12D71}">
          <p14:sldIdLst>
            <p14:sldId id="265"/>
          </p14:sldIdLst>
        </p14:section>
        <p14:section name="Section sans titre" id="{8FA44915-8153-4FB6-84D7-AA6B43016A1D}">
          <p14:sldIdLst>
            <p14:sldId id="274"/>
            <p14:sldId id="275"/>
            <p14:sldId id="290"/>
            <p14:sldId id="292"/>
            <p14:sldId id="293"/>
            <p14:sldId id="294"/>
            <p14:sldId id="295"/>
            <p14:sldId id="296"/>
            <p14:sldId id="297"/>
            <p14:sldId id="302"/>
            <p14:sldId id="303"/>
            <p14:sldId id="298"/>
            <p14:sldId id="299"/>
            <p14:sldId id="300"/>
            <p14:sldId id="304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9900"/>
    <a:srgbClr val="55AB26"/>
    <a:srgbClr val="449535"/>
    <a:srgbClr val="41A336"/>
    <a:srgbClr val="2E3135"/>
    <a:srgbClr val="0047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70" autoAdjust="0"/>
    <p:restoredTop sz="93590" autoAdjust="0"/>
  </p:normalViewPr>
  <p:slideViewPr>
    <p:cSldViewPr snapToGrid="0" snapToObjects="1">
      <p:cViewPr varScale="1">
        <p:scale>
          <a:sx n="61" d="100"/>
          <a:sy n="61" d="100"/>
        </p:scale>
        <p:origin x="166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E60C8C-664A-413F-A588-81C01B55EF91}" type="doc">
      <dgm:prSet loTypeId="urn:microsoft.com/office/officeart/2005/8/layout/chevron1" loCatId="process" qsTypeId="urn:microsoft.com/office/officeart/2005/8/quickstyle/simple1" qsCatId="simple" csTypeId="urn:microsoft.com/office/officeart/2005/8/colors/accent3_4" csCatId="accent3" phldr="1"/>
      <dgm:spPr/>
    </dgm:pt>
    <dgm:pt modelId="{1D8F6832-9303-4436-BE16-9A7FD83F0D86}">
      <dgm:prSet phldrT="[Texte]" custT="1"/>
      <dgm:spPr>
        <a:ln>
          <a:solidFill>
            <a:schemeClr val="tx1"/>
          </a:solidFill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Context</a:t>
          </a:r>
          <a:endParaRPr lang="fr-FR" sz="2000" dirty="0">
            <a:solidFill>
              <a:schemeClr val="tx1"/>
            </a:solidFill>
          </a:endParaRPr>
        </a:p>
      </dgm:t>
    </dgm:pt>
    <dgm:pt modelId="{9AAF5097-77C7-430E-A2B6-73E5CD6C5BB7}" type="par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50D2209-0E5A-4D7E-9EBD-3CF37F173936}" type="sib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6CB08FF-1A51-45FA-8D8B-7A4AA1CE861C}">
      <dgm:prSet phldrT="[Texte]" custT="1"/>
      <dgm:spPr/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Results</a:t>
          </a:r>
          <a:endParaRPr lang="fr-FR" sz="2000" dirty="0">
            <a:solidFill>
              <a:schemeClr val="tx1"/>
            </a:solidFill>
          </a:endParaRPr>
        </a:p>
      </dgm:t>
    </dgm:pt>
    <dgm:pt modelId="{028D6FB0-4705-4A71-92F5-B9D9D276C34C}" type="par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106FC339-8CCB-42FB-98B1-4889A52B3B5B}" type="sib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B955F773-6634-4DC1-92BC-B26C58D56341}">
      <dgm:prSet phldrT="[Texte]"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Discussion</a:t>
          </a:r>
          <a:endParaRPr lang="fr-FR" sz="2000" dirty="0">
            <a:solidFill>
              <a:schemeClr val="tx1"/>
            </a:solidFill>
          </a:endParaRPr>
        </a:p>
      </dgm:t>
    </dgm:pt>
    <dgm:pt modelId="{5256EC11-AB4A-46C4-9158-8F2E4D355D4B}" type="par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2C58309-50EF-4298-B96B-1C493D3B8665}" type="sib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DCF3D9F0-D8EA-4503-9515-A620D693FD03}">
      <dgm:prSet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Objectives</a:t>
          </a:r>
          <a:endParaRPr lang="fr-FR" sz="2000" dirty="0">
            <a:solidFill>
              <a:schemeClr val="tx1"/>
            </a:solidFill>
          </a:endParaRPr>
        </a:p>
      </dgm:t>
    </dgm:pt>
    <dgm:pt modelId="{2D62EF70-0261-42ED-BCC4-0C50E5891642}" type="par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E1F35E1-2AFE-47AA-8B7E-0EADCAF9C74B}" type="sib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C2C2CF5A-8DCB-425D-B6C8-7026C839AB0C}">
      <dgm:prSet custT="1"/>
      <dgm:spPr/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Methods</a:t>
          </a:r>
          <a:endParaRPr lang="fr-FR" sz="2000" dirty="0">
            <a:solidFill>
              <a:schemeClr val="tx1"/>
            </a:solidFill>
          </a:endParaRPr>
        </a:p>
      </dgm:t>
    </dgm:pt>
    <dgm:pt modelId="{D36AECE0-3D16-46E0-A2B8-6FD5A656E08B}" type="par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BA7BBC5-82BD-49EC-9E2B-389407E6128B}" type="sib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20EF53CB-FD97-4FBB-8C8B-B3C383E07E24}" type="pres">
      <dgm:prSet presAssocID="{0EE60C8C-664A-413F-A588-81C01B55EF91}" presName="Name0" presStyleCnt="0">
        <dgm:presLayoutVars>
          <dgm:dir/>
          <dgm:animLvl val="lvl"/>
          <dgm:resizeHandles val="exact"/>
        </dgm:presLayoutVars>
      </dgm:prSet>
      <dgm:spPr/>
    </dgm:pt>
    <dgm:pt modelId="{3B9D8AA9-6164-4FB0-88F9-2A61C3D7ACDF}" type="pres">
      <dgm:prSet presAssocID="{1D8F6832-9303-4436-BE16-9A7FD83F0D8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A9F2F1-C116-4859-A1FC-314B02D3A31E}" type="pres">
      <dgm:prSet presAssocID="{950D2209-0E5A-4D7E-9EBD-3CF37F173936}" presName="parTxOnlySpace" presStyleCnt="0"/>
      <dgm:spPr/>
    </dgm:pt>
    <dgm:pt modelId="{0C734706-FCE0-467F-9479-949F3CDE3726}" type="pres">
      <dgm:prSet presAssocID="{DCF3D9F0-D8EA-4503-9515-A620D693FD0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29136B2-05AC-4C21-9F12-45A476A6FF6E}" type="pres">
      <dgm:prSet presAssocID="{6E1F35E1-2AFE-47AA-8B7E-0EADCAF9C74B}" presName="parTxOnlySpace" presStyleCnt="0"/>
      <dgm:spPr/>
    </dgm:pt>
    <dgm:pt modelId="{92F7ABC5-F024-4F34-9EBD-2943CC120410}" type="pres">
      <dgm:prSet presAssocID="{C2C2CF5A-8DCB-425D-B6C8-7026C839AB0C}" presName="parTxOnly" presStyleLbl="node1" presStyleIdx="2" presStyleCnt="5" custLinFactNeighborY="1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A56F7A-9581-43A4-8DDE-63CDFDCBFED8}" type="pres">
      <dgm:prSet presAssocID="{6BA7BBC5-82BD-49EC-9E2B-389407E6128B}" presName="parTxOnlySpace" presStyleCnt="0"/>
      <dgm:spPr/>
    </dgm:pt>
    <dgm:pt modelId="{D3315AA1-92AC-4119-89DE-F878556C093B}" type="pres">
      <dgm:prSet presAssocID="{96CB08FF-1A51-45FA-8D8B-7A4AA1CE861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5478CF7-6C2F-49BC-A316-30011C2F5F77}" type="pres">
      <dgm:prSet presAssocID="{106FC339-8CCB-42FB-98B1-4889A52B3B5B}" presName="parTxOnlySpace" presStyleCnt="0"/>
      <dgm:spPr/>
    </dgm:pt>
    <dgm:pt modelId="{0F2BBE61-C6E3-4DA0-8EF8-AFC8D2B64495}" type="pres">
      <dgm:prSet presAssocID="{B955F773-6634-4DC1-92BC-B26C58D5634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3984D1D-2D57-4148-900C-18855BBE9B8C}" srcId="{0EE60C8C-664A-413F-A588-81C01B55EF91}" destId="{B955F773-6634-4DC1-92BC-B26C58D56341}" srcOrd="4" destOrd="0" parTransId="{5256EC11-AB4A-46C4-9158-8F2E4D355D4B}" sibTransId="{62C58309-50EF-4298-B96B-1C493D3B8665}"/>
    <dgm:cxn modelId="{6FAA0B68-CBF9-4C2A-98FA-8756DE0EB840}" srcId="{0EE60C8C-664A-413F-A588-81C01B55EF91}" destId="{96CB08FF-1A51-45FA-8D8B-7A4AA1CE861C}" srcOrd="3" destOrd="0" parTransId="{028D6FB0-4705-4A71-92F5-B9D9D276C34C}" sibTransId="{106FC339-8CCB-42FB-98B1-4889A52B3B5B}"/>
    <dgm:cxn modelId="{819CA8BC-BA63-4886-A504-6949FD616B13}" type="presOf" srcId="{DCF3D9F0-D8EA-4503-9515-A620D693FD03}" destId="{0C734706-FCE0-467F-9479-949F3CDE3726}" srcOrd="0" destOrd="0" presId="urn:microsoft.com/office/officeart/2005/8/layout/chevron1"/>
    <dgm:cxn modelId="{38E1F3D3-448C-4AD2-BAE4-0BCE3B884028}" type="presOf" srcId="{96CB08FF-1A51-45FA-8D8B-7A4AA1CE861C}" destId="{D3315AA1-92AC-4119-89DE-F878556C093B}" srcOrd="0" destOrd="0" presId="urn:microsoft.com/office/officeart/2005/8/layout/chevron1"/>
    <dgm:cxn modelId="{F2CD9457-0022-44D6-B2BE-666E11CBD724}" type="presOf" srcId="{B955F773-6634-4DC1-92BC-B26C58D56341}" destId="{0F2BBE61-C6E3-4DA0-8EF8-AFC8D2B64495}" srcOrd="0" destOrd="0" presId="urn:microsoft.com/office/officeart/2005/8/layout/chevron1"/>
    <dgm:cxn modelId="{74C6ADE8-68F8-44B9-9D9C-20F75831FD0C}" type="presOf" srcId="{C2C2CF5A-8DCB-425D-B6C8-7026C839AB0C}" destId="{92F7ABC5-F024-4F34-9EBD-2943CC120410}" srcOrd="0" destOrd="0" presId="urn:microsoft.com/office/officeart/2005/8/layout/chevron1"/>
    <dgm:cxn modelId="{9E9FE2CF-5CDB-410B-B8F7-5DBEA0E0CB1C}" type="presOf" srcId="{0EE60C8C-664A-413F-A588-81C01B55EF91}" destId="{20EF53CB-FD97-4FBB-8C8B-B3C383E07E24}" srcOrd="0" destOrd="0" presId="urn:microsoft.com/office/officeart/2005/8/layout/chevron1"/>
    <dgm:cxn modelId="{0F8524D1-06CE-433C-ACF8-4FB5EFFC4D0A}" type="presOf" srcId="{1D8F6832-9303-4436-BE16-9A7FD83F0D86}" destId="{3B9D8AA9-6164-4FB0-88F9-2A61C3D7ACDF}" srcOrd="0" destOrd="0" presId="urn:microsoft.com/office/officeart/2005/8/layout/chevron1"/>
    <dgm:cxn modelId="{004ACB91-1AAD-4EB5-9D66-804B5BAA1B16}" srcId="{0EE60C8C-664A-413F-A588-81C01B55EF91}" destId="{DCF3D9F0-D8EA-4503-9515-A620D693FD03}" srcOrd="1" destOrd="0" parTransId="{2D62EF70-0261-42ED-BCC4-0C50E5891642}" sibTransId="{6E1F35E1-2AFE-47AA-8B7E-0EADCAF9C74B}"/>
    <dgm:cxn modelId="{40266E3D-1831-403C-A43E-A1F3B63483FD}" srcId="{0EE60C8C-664A-413F-A588-81C01B55EF91}" destId="{C2C2CF5A-8DCB-425D-B6C8-7026C839AB0C}" srcOrd="2" destOrd="0" parTransId="{D36AECE0-3D16-46E0-A2B8-6FD5A656E08B}" sibTransId="{6BA7BBC5-82BD-49EC-9E2B-389407E6128B}"/>
    <dgm:cxn modelId="{0FB3F061-CC1E-4657-95C0-643801379CFF}" srcId="{0EE60C8C-664A-413F-A588-81C01B55EF91}" destId="{1D8F6832-9303-4436-BE16-9A7FD83F0D86}" srcOrd="0" destOrd="0" parTransId="{9AAF5097-77C7-430E-A2B6-73E5CD6C5BB7}" sibTransId="{950D2209-0E5A-4D7E-9EBD-3CF37F173936}"/>
    <dgm:cxn modelId="{AE011495-6B8D-4A31-AD21-280A7BFDE526}" type="presParOf" srcId="{20EF53CB-FD97-4FBB-8C8B-B3C383E07E24}" destId="{3B9D8AA9-6164-4FB0-88F9-2A61C3D7ACDF}" srcOrd="0" destOrd="0" presId="urn:microsoft.com/office/officeart/2005/8/layout/chevron1"/>
    <dgm:cxn modelId="{585589BB-ECF2-4E97-963F-C42FB5C979D2}" type="presParOf" srcId="{20EF53CB-FD97-4FBB-8C8B-B3C383E07E24}" destId="{07A9F2F1-C116-4859-A1FC-314B02D3A31E}" srcOrd="1" destOrd="0" presId="urn:microsoft.com/office/officeart/2005/8/layout/chevron1"/>
    <dgm:cxn modelId="{FB702C25-6D69-4A02-A37A-962ADC836DFD}" type="presParOf" srcId="{20EF53CB-FD97-4FBB-8C8B-B3C383E07E24}" destId="{0C734706-FCE0-467F-9479-949F3CDE3726}" srcOrd="2" destOrd="0" presId="urn:microsoft.com/office/officeart/2005/8/layout/chevron1"/>
    <dgm:cxn modelId="{19893C3A-BECC-46CF-A50C-E9F6E33C46C7}" type="presParOf" srcId="{20EF53CB-FD97-4FBB-8C8B-B3C383E07E24}" destId="{729136B2-05AC-4C21-9F12-45A476A6FF6E}" srcOrd="3" destOrd="0" presId="urn:microsoft.com/office/officeart/2005/8/layout/chevron1"/>
    <dgm:cxn modelId="{4D7D09D2-C217-4F29-9050-F1DCAD993F92}" type="presParOf" srcId="{20EF53CB-FD97-4FBB-8C8B-B3C383E07E24}" destId="{92F7ABC5-F024-4F34-9EBD-2943CC120410}" srcOrd="4" destOrd="0" presId="urn:microsoft.com/office/officeart/2005/8/layout/chevron1"/>
    <dgm:cxn modelId="{FFF7E843-CC9B-4CDB-A51B-F9239060A8F8}" type="presParOf" srcId="{20EF53CB-FD97-4FBB-8C8B-B3C383E07E24}" destId="{E7A56F7A-9581-43A4-8DDE-63CDFDCBFED8}" srcOrd="5" destOrd="0" presId="urn:microsoft.com/office/officeart/2005/8/layout/chevron1"/>
    <dgm:cxn modelId="{371780EE-A410-4006-AD37-4D3977DB3A6B}" type="presParOf" srcId="{20EF53CB-FD97-4FBB-8C8B-B3C383E07E24}" destId="{D3315AA1-92AC-4119-89DE-F878556C093B}" srcOrd="6" destOrd="0" presId="urn:microsoft.com/office/officeart/2005/8/layout/chevron1"/>
    <dgm:cxn modelId="{FC0DC23A-B61C-4D09-93EF-E6E7566CED23}" type="presParOf" srcId="{20EF53CB-FD97-4FBB-8C8B-B3C383E07E24}" destId="{25478CF7-6C2F-49BC-A316-30011C2F5F77}" srcOrd="7" destOrd="0" presId="urn:microsoft.com/office/officeart/2005/8/layout/chevron1"/>
    <dgm:cxn modelId="{FD53AB12-99E1-4946-B8F2-C22C0F4B5821}" type="presParOf" srcId="{20EF53CB-FD97-4FBB-8C8B-B3C383E07E24}" destId="{0F2BBE61-C6E3-4DA0-8EF8-AFC8D2B6449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EE60C8C-664A-413F-A588-81C01B55EF91}" type="doc">
      <dgm:prSet loTypeId="urn:microsoft.com/office/officeart/2005/8/layout/chevron1" loCatId="process" qsTypeId="urn:microsoft.com/office/officeart/2005/8/quickstyle/simple1" qsCatId="simple" csTypeId="urn:microsoft.com/office/officeart/2005/8/colors/accent3_4" csCatId="accent3" phldr="1"/>
      <dgm:spPr/>
    </dgm:pt>
    <dgm:pt modelId="{1D8F6832-9303-4436-BE16-9A7FD83F0D86}">
      <dgm:prSet phldrT="[Texte]"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Context</a:t>
          </a:r>
          <a:endParaRPr lang="fr-FR" sz="2000" dirty="0">
            <a:solidFill>
              <a:schemeClr val="tx1"/>
            </a:solidFill>
          </a:endParaRPr>
        </a:p>
      </dgm:t>
    </dgm:pt>
    <dgm:pt modelId="{9AAF5097-77C7-430E-A2B6-73E5CD6C5BB7}" type="par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50D2209-0E5A-4D7E-9EBD-3CF37F173936}" type="sib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6CB08FF-1A51-45FA-8D8B-7A4AA1CE861C}">
      <dgm:prSet phldrT="[Texte]" custT="1"/>
      <dgm:spPr>
        <a:ln>
          <a:solidFill>
            <a:schemeClr val="tx1"/>
          </a:solidFill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Results</a:t>
          </a:r>
          <a:endParaRPr lang="fr-FR" sz="2000" dirty="0">
            <a:solidFill>
              <a:schemeClr val="tx1"/>
            </a:solidFill>
          </a:endParaRPr>
        </a:p>
      </dgm:t>
    </dgm:pt>
    <dgm:pt modelId="{028D6FB0-4705-4A71-92F5-B9D9D276C34C}" type="par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106FC339-8CCB-42FB-98B1-4889A52B3B5B}" type="sib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B955F773-6634-4DC1-92BC-B26C58D56341}">
      <dgm:prSet phldrT="[Texte]"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Discussion</a:t>
          </a:r>
          <a:endParaRPr lang="fr-FR" sz="2000" dirty="0">
            <a:solidFill>
              <a:schemeClr val="tx1"/>
            </a:solidFill>
          </a:endParaRPr>
        </a:p>
      </dgm:t>
    </dgm:pt>
    <dgm:pt modelId="{5256EC11-AB4A-46C4-9158-8F2E4D355D4B}" type="par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2C58309-50EF-4298-B96B-1C493D3B8665}" type="sib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DCF3D9F0-D8EA-4503-9515-A620D693FD03}">
      <dgm:prSet custT="1"/>
      <dgm:spPr>
        <a:ln>
          <a:noFill/>
        </a:ln>
      </dgm:spPr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Objectives</a:t>
          </a:r>
          <a:endParaRPr lang="fr-FR" sz="2000" dirty="0">
            <a:solidFill>
              <a:schemeClr val="tx1"/>
            </a:solidFill>
          </a:endParaRPr>
        </a:p>
      </dgm:t>
    </dgm:pt>
    <dgm:pt modelId="{2D62EF70-0261-42ED-BCC4-0C50E5891642}" type="par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E1F35E1-2AFE-47AA-8B7E-0EADCAF9C74B}" type="sib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C2C2CF5A-8DCB-425D-B6C8-7026C839AB0C}">
      <dgm:prSet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Methods</a:t>
          </a:r>
          <a:endParaRPr lang="fr-FR" sz="2000" dirty="0">
            <a:solidFill>
              <a:schemeClr val="tx1"/>
            </a:solidFill>
          </a:endParaRPr>
        </a:p>
      </dgm:t>
    </dgm:pt>
    <dgm:pt modelId="{D36AECE0-3D16-46E0-A2B8-6FD5A656E08B}" type="par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BA7BBC5-82BD-49EC-9E2B-389407E6128B}" type="sib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20EF53CB-FD97-4FBB-8C8B-B3C383E07E24}" type="pres">
      <dgm:prSet presAssocID="{0EE60C8C-664A-413F-A588-81C01B55EF91}" presName="Name0" presStyleCnt="0">
        <dgm:presLayoutVars>
          <dgm:dir/>
          <dgm:animLvl val="lvl"/>
          <dgm:resizeHandles val="exact"/>
        </dgm:presLayoutVars>
      </dgm:prSet>
      <dgm:spPr/>
    </dgm:pt>
    <dgm:pt modelId="{3B9D8AA9-6164-4FB0-88F9-2A61C3D7ACDF}" type="pres">
      <dgm:prSet presAssocID="{1D8F6832-9303-4436-BE16-9A7FD83F0D8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A9F2F1-C116-4859-A1FC-314B02D3A31E}" type="pres">
      <dgm:prSet presAssocID="{950D2209-0E5A-4D7E-9EBD-3CF37F173936}" presName="parTxOnlySpace" presStyleCnt="0"/>
      <dgm:spPr/>
    </dgm:pt>
    <dgm:pt modelId="{0C734706-FCE0-467F-9479-949F3CDE3726}" type="pres">
      <dgm:prSet presAssocID="{DCF3D9F0-D8EA-4503-9515-A620D693FD0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29136B2-05AC-4C21-9F12-45A476A6FF6E}" type="pres">
      <dgm:prSet presAssocID="{6E1F35E1-2AFE-47AA-8B7E-0EADCAF9C74B}" presName="parTxOnlySpace" presStyleCnt="0"/>
      <dgm:spPr/>
    </dgm:pt>
    <dgm:pt modelId="{92F7ABC5-F024-4F34-9EBD-2943CC120410}" type="pres">
      <dgm:prSet presAssocID="{C2C2CF5A-8DCB-425D-B6C8-7026C839AB0C}" presName="parTxOnly" presStyleLbl="node1" presStyleIdx="2" presStyleCnt="5" custLinFactNeighborY="1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A56F7A-9581-43A4-8DDE-63CDFDCBFED8}" type="pres">
      <dgm:prSet presAssocID="{6BA7BBC5-82BD-49EC-9E2B-389407E6128B}" presName="parTxOnlySpace" presStyleCnt="0"/>
      <dgm:spPr/>
    </dgm:pt>
    <dgm:pt modelId="{D3315AA1-92AC-4119-89DE-F878556C093B}" type="pres">
      <dgm:prSet presAssocID="{96CB08FF-1A51-45FA-8D8B-7A4AA1CE861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5478CF7-6C2F-49BC-A316-30011C2F5F77}" type="pres">
      <dgm:prSet presAssocID="{106FC339-8CCB-42FB-98B1-4889A52B3B5B}" presName="parTxOnlySpace" presStyleCnt="0"/>
      <dgm:spPr/>
    </dgm:pt>
    <dgm:pt modelId="{0F2BBE61-C6E3-4DA0-8EF8-AFC8D2B64495}" type="pres">
      <dgm:prSet presAssocID="{B955F773-6634-4DC1-92BC-B26C58D5634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3984D1D-2D57-4148-900C-18855BBE9B8C}" srcId="{0EE60C8C-664A-413F-A588-81C01B55EF91}" destId="{B955F773-6634-4DC1-92BC-B26C58D56341}" srcOrd="4" destOrd="0" parTransId="{5256EC11-AB4A-46C4-9158-8F2E4D355D4B}" sibTransId="{62C58309-50EF-4298-B96B-1C493D3B8665}"/>
    <dgm:cxn modelId="{6FAA0B68-CBF9-4C2A-98FA-8756DE0EB840}" srcId="{0EE60C8C-664A-413F-A588-81C01B55EF91}" destId="{96CB08FF-1A51-45FA-8D8B-7A4AA1CE861C}" srcOrd="3" destOrd="0" parTransId="{028D6FB0-4705-4A71-92F5-B9D9D276C34C}" sibTransId="{106FC339-8CCB-42FB-98B1-4889A52B3B5B}"/>
    <dgm:cxn modelId="{819CA8BC-BA63-4886-A504-6949FD616B13}" type="presOf" srcId="{DCF3D9F0-D8EA-4503-9515-A620D693FD03}" destId="{0C734706-FCE0-467F-9479-949F3CDE3726}" srcOrd="0" destOrd="0" presId="urn:microsoft.com/office/officeart/2005/8/layout/chevron1"/>
    <dgm:cxn modelId="{38E1F3D3-448C-4AD2-BAE4-0BCE3B884028}" type="presOf" srcId="{96CB08FF-1A51-45FA-8D8B-7A4AA1CE861C}" destId="{D3315AA1-92AC-4119-89DE-F878556C093B}" srcOrd="0" destOrd="0" presId="urn:microsoft.com/office/officeart/2005/8/layout/chevron1"/>
    <dgm:cxn modelId="{F2CD9457-0022-44D6-B2BE-666E11CBD724}" type="presOf" srcId="{B955F773-6634-4DC1-92BC-B26C58D56341}" destId="{0F2BBE61-C6E3-4DA0-8EF8-AFC8D2B64495}" srcOrd="0" destOrd="0" presId="urn:microsoft.com/office/officeart/2005/8/layout/chevron1"/>
    <dgm:cxn modelId="{74C6ADE8-68F8-44B9-9D9C-20F75831FD0C}" type="presOf" srcId="{C2C2CF5A-8DCB-425D-B6C8-7026C839AB0C}" destId="{92F7ABC5-F024-4F34-9EBD-2943CC120410}" srcOrd="0" destOrd="0" presId="urn:microsoft.com/office/officeart/2005/8/layout/chevron1"/>
    <dgm:cxn modelId="{9E9FE2CF-5CDB-410B-B8F7-5DBEA0E0CB1C}" type="presOf" srcId="{0EE60C8C-664A-413F-A588-81C01B55EF91}" destId="{20EF53CB-FD97-4FBB-8C8B-B3C383E07E24}" srcOrd="0" destOrd="0" presId="urn:microsoft.com/office/officeart/2005/8/layout/chevron1"/>
    <dgm:cxn modelId="{0F8524D1-06CE-433C-ACF8-4FB5EFFC4D0A}" type="presOf" srcId="{1D8F6832-9303-4436-BE16-9A7FD83F0D86}" destId="{3B9D8AA9-6164-4FB0-88F9-2A61C3D7ACDF}" srcOrd="0" destOrd="0" presId="urn:microsoft.com/office/officeart/2005/8/layout/chevron1"/>
    <dgm:cxn modelId="{004ACB91-1AAD-4EB5-9D66-804B5BAA1B16}" srcId="{0EE60C8C-664A-413F-A588-81C01B55EF91}" destId="{DCF3D9F0-D8EA-4503-9515-A620D693FD03}" srcOrd="1" destOrd="0" parTransId="{2D62EF70-0261-42ED-BCC4-0C50E5891642}" sibTransId="{6E1F35E1-2AFE-47AA-8B7E-0EADCAF9C74B}"/>
    <dgm:cxn modelId="{40266E3D-1831-403C-A43E-A1F3B63483FD}" srcId="{0EE60C8C-664A-413F-A588-81C01B55EF91}" destId="{C2C2CF5A-8DCB-425D-B6C8-7026C839AB0C}" srcOrd="2" destOrd="0" parTransId="{D36AECE0-3D16-46E0-A2B8-6FD5A656E08B}" sibTransId="{6BA7BBC5-82BD-49EC-9E2B-389407E6128B}"/>
    <dgm:cxn modelId="{0FB3F061-CC1E-4657-95C0-643801379CFF}" srcId="{0EE60C8C-664A-413F-A588-81C01B55EF91}" destId="{1D8F6832-9303-4436-BE16-9A7FD83F0D86}" srcOrd="0" destOrd="0" parTransId="{9AAF5097-77C7-430E-A2B6-73E5CD6C5BB7}" sibTransId="{950D2209-0E5A-4D7E-9EBD-3CF37F173936}"/>
    <dgm:cxn modelId="{AE011495-6B8D-4A31-AD21-280A7BFDE526}" type="presParOf" srcId="{20EF53CB-FD97-4FBB-8C8B-B3C383E07E24}" destId="{3B9D8AA9-6164-4FB0-88F9-2A61C3D7ACDF}" srcOrd="0" destOrd="0" presId="urn:microsoft.com/office/officeart/2005/8/layout/chevron1"/>
    <dgm:cxn modelId="{585589BB-ECF2-4E97-963F-C42FB5C979D2}" type="presParOf" srcId="{20EF53CB-FD97-4FBB-8C8B-B3C383E07E24}" destId="{07A9F2F1-C116-4859-A1FC-314B02D3A31E}" srcOrd="1" destOrd="0" presId="urn:microsoft.com/office/officeart/2005/8/layout/chevron1"/>
    <dgm:cxn modelId="{FB702C25-6D69-4A02-A37A-962ADC836DFD}" type="presParOf" srcId="{20EF53CB-FD97-4FBB-8C8B-B3C383E07E24}" destId="{0C734706-FCE0-467F-9479-949F3CDE3726}" srcOrd="2" destOrd="0" presId="urn:microsoft.com/office/officeart/2005/8/layout/chevron1"/>
    <dgm:cxn modelId="{19893C3A-BECC-46CF-A50C-E9F6E33C46C7}" type="presParOf" srcId="{20EF53CB-FD97-4FBB-8C8B-B3C383E07E24}" destId="{729136B2-05AC-4C21-9F12-45A476A6FF6E}" srcOrd="3" destOrd="0" presId="urn:microsoft.com/office/officeart/2005/8/layout/chevron1"/>
    <dgm:cxn modelId="{4D7D09D2-C217-4F29-9050-F1DCAD993F92}" type="presParOf" srcId="{20EF53CB-FD97-4FBB-8C8B-B3C383E07E24}" destId="{92F7ABC5-F024-4F34-9EBD-2943CC120410}" srcOrd="4" destOrd="0" presId="urn:microsoft.com/office/officeart/2005/8/layout/chevron1"/>
    <dgm:cxn modelId="{FFF7E843-CC9B-4CDB-A51B-F9239060A8F8}" type="presParOf" srcId="{20EF53CB-FD97-4FBB-8C8B-B3C383E07E24}" destId="{E7A56F7A-9581-43A4-8DDE-63CDFDCBFED8}" srcOrd="5" destOrd="0" presId="urn:microsoft.com/office/officeart/2005/8/layout/chevron1"/>
    <dgm:cxn modelId="{371780EE-A410-4006-AD37-4D3977DB3A6B}" type="presParOf" srcId="{20EF53CB-FD97-4FBB-8C8B-B3C383E07E24}" destId="{D3315AA1-92AC-4119-89DE-F878556C093B}" srcOrd="6" destOrd="0" presId="urn:microsoft.com/office/officeart/2005/8/layout/chevron1"/>
    <dgm:cxn modelId="{FC0DC23A-B61C-4D09-93EF-E6E7566CED23}" type="presParOf" srcId="{20EF53CB-FD97-4FBB-8C8B-B3C383E07E24}" destId="{25478CF7-6C2F-49BC-A316-30011C2F5F77}" srcOrd="7" destOrd="0" presId="urn:microsoft.com/office/officeart/2005/8/layout/chevron1"/>
    <dgm:cxn modelId="{FD53AB12-99E1-4946-B8F2-C22C0F4B5821}" type="presParOf" srcId="{20EF53CB-FD97-4FBB-8C8B-B3C383E07E24}" destId="{0F2BBE61-C6E3-4DA0-8EF8-AFC8D2B64495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EE60C8C-664A-413F-A588-81C01B55EF91}" type="doc">
      <dgm:prSet loTypeId="urn:microsoft.com/office/officeart/2005/8/layout/chevron1" loCatId="process" qsTypeId="urn:microsoft.com/office/officeart/2005/8/quickstyle/simple1" qsCatId="simple" csTypeId="urn:microsoft.com/office/officeart/2005/8/colors/accent3_4" csCatId="accent3" phldr="1"/>
      <dgm:spPr/>
    </dgm:pt>
    <dgm:pt modelId="{1D8F6832-9303-4436-BE16-9A7FD83F0D86}">
      <dgm:prSet phldrT="[Texte]"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Context</a:t>
          </a:r>
          <a:endParaRPr lang="fr-FR" sz="2000" dirty="0">
            <a:solidFill>
              <a:schemeClr val="tx1"/>
            </a:solidFill>
          </a:endParaRPr>
        </a:p>
      </dgm:t>
    </dgm:pt>
    <dgm:pt modelId="{9AAF5097-77C7-430E-A2B6-73E5CD6C5BB7}" type="par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50D2209-0E5A-4D7E-9EBD-3CF37F173936}" type="sib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6CB08FF-1A51-45FA-8D8B-7A4AA1CE861C}">
      <dgm:prSet phldrT="[Texte]" custT="1"/>
      <dgm:spPr>
        <a:ln>
          <a:solidFill>
            <a:schemeClr val="tx1"/>
          </a:solidFill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Results</a:t>
          </a:r>
          <a:endParaRPr lang="fr-FR" sz="2000" dirty="0">
            <a:solidFill>
              <a:schemeClr val="tx1"/>
            </a:solidFill>
          </a:endParaRPr>
        </a:p>
      </dgm:t>
    </dgm:pt>
    <dgm:pt modelId="{028D6FB0-4705-4A71-92F5-B9D9D276C34C}" type="par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106FC339-8CCB-42FB-98B1-4889A52B3B5B}" type="sib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B955F773-6634-4DC1-92BC-B26C58D56341}">
      <dgm:prSet phldrT="[Texte]"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Discussion</a:t>
          </a:r>
          <a:endParaRPr lang="fr-FR" sz="2000" dirty="0">
            <a:solidFill>
              <a:schemeClr val="tx1"/>
            </a:solidFill>
          </a:endParaRPr>
        </a:p>
      </dgm:t>
    </dgm:pt>
    <dgm:pt modelId="{5256EC11-AB4A-46C4-9158-8F2E4D355D4B}" type="par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2C58309-50EF-4298-B96B-1C493D3B8665}" type="sib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DCF3D9F0-D8EA-4503-9515-A620D693FD03}">
      <dgm:prSet custT="1"/>
      <dgm:spPr>
        <a:ln>
          <a:noFill/>
        </a:ln>
      </dgm:spPr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Objectives</a:t>
          </a:r>
          <a:endParaRPr lang="fr-FR" sz="2000" dirty="0">
            <a:solidFill>
              <a:schemeClr val="tx1"/>
            </a:solidFill>
          </a:endParaRPr>
        </a:p>
      </dgm:t>
    </dgm:pt>
    <dgm:pt modelId="{2D62EF70-0261-42ED-BCC4-0C50E5891642}" type="par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E1F35E1-2AFE-47AA-8B7E-0EADCAF9C74B}" type="sib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C2C2CF5A-8DCB-425D-B6C8-7026C839AB0C}">
      <dgm:prSet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Methods</a:t>
          </a:r>
          <a:endParaRPr lang="fr-FR" sz="2000" dirty="0">
            <a:solidFill>
              <a:schemeClr val="tx1"/>
            </a:solidFill>
          </a:endParaRPr>
        </a:p>
      </dgm:t>
    </dgm:pt>
    <dgm:pt modelId="{D36AECE0-3D16-46E0-A2B8-6FD5A656E08B}" type="par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BA7BBC5-82BD-49EC-9E2B-389407E6128B}" type="sib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20EF53CB-FD97-4FBB-8C8B-B3C383E07E24}" type="pres">
      <dgm:prSet presAssocID="{0EE60C8C-664A-413F-A588-81C01B55EF91}" presName="Name0" presStyleCnt="0">
        <dgm:presLayoutVars>
          <dgm:dir/>
          <dgm:animLvl val="lvl"/>
          <dgm:resizeHandles val="exact"/>
        </dgm:presLayoutVars>
      </dgm:prSet>
      <dgm:spPr/>
    </dgm:pt>
    <dgm:pt modelId="{3B9D8AA9-6164-4FB0-88F9-2A61C3D7ACDF}" type="pres">
      <dgm:prSet presAssocID="{1D8F6832-9303-4436-BE16-9A7FD83F0D8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A9F2F1-C116-4859-A1FC-314B02D3A31E}" type="pres">
      <dgm:prSet presAssocID="{950D2209-0E5A-4D7E-9EBD-3CF37F173936}" presName="parTxOnlySpace" presStyleCnt="0"/>
      <dgm:spPr/>
    </dgm:pt>
    <dgm:pt modelId="{0C734706-FCE0-467F-9479-949F3CDE3726}" type="pres">
      <dgm:prSet presAssocID="{DCF3D9F0-D8EA-4503-9515-A620D693FD0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29136B2-05AC-4C21-9F12-45A476A6FF6E}" type="pres">
      <dgm:prSet presAssocID="{6E1F35E1-2AFE-47AA-8B7E-0EADCAF9C74B}" presName="parTxOnlySpace" presStyleCnt="0"/>
      <dgm:spPr/>
    </dgm:pt>
    <dgm:pt modelId="{92F7ABC5-F024-4F34-9EBD-2943CC120410}" type="pres">
      <dgm:prSet presAssocID="{C2C2CF5A-8DCB-425D-B6C8-7026C839AB0C}" presName="parTxOnly" presStyleLbl="node1" presStyleIdx="2" presStyleCnt="5" custLinFactNeighborY="1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A56F7A-9581-43A4-8DDE-63CDFDCBFED8}" type="pres">
      <dgm:prSet presAssocID="{6BA7BBC5-82BD-49EC-9E2B-389407E6128B}" presName="parTxOnlySpace" presStyleCnt="0"/>
      <dgm:spPr/>
    </dgm:pt>
    <dgm:pt modelId="{D3315AA1-92AC-4119-89DE-F878556C093B}" type="pres">
      <dgm:prSet presAssocID="{96CB08FF-1A51-45FA-8D8B-7A4AA1CE861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5478CF7-6C2F-49BC-A316-30011C2F5F77}" type="pres">
      <dgm:prSet presAssocID="{106FC339-8CCB-42FB-98B1-4889A52B3B5B}" presName="parTxOnlySpace" presStyleCnt="0"/>
      <dgm:spPr/>
    </dgm:pt>
    <dgm:pt modelId="{0F2BBE61-C6E3-4DA0-8EF8-AFC8D2B64495}" type="pres">
      <dgm:prSet presAssocID="{B955F773-6634-4DC1-92BC-B26C58D5634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3984D1D-2D57-4148-900C-18855BBE9B8C}" srcId="{0EE60C8C-664A-413F-A588-81C01B55EF91}" destId="{B955F773-6634-4DC1-92BC-B26C58D56341}" srcOrd="4" destOrd="0" parTransId="{5256EC11-AB4A-46C4-9158-8F2E4D355D4B}" sibTransId="{62C58309-50EF-4298-B96B-1C493D3B8665}"/>
    <dgm:cxn modelId="{6FAA0B68-CBF9-4C2A-98FA-8756DE0EB840}" srcId="{0EE60C8C-664A-413F-A588-81C01B55EF91}" destId="{96CB08FF-1A51-45FA-8D8B-7A4AA1CE861C}" srcOrd="3" destOrd="0" parTransId="{028D6FB0-4705-4A71-92F5-B9D9D276C34C}" sibTransId="{106FC339-8CCB-42FB-98B1-4889A52B3B5B}"/>
    <dgm:cxn modelId="{819CA8BC-BA63-4886-A504-6949FD616B13}" type="presOf" srcId="{DCF3D9F0-D8EA-4503-9515-A620D693FD03}" destId="{0C734706-FCE0-467F-9479-949F3CDE3726}" srcOrd="0" destOrd="0" presId="urn:microsoft.com/office/officeart/2005/8/layout/chevron1"/>
    <dgm:cxn modelId="{38E1F3D3-448C-4AD2-BAE4-0BCE3B884028}" type="presOf" srcId="{96CB08FF-1A51-45FA-8D8B-7A4AA1CE861C}" destId="{D3315AA1-92AC-4119-89DE-F878556C093B}" srcOrd="0" destOrd="0" presId="urn:microsoft.com/office/officeart/2005/8/layout/chevron1"/>
    <dgm:cxn modelId="{F2CD9457-0022-44D6-B2BE-666E11CBD724}" type="presOf" srcId="{B955F773-6634-4DC1-92BC-B26C58D56341}" destId="{0F2BBE61-C6E3-4DA0-8EF8-AFC8D2B64495}" srcOrd="0" destOrd="0" presId="urn:microsoft.com/office/officeart/2005/8/layout/chevron1"/>
    <dgm:cxn modelId="{74C6ADE8-68F8-44B9-9D9C-20F75831FD0C}" type="presOf" srcId="{C2C2CF5A-8DCB-425D-B6C8-7026C839AB0C}" destId="{92F7ABC5-F024-4F34-9EBD-2943CC120410}" srcOrd="0" destOrd="0" presId="urn:microsoft.com/office/officeart/2005/8/layout/chevron1"/>
    <dgm:cxn modelId="{9E9FE2CF-5CDB-410B-B8F7-5DBEA0E0CB1C}" type="presOf" srcId="{0EE60C8C-664A-413F-A588-81C01B55EF91}" destId="{20EF53CB-FD97-4FBB-8C8B-B3C383E07E24}" srcOrd="0" destOrd="0" presId="urn:microsoft.com/office/officeart/2005/8/layout/chevron1"/>
    <dgm:cxn modelId="{0F8524D1-06CE-433C-ACF8-4FB5EFFC4D0A}" type="presOf" srcId="{1D8F6832-9303-4436-BE16-9A7FD83F0D86}" destId="{3B9D8AA9-6164-4FB0-88F9-2A61C3D7ACDF}" srcOrd="0" destOrd="0" presId="urn:microsoft.com/office/officeart/2005/8/layout/chevron1"/>
    <dgm:cxn modelId="{004ACB91-1AAD-4EB5-9D66-804B5BAA1B16}" srcId="{0EE60C8C-664A-413F-A588-81C01B55EF91}" destId="{DCF3D9F0-D8EA-4503-9515-A620D693FD03}" srcOrd="1" destOrd="0" parTransId="{2D62EF70-0261-42ED-BCC4-0C50E5891642}" sibTransId="{6E1F35E1-2AFE-47AA-8B7E-0EADCAF9C74B}"/>
    <dgm:cxn modelId="{40266E3D-1831-403C-A43E-A1F3B63483FD}" srcId="{0EE60C8C-664A-413F-A588-81C01B55EF91}" destId="{C2C2CF5A-8DCB-425D-B6C8-7026C839AB0C}" srcOrd="2" destOrd="0" parTransId="{D36AECE0-3D16-46E0-A2B8-6FD5A656E08B}" sibTransId="{6BA7BBC5-82BD-49EC-9E2B-389407E6128B}"/>
    <dgm:cxn modelId="{0FB3F061-CC1E-4657-95C0-643801379CFF}" srcId="{0EE60C8C-664A-413F-A588-81C01B55EF91}" destId="{1D8F6832-9303-4436-BE16-9A7FD83F0D86}" srcOrd="0" destOrd="0" parTransId="{9AAF5097-77C7-430E-A2B6-73E5CD6C5BB7}" sibTransId="{950D2209-0E5A-4D7E-9EBD-3CF37F173936}"/>
    <dgm:cxn modelId="{AE011495-6B8D-4A31-AD21-280A7BFDE526}" type="presParOf" srcId="{20EF53CB-FD97-4FBB-8C8B-B3C383E07E24}" destId="{3B9D8AA9-6164-4FB0-88F9-2A61C3D7ACDF}" srcOrd="0" destOrd="0" presId="urn:microsoft.com/office/officeart/2005/8/layout/chevron1"/>
    <dgm:cxn modelId="{585589BB-ECF2-4E97-963F-C42FB5C979D2}" type="presParOf" srcId="{20EF53CB-FD97-4FBB-8C8B-B3C383E07E24}" destId="{07A9F2F1-C116-4859-A1FC-314B02D3A31E}" srcOrd="1" destOrd="0" presId="urn:microsoft.com/office/officeart/2005/8/layout/chevron1"/>
    <dgm:cxn modelId="{FB702C25-6D69-4A02-A37A-962ADC836DFD}" type="presParOf" srcId="{20EF53CB-FD97-4FBB-8C8B-B3C383E07E24}" destId="{0C734706-FCE0-467F-9479-949F3CDE3726}" srcOrd="2" destOrd="0" presId="urn:microsoft.com/office/officeart/2005/8/layout/chevron1"/>
    <dgm:cxn modelId="{19893C3A-BECC-46CF-A50C-E9F6E33C46C7}" type="presParOf" srcId="{20EF53CB-FD97-4FBB-8C8B-B3C383E07E24}" destId="{729136B2-05AC-4C21-9F12-45A476A6FF6E}" srcOrd="3" destOrd="0" presId="urn:microsoft.com/office/officeart/2005/8/layout/chevron1"/>
    <dgm:cxn modelId="{4D7D09D2-C217-4F29-9050-F1DCAD993F92}" type="presParOf" srcId="{20EF53CB-FD97-4FBB-8C8B-B3C383E07E24}" destId="{92F7ABC5-F024-4F34-9EBD-2943CC120410}" srcOrd="4" destOrd="0" presId="urn:microsoft.com/office/officeart/2005/8/layout/chevron1"/>
    <dgm:cxn modelId="{FFF7E843-CC9B-4CDB-A51B-F9239060A8F8}" type="presParOf" srcId="{20EF53CB-FD97-4FBB-8C8B-B3C383E07E24}" destId="{E7A56F7A-9581-43A4-8DDE-63CDFDCBFED8}" srcOrd="5" destOrd="0" presId="urn:microsoft.com/office/officeart/2005/8/layout/chevron1"/>
    <dgm:cxn modelId="{371780EE-A410-4006-AD37-4D3977DB3A6B}" type="presParOf" srcId="{20EF53CB-FD97-4FBB-8C8B-B3C383E07E24}" destId="{D3315AA1-92AC-4119-89DE-F878556C093B}" srcOrd="6" destOrd="0" presId="urn:microsoft.com/office/officeart/2005/8/layout/chevron1"/>
    <dgm:cxn modelId="{FC0DC23A-B61C-4D09-93EF-E6E7566CED23}" type="presParOf" srcId="{20EF53CB-FD97-4FBB-8C8B-B3C383E07E24}" destId="{25478CF7-6C2F-49BC-A316-30011C2F5F77}" srcOrd="7" destOrd="0" presId="urn:microsoft.com/office/officeart/2005/8/layout/chevron1"/>
    <dgm:cxn modelId="{FD53AB12-99E1-4946-B8F2-C22C0F4B5821}" type="presParOf" srcId="{20EF53CB-FD97-4FBB-8C8B-B3C383E07E24}" destId="{0F2BBE61-C6E3-4DA0-8EF8-AFC8D2B64495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EE60C8C-664A-413F-A588-81C01B55EF91}" type="doc">
      <dgm:prSet loTypeId="urn:microsoft.com/office/officeart/2005/8/layout/chevron1" loCatId="process" qsTypeId="urn:microsoft.com/office/officeart/2005/8/quickstyle/simple1" qsCatId="simple" csTypeId="urn:microsoft.com/office/officeart/2005/8/colors/accent3_4" csCatId="accent3" phldr="1"/>
      <dgm:spPr/>
    </dgm:pt>
    <dgm:pt modelId="{1D8F6832-9303-4436-BE16-9A7FD83F0D86}">
      <dgm:prSet phldrT="[Texte]"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Context</a:t>
          </a:r>
          <a:endParaRPr lang="fr-FR" sz="2000" dirty="0">
            <a:solidFill>
              <a:schemeClr val="tx1"/>
            </a:solidFill>
          </a:endParaRPr>
        </a:p>
      </dgm:t>
    </dgm:pt>
    <dgm:pt modelId="{9AAF5097-77C7-430E-A2B6-73E5CD6C5BB7}" type="par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50D2209-0E5A-4D7E-9EBD-3CF37F173936}" type="sib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6CB08FF-1A51-45FA-8D8B-7A4AA1CE861C}">
      <dgm:prSet phldrT="[Texte]" custT="1"/>
      <dgm:spPr>
        <a:ln>
          <a:solidFill>
            <a:schemeClr val="tx1"/>
          </a:solidFill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Results</a:t>
          </a:r>
          <a:endParaRPr lang="fr-FR" sz="2000" dirty="0">
            <a:solidFill>
              <a:schemeClr val="tx1"/>
            </a:solidFill>
          </a:endParaRPr>
        </a:p>
      </dgm:t>
    </dgm:pt>
    <dgm:pt modelId="{028D6FB0-4705-4A71-92F5-B9D9D276C34C}" type="par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106FC339-8CCB-42FB-98B1-4889A52B3B5B}" type="sib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B955F773-6634-4DC1-92BC-B26C58D56341}">
      <dgm:prSet phldrT="[Texte]"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Discussion</a:t>
          </a:r>
          <a:endParaRPr lang="fr-FR" sz="2000" dirty="0">
            <a:solidFill>
              <a:schemeClr val="tx1"/>
            </a:solidFill>
          </a:endParaRPr>
        </a:p>
      </dgm:t>
    </dgm:pt>
    <dgm:pt modelId="{5256EC11-AB4A-46C4-9158-8F2E4D355D4B}" type="par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2C58309-50EF-4298-B96B-1C493D3B8665}" type="sib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DCF3D9F0-D8EA-4503-9515-A620D693FD03}">
      <dgm:prSet custT="1"/>
      <dgm:spPr>
        <a:ln>
          <a:noFill/>
        </a:ln>
      </dgm:spPr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Objectives</a:t>
          </a:r>
          <a:endParaRPr lang="fr-FR" sz="2000" dirty="0">
            <a:solidFill>
              <a:schemeClr val="tx1"/>
            </a:solidFill>
          </a:endParaRPr>
        </a:p>
      </dgm:t>
    </dgm:pt>
    <dgm:pt modelId="{2D62EF70-0261-42ED-BCC4-0C50E5891642}" type="par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E1F35E1-2AFE-47AA-8B7E-0EADCAF9C74B}" type="sib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C2C2CF5A-8DCB-425D-B6C8-7026C839AB0C}">
      <dgm:prSet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Methods</a:t>
          </a:r>
          <a:endParaRPr lang="fr-FR" sz="2000" dirty="0">
            <a:solidFill>
              <a:schemeClr val="tx1"/>
            </a:solidFill>
          </a:endParaRPr>
        </a:p>
      </dgm:t>
    </dgm:pt>
    <dgm:pt modelId="{D36AECE0-3D16-46E0-A2B8-6FD5A656E08B}" type="par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BA7BBC5-82BD-49EC-9E2B-389407E6128B}" type="sib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20EF53CB-FD97-4FBB-8C8B-B3C383E07E24}" type="pres">
      <dgm:prSet presAssocID="{0EE60C8C-664A-413F-A588-81C01B55EF91}" presName="Name0" presStyleCnt="0">
        <dgm:presLayoutVars>
          <dgm:dir/>
          <dgm:animLvl val="lvl"/>
          <dgm:resizeHandles val="exact"/>
        </dgm:presLayoutVars>
      </dgm:prSet>
      <dgm:spPr/>
    </dgm:pt>
    <dgm:pt modelId="{3B9D8AA9-6164-4FB0-88F9-2A61C3D7ACDF}" type="pres">
      <dgm:prSet presAssocID="{1D8F6832-9303-4436-BE16-9A7FD83F0D8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A9F2F1-C116-4859-A1FC-314B02D3A31E}" type="pres">
      <dgm:prSet presAssocID="{950D2209-0E5A-4D7E-9EBD-3CF37F173936}" presName="parTxOnlySpace" presStyleCnt="0"/>
      <dgm:spPr/>
    </dgm:pt>
    <dgm:pt modelId="{0C734706-FCE0-467F-9479-949F3CDE3726}" type="pres">
      <dgm:prSet presAssocID="{DCF3D9F0-D8EA-4503-9515-A620D693FD0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29136B2-05AC-4C21-9F12-45A476A6FF6E}" type="pres">
      <dgm:prSet presAssocID="{6E1F35E1-2AFE-47AA-8B7E-0EADCAF9C74B}" presName="parTxOnlySpace" presStyleCnt="0"/>
      <dgm:spPr/>
    </dgm:pt>
    <dgm:pt modelId="{92F7ABC5-F024-4F34-9EBD-2943CC120410}" type="pres">
      <dgm:prSet presAssocID="{C2C2CF5A-8DCB-425D-B6C8-7026C839AB0C}" presName="parTxOnly" presStyleLbl="node1" presStyleIdx="2" presStyleCnt="5" custLinFactNeighborY="1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A56F7A-9581-43A4-8DDE-63CDFDCBFED8}" type="pres">
      <dgm:prSet presAssocID="{6BA7BBC5-82BD-49EC-9E2B-389407E6128B}" presName="parTxOnlySpace" presStyleCnt="0"/>
      <dgm:spPr/>
    </dgm:pt>
    <dgm:pt modelId="{D3315AA1-92AC-4119-89DE-F878556C093B}" type="pres">
      <dgm:prSet presAssocID="{96CB08FF-1A51-45FA-8D8B-7A4AA1CE861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5478CF7-6C2F-49BC-A316-30011C2F5F77}" type="pres">
      <dgm:prSet presAssocID="{106FC339-8CCB-42FB-98B1-4889A52B3B5B}" presName="parTxOnlySpace" presStyleCnt="0"/>
      <dgm:spPr/>
    </dgm:pt>
    <dgm:pt modelId="{0F2BBE61-C6E3-4DA0-8EF8-AFC8D2B64495}" type="pres">
      <dgm:prSet presAssocID="{B955F773-6634-4DC1-92BC-B26C58D5634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3984D1D-2D57-4148-900C-18855BBE9B8C}" srcId="{0EE60C8C-664A-413F-A588-81C01B55EF91}" destId="{B955F773-6634-4DC1-92BC-B26C58D56341}" srcOrd="4" destOrd="0" parTransId="{5256EC11-AB4A-46C4-9158-8F2E4D355D4B}" sibTransId="{62C58309-50EF-4298-B96B-1C493D3B8665}"/>
    <dgm:cxn modelId="{6FAA0B68-CBF9-4C2A-98FA-8756DE0EB840}" srcId="{0EE60C8C-664A-413F-A588-81C01B55EF91}" destId="{96CB08FF-1A51-45FA-8D8B-7A4AA1CE861C}" srcOrd="3" destOrd="0" parTransId="{028D6FB0-4705-4A71-92F5-B9D9D276C34C}" sibTransId="{106FC339-8CCB-42FB-98B1-4889A52B3B5B}"/>
    <dgm:cxn modelId="{819CA8BC-BA63-4886-A504-6949FD616B13}" type="presOf" srcId="{DCF3D9F0-D8EA-4503-9515-A620D693FD03}" destId="{0C734706-FCE0-467F-9479-949F3CDE3726}" srcOrd="0" destOrd="0" presId="urn:microsoft.com/office/officeart/2005/8/layout/chevron1"/>
    <dgm:cxn modelId="{38E1F3D3-448C-4AD2-BAE4-0BCE3B884028}" type="presOf" srcId="{96CB08FF-1A51-45FA-8D8B-7A4AA1CE861C}" destId="{D3315AA1-92AC-4119-89DE-F878556C093B}" srcOrd="0" destOrd="0" presId="urn:microsoft.com/office/officeart/2005/8/layout/chevron1"/>
    <dgm:cxn modelId="{F2CD9457-0022-44D6-B2BE-666E11CBD724}" type="presOf" srcId="{B955F773-6634-4DC1-92BC-B26C58D56341}" destId="{0F2BBE61-C6E3-4DA0-8EF8-AFC8D2B64495}" srcOrd="0" destOrd="0" presId="urn:microsoft.com/office/officeart/2005/8/layout/chevron1"/>
    <dgm:cxn modelId="{74C6ADE8-68F8-44B9-9D9C-20F75831FD0C}" type="presOf" srcId="{C2C2CF5A-8DCB-425D-B6C8-7026C839AB0C}" destId="{92F7ABC5-F024-4F34-9EBD-2943CC120410}" srcOrd="0" destOrd="0" presId="urn:microsoft.com/office/officeart/2005/8/layout/chevron1"/>
    <dgm:cxn modelId="{9E9FE2CF-5CDB-410B-B8F7-5DBEA0E0CB1C}" type="presOf" srcId="{0EE60C8C-664A-413F-A588-81C01B55EF91}" destId="{20EF53CB-FD97-4FBB-8C8B-B3C383E07E24}" srcOrd="0" destOrd="0" presId="urn:microsoft.com/office/officeart/2005/8/layout/chevron1"/>
    <dgm:cxn modelId="{0F8524D1-06CE-433C-ACF8-4FB5EFFC4D0A}" type="presOf" srcId="{1D8F6832-9303-4436-BE16-9A7FD83F0D86}" destId="{3B9D8AA9-6164-4FB0-88F9-2A61C3D7ACDF}" srcOrd="0" destOrd="0" presId="urn:microsoft.com/office/officeart/2005/8/layout/chevron1"/>
    <dgm:cxn modelId="{004ACB91-1AAD-4EB5-9D66-804B5BAA1B16}" srcId="{0EE60C8C-664A-413F-A588-81C01B55EF91}" destId="{DCF3D9F0-D8EA-4503-9515-A620D693FD03}" srcOrd="1" destOrd="0" parTransId="{2D62EF70-0261-42ED-BCC4-0C50E5891642}" sibTransId="{6E1F35E1-2AFE-47AA-8B7E-0EADCAF9C74B}"/>
    <dgm:cxn modelId="{40266E3D-1831-403C-A43E-A1F3B63483FD}" srcId="{0EE60C8C-664A-413F-A588-81C01B55EF91}" destId="{C2C2CF5A-8DCB-425D-B6C8-7026C839AB0C}" srcOrd="2" destOrd="0" parTransId="{D36AECE0-3D16-46E0-A2B8-6FD5A656E08B}" sibTransId="{6BA7BBC5-82BD-49EC-9E2B-389407E6128B}"/>
    <dgm:cxn modelId="{0FB3F061-CC1E-4657-95C0-643801379CFF}" srcId="{0EE60C8C-664A-413F-A588-81C01B55EF91}" destId="{1D8F6832-9303-4436-BE16-9A7FD83F0D86}" srcOrd="0" destOrd="0" parTransId="{9AAF5097-77C7-430E-A2B6-73E5CD6C5BB7}" sibTransId="{950D2209-0E5A-4D7E-9EBD-3CF37F173936}"/>
    <dgm:cxn modelId="{AE011495-6B8D-4A31-AD21-280A7BFDE526}" type="presParOf" srcId="{20EF53CB-FD97-4FBB-8C8B-B3C383E07E24}" destId="{3B9D8AA9-6164-4FB0-88F9-2A61C3D7ACDF}" srcOrd="0" destOrd="0" presId="urn:microsoft.com/office/officeart/2005/8/layout/chevron1"/>
    <dgm:cxn modelId="{585589BB-ECF2-4E97-963F-C42FB5C979D2}" type="presParOf" srcId="{20EF53CB-FD97-4FBB-8C8B-B3C383E07E24}" destId="{07A9F2F1-C116-4859-A1FC-314B02D3A31E}" srcOrd="1" destOrd="0" presId="urn:microsoft.com/office/officeart/2005/8/layout/chevron1"/>
    <dgm:cxn modelId="{FB702C25-6D69-4A02-A37A-962ADC836DFD}" type="presParOf" srcId="{20EF53CB-FD97-4FBB-8C8B-B3C383E07E24}" destId="{0C734706-FCE0-467F-9479-949F3CDE3726}" srcOrd="2" destOrd="0" presId="urn:microsoft.com/office/officeart/2005/8/layout/chevron1"/>
    <dgm:cxn modelId="{19893C3A-BECC-46CF-A50C-E9F6E33C46C7}" type="presParOf" srcId="{20EF53CB-FD97-4FBB-8C8B-B3C383E07E24}" destId="{729136B2-05AC-4C21-9F12-45A476A6FF6E}" srcOrd="3" destOrd="0" presId="urn:microsoft.com/office/officeart/2005/8/layout/chevron1"/>
    <dgm:cxn modelId="{4D7D09D2-C217-4F29-9050-F1DCAD993F92}" type="presParOf" srcId="{20EF53CB-FD97-4FBB-8C8B-B3C383E07E24}" destId="{92F7ABC5-F024-4F34-9EBD-2943CC120410}" srcOrd="4" destOrd="0" presId="urn:microsoft.com/office/officeart/2005/8/layout/chevron1"/>
    <dgm:cxn modelId="{FFF7E843-CC9B-4CDB-A51B-F9239060A8F8}" type="presParOf" srcId="{20EF53CB-FD97-4FBB-8C8B-B3C383E07E24}" destId="{E7A56F7A-9581-43A4-8DDE-63CDFDCBFED8}" srcOrd="5" destOrd="0" presId="urn:microsoft.com/office/officeart/2005/8/layout/chevron1"/>
    <dgm:cxn modelId="{371780EE-A410-4006-AD37-4D3977DB3A6B}" type="presParOf" srcId="{20EF53CB-FD97-4FBB-8C8B-B3C383E07E24}" destId="{D3315AA1-92AC-4119-89DE-F878556C093B}" srcOrd="6" destOrd="0" presId="urn:microsoft.com/office/officeart/2005/8/layout/chevron1"/>
    <dgm:cxn modelId="{FC0DC23A-B61C-4D09-93EF-E6E7566CED23}" type="presParOf" srcId="{20EF53CB-FD97-4FBB-8C8B-B3C383E07E24}" destId="{25478CF7-6C2F-49BC-A316-30011C2F5F77}" srcOrd="7" destOrd="0" presId="urn:microsoft.com/office/officeart/2005/8/layout/chevron1"/>
    <dgm:cxn modelId="{FD53AB12-99E1-4946-B8F2-C22C0F4B5821}" type="presParOf" srcId="{20EF53CB-FD97-4FBB-8C8B-B3C383E07E24}" destId="{0F2BBE61-C6E3-4DA0-8EF8-AFC8D2B64495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EE60C8C-664A-413F-A588-81C01B55EF91}" type="doc">
      <dgm:prSet loTypeId="urn:microsoft.com/office/officeart/2005/8/layout/chevron1" loCatId="process" qsTypeId="urn:microsoft.com/office/officeart/2005/8/quickstyle/simple1" qsCatId="simple" csTypeId="urn:microsoft.com/office/officeart/2005/8/colors/accent3_4" csCatId="accent3" phldr="1"/>
      <dgm:spPr/>
    </dgm:pt>
    <dgm:pt modelId="{1D8F6832-9303-4436-BE16-9A7FD83F0D86}">
      <dgm:prSet phldrT="[Texte]"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Context</a:t>
          </a:r>
          <a:endParaRPr lang="fr-FR" sz="2000" dirty="0">
            <a:solidFill>
              <a:schemeClr val="tx1"/>
            </a:solidFill>
          </a:endParaRPr>
        </a:p>
      </dgm:t>
    </dgm:pt>
    <dgm:pt modelId="{9AAF5097-77C7-430E-A2B6-73E5CD6C5BB7}" type="par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50D2209-0E5A-4D7E-9EBD-3CF37F173936}" type="sib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6CB08FF-1A51-45FA-8D8B-7A4AA1CE861C}">
      <dgm:prSet phldrT="[Texte]" custT="1"/>
      <dgm:spPr>
        <a:ln>
          <a:solidFill>
            <a:schemeClr val="tx1"/>
          </a:solidFill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Results</a:t>
          </a:r>
          <a:endParaRPr lang="fr-FR" sz="2000" dirty="0">
            <a:solidFill>
              <a:schemeClr val="tx1"/>
            </a:solidFill>
          </a:endParaRPr>
        </a:p>
      </dgm:t>
    </dgm:pt>
    <dgm:pt modelId="{028D6FB0-4705-4A71-92F5-B9D9D276C34C}" type="par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106FC339-8CCB-42FB-98B1-4889A52B3B5B}" type="sib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B955F773-6634-4DC1-92BC-B26C58D56341}">
      <dgm:prSet phldrT="[Texte]"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Discussion</a:t>
          </a:r>
          <a:endParaRPr lang="fr-FR" sz="2000" dirty="0">
            <a:solidFill>
              <a:schemeClr val="tx1"/>
            </a:solidFill>
          </a:endParaRPr>
        </a:p>
      </dgm:t>
    </dgm:pt>
    <dgm:pt modelId="{5256EC11-AB4A-46C4-9158-8F2E4D355D4B}" type="par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2C58309-50EF-4298-B96B-1C493D3B8665}" type="sib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DCF3D9F0-D8EA-4503-9515-A620D693FD03}">
      <dgm:prSet custT="1"/>
      <dgm:spPr>
        <a:ln>
          <a:noFill/>
        </a:ln>
      </dgm:spPr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Objectives</a:t>
          </a:r>
          <a:endParaRPr lang="fr-FR" sz="2000" dirty="0">
            <a:solidFill>
              <a:schemeClr val="tx1"/>
            </a:solidFill>
          </a:endParaRPr>
        </a:p>
      </dgm:t>
    </dgm:pt>
    <dgm:pt modelId="{2D62EF70-0261-42ED-BCC4-0C50E5891642}" type="par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E1F35E1-2AFE-47AA-8B7E-0EADCAF9C74B}" type="sib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C2C2CF5A-8DCB-425D-B6C8-7026C839AB0C}">
      <dgm:prSet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Methods</a:t>
          </a:r>
          <a:endParaRPr lang="fr-FR" sz="2000" dirty="0">
            <a:solidFill>
              <a:schemeClr val="tx1"/>
            </a:solidFill>
          </a:endParaRPr>
        </a:p>
      </dgm:t>
    </dgm:pt>
    <dgm:pt modelId="{D36AECE0-3D16-46E0-A2B8-6FD5A656E08B}" type="par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BA7BBC5-82BD-49EC-9E2B-389407E6128B}" type="sib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20EF53CB-FD97-4FBB-8C8B-B3C383E07E24}" type="pres">
      <dgm:prSet presAssocID="{0EE60C8C-664A-413F-A588-81C01B55EF91}" presName="Name0" presStyleCnt="0">
        <dgm:presLayoutVars>
          <dgm:dir/>
          <dgm:animLvl val="lvl"/>
          <dgm:resizeHandles val="exact"/>
        </dgm:presLayoutVars>
      </dgm:prSet>
      <dgm:spPr/>
    </dgm:pt>
    <dgm:pt modelId="{3B9D8AA9-6164-4FB0-88F9-2A61C3D7ACDF}" type="pres">
      <dgm:prSet presAssocID="{1D8F6832-9303-4436-BE16-9A7FD83F0D8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A9F2F1-C116-4859-A1FC-314B02D3A31E}" type="pres">
      <dgm:prSet presAssocID="{950D2209-0E5A-4D7E-9EBD-3CF37F173936}" presName="parTxOnlySpace" presStyleCnt="0"/>
      <dgm:spPr/>
    </dgm:pt>
    <dgm:pt modelId="{0C734706-FCE0-467F-9479-949F3CDE3726}" type="pres">
      <dgm:prSet presAssocID="{DCF3D9F0-D8EA-4503-9515-A620D693FD0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29136B2-05AC-4C21-9F12-45A476A6FF6E}" type="pres">
      <dgm:prSet presAssocID="{6E1F35E1-2AFE-47AA-8B7E-0EADCAF9C74B}" presName="parTxOnlySpace" presStyleCnt="0"/>
      <dgm:spPr/>
    </dgm:pt>
    <dgm:pt modelId="{92F7ABC5-F024-4F34-9EBD-2943CC120410}" type="pres">
      <dgm:prSet presAssocID="{C2C2CF5A-8DCB-425D-B6C8-7026C839AB0C}" presName="parTxOnly" presStyleLbl="node1" presStyleIdx="2" presStyleCnt="5" custLinFactNeighborY="1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A56F7A-9581-43A4-8DDE-63CDFDCBFED8}" type="pres">
      <dgm:prSet presAssocID="{6BA7BBC5-82BD-49EC-9E2B-389407E6128B}" presName="parTxOnlySpace" presStyleCnt="0"/>
      <dgm:spPr/>
    </dgm:pt>
    <dgm:pt modelId="{D3315AA1-92AC-4119-89DE-F878556C093B}" type="pres">
      <dgm:prSet presAssocID="{96CB08FF-1A51-45FA-8D8B-7A4AA1CE861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5478CF7-6C2F-49BC-A316-30011C2F5F77}" type="pres">
      <dgm:prSet presAssocID="{106FC339-8CCB-42FB-98B1-4889A52B3B5B}" presName="parTxOnlySpace" presStyleCnt="0"/>
      <dgm:spPr/>
    </dgm:pt>
    <dgm:pt modelId="{0F2BBE61-C6E3-4DA0-8EF8-AFC8D2B64495}" type="pres">
      <dgm:prSet presAssocID="{B955F773-6634-4DC1-92BC-B26C58D5634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3984D1D-2D57-4148-900C-18855BBE9B8C}" srcId="{0EE60C8C-664A-413F-A588-81C01B55EF91}" destId="{B955F773-6634-4DC1-92BC-B26C58D56341}" srcOrd="4" destOrd="0" parTransId="{5256EC11-AB4A-46C4-9158-8F2E4D355D4B}" sibTransId="{62C58309-50EF-4298-B96B-1C493D3B8665}"/>
    <dgm:cxn modelId="{6FAA0B68-CBF9-4C2A-98FA-8756DE0EB840}" srcId="{0EE60C8C-664A-413F-A588-81C01B55EF91}" destId="{96CB08FF-1A51-45FA-8D8B-7A4AA1CE861C}" srcOrd="3" destOrd="0" parTransId="{028D6FB0-4705-4A71-92F5-B9D9D276C34C}" sibTransId="{106FC339-8CCB-42FB-98B1-4889A52B3B5B}"/>
    <dgm:cxn modelId="{819CA8BC-BA63-4886-A504-6949FD616B13}" type="presOf" srcId="{DCF3D9F0-D8EA-4503-9515-A620D693FD03}" destId="{0C734706-FCE0-467F-9479-949F3CDE3726}" srcOrd="0" destOrd="0" presId="urn:microsoft.com/office/officeart/2005/8/layout/chevron1"/>
    <dgm:cxn modelId="{38E1F3D3-448C-4AD2-BAE4-0BCE3B884028}" type="presOf" srcId="{96CB08FF-1A51-45FA-8D8B-7A4AA1CE861C}" destId="{D3315AA1-92AC-4119-89DE-F878556C093B}" srcOrd="0" destOrd="0" presId="urn:microsoft.com/office/officeart/2005/8/layout/chevron1"/>
    <dgm:cxn modelId="{F2CD9457-0022-44D6-B2BE-666E11CBD724}" type="presOf" srcId="{B955F773-6634-4DC1-92BC-B26C58D56341}" destId="{0F2BBE61-C6E3-4DA0-8EF8-AFC8D2B64495}" srcOrd="0" destOrd="0" presId="urn:microsoft.com/office/officeart/2005/8/layout/chevron1"/>
    <dgm:cxn modelId="{74C6ADE8-68F8-44B9-9D9C-20F75831FD0C}" type="presOf" srcId="{C2C2CF5A-8DCB-425D-B6C8-7026C839AB0C}" destId="{92F7ABC5-F024-4F34-9EBD-2943CC120410}" srcOrd="0" destOrd="0" presId="urn:microsoft.com/office/officeart/2005/8/layout/chevron1"/>
    <dgm:cxn modelId="{9E9FE2CF-5CDB-410B-B8F7-5DBEA0E0CB1C}" type="presOf" srcId="{0EE60C8C-664A-413F-A588-81C01B55EF91}" destId="{20EF53CB-FD97-4FBB-8C8B-B3C383E07E24}" srcOrd="0" destOrd="0" presId="urn:microsoft.com/office/officeart/2005/8/layout/chevron1"/>
    <dgm:cxn modelId="{0F8524D1-06CE-433C-ACF8-4FB5EFFC4D0A}" type="presOf" srcId="{1D8F6832-9303-4436-BE16-9A7FD83F0D86}" destId="{3B9D8AA9-6164-4FB0-88F9-2A61C3D7ACDF}" srcOrd="0" destOrd="0" presId="urn:microsoft.com/office/officeart/2005/8/layout/chevron1"/>
    <dgm:cxn modelId="{004ACB91-1AAD-4EB5-9D66-804B5BAA1B16}" srcId="{0EE60C8C-664A-413F-A588-81C01B55EF91}" destId="{DCF3D9F0-D8EA-4503-9515-A620D693FD03}" srcOrd="1" destOrd="0" parTransId="{2D62EF70-0261-42ED-BCC4-0C50E5891642}" sibTransId="{6E1F35E1-2AFE-47AA-8B7E-0EADCAF9C74B}"/>
    <dgm:cxn modelId="{40266E3D-1831-403C-A43E-A1F3B63483FD}" srcId="{0EE60C8C-664A-413F-A588-81C01B55EF91}" destId="{C2C2CF5A-8DCB-425D-B6C8-7026C839AB0C}" srcOrd="2" destOrd="0" parTransId="{D36AECE0-3D16-46E0-A2B8-6FD5A656E08B}" sibTransId="{6BA7BBC5-82BD-49EC-9E2B-389407E6128B}"/>
    <dgm:cxn modelId="{0FB3F061-CC1E-4657-95C0-643801379CFF}" srcId="{0EE60C8C-664A-413F-A588-81C01B55EF91}" destId="{1D8F6832-9303-4436-BE16-9A7FD83F0D86}" srcOrd="0" destOrd="0" parTransId="{9AAF5097-77C7-430E-A2B6-73E5CD6C5BB7}" sibTransId="{950D2209-0E5A-4D7E-9EBD-3CF37F173936}"/>
    <dgm:cxn modelId="{AE011495-6B8D-4A31-AD21-280A7BFDE526}" type="presParOf" srcId="{20EF53CB-FD97-4FBB-8C8B-B3C383E07E24}" destId="{3B9D8AA9-6164-4FB0-88F9-2A61C3D7ACDF}" srcOrd="0" destOrd="0" presId="urn:microsoft.com/office/officeart/2005/8/layout/chevron1"/>
    <dgm:cxn modelId="{585589BB-ECF2-4E97-963F-C42FB5C979D2}" type="presParOf" srcId="{20EF53CB-FD97-4FBB-8C8B-B3C383E07E24}" destId="{07A9F2F1-C116-4859-A1FC-314B02D3A31E}" srcOrd="1" destOrd="0" presId="urn:microsoft.com/office/officeart/2005/8/layout/chevron1"/>
    <dgm:cxn modelId="{FB702C25-6D69-4A02-A37A-962ADC836DFD}" type="presParOf" srcId="{20EF53CB-FD97-4FBB-8C8B-B3C383E07E24}" destId="{0C734706-FCE0-467F-9479-949F3CDE3726}" srcOrd="2" destOrd="0" presId="urn:microsoft.com/office/officeart/2005/8/layout/chevron1"/>
    <dgm:cxn modelId="{19893C3A-BECC-46CF-A50C-E9F6E33C46C7}" type="presParOf" srcId="{20EF53CB-FD97-4FBB-8C8B-B3C383E07E24}" destId="{729136B2-05AC-4C21-9F12-45A476A6FF6E}" srcOrd="3" destOrd="0" presId="urn:microsoft.com/office/officeart/2005/8/layout/chevron1"/>
    <dgm:cxn modelId="{4D7D09D2-C217-4F29-9050-F1DCAD993F92}" type="presParOf" srcId="{20EF53CB-FD97-4FBB-8C8B-B3C383E07E24}" destId="{92F7ABC5-F024-4F34-9EBD-2943CC120410}" srcOrd="4" destOrd="0" presId="urn:microsoft.com/office/officeart/2005/8/layout/chevron1"/>
    <dgm:cxn modelId="{FFF7E843-CC9B-4CDB-A51B-F9239060A8F8}" type="presParOf" srcId="{20EF53CB-FD97-4FBB-8C8B-B3C383E07E24}" destId="{E7A56F7A-9581-43A4-8DDE-63CDFDCBFED8}" srcOrd="5" destOrd="0" presId="urn:microsoft.com/office/officeart/2005/8/layout/chevron1"/>
    <dgm:cxn modelId="{371780EE-A410-4006-AD37-4D3977DB3A6B}" type="presParOf" srcId="{20EF53CB-FD97-4FBB-8C8B-B3C383E07E24}" destId="{D3315AA1-92AC-4119-89DE-F878556C093B}" srcOrd="6" destOrd="0" presId="urn:microsoft.com/office/officeart/2005/8/layout/chevron1"/>
    <dgm:cxn modelId="{FC0DC23A-B61C-4D09-93EF-E6E7566CED23}" type="presParOf" srcId="{20EF53CB-FD97-4FBB-8C8B-B3C383E07E24}" destId="{25478CF7-6C2F-49BC-A316-30011C2F5F77}" srcOrd="7" destOrd="0" presId="urn:microsoft.com/office/officeart/2005/8/layout/chevron1"/>
    <dgm:cxn modelId="{FD53AB12-99E1-4946-B8F2-C22C0F4B5821}" type="presParOf" srcId="{20EF53CB-FD97-4FBB-8C8B-B3C383E07E24}" destId="{0F2BBE61-C6E3-4DA0-8EF8-AFC8D2B64495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EE60C8C-664A-413F-A588-81C01B55EF91}" type="doc">
      <dgm:prSet loTypeId="urn:microsoft.com/office/officeart/2005/8/layout/chevron1" loCatId="process" qsTypeId="urn:microsoft.com/office/officeart/2005/8/quickstyle/simple1" qsCatId="simple" csTypeId="urn:microsoft.com/office/officeart/2005/8/colors/accent3_4" csCatId="accent3" phldr="1"/>
      <dgm:spPr/>
    </dgm:pt>
    <dgm:pt modelId="{1D8F6832-9303-4436-BE16-9A7FD83F0D86}">
      <dgm:prSet phldrT="[Texte]"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Context</a:t>
          </a:r>
          <a:endParaRPr lang="fr-FR" sz="2000" dirty="0">
            <a:solidFill>
              <a:schemeClr val="tx1"/>
            </a:solidFill>
          </a:endParaRPr>
        </a:p>
      </dgm:t>
    </dgm:pt>
    <dgm:pt modelId="{9AAF5097-77C7-430E-A2B6-73E5CD6C5BB7}" type="par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50D2209-0E5A-4D7E-9EBD-3CF37F173936}" type="sib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6CB08FF-1A51-45FA-8D8B-7A4AA1CE861C}">
      <dgm:prSet phldrT="[Texte]" custT="1"/>
      <dgm:spPr>
        <a:ln>
          <a:solidFill>
            <a:schemeClr val="tx1"/>
          </a:solidFill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Results</a:t>
          </a:r>
          <a:endParaRPr lang="fr-FR" sz="2000" dirty="0">
            <a:solidFill>
              <a:schemeClr val="tx1"/>
            </a:solidFill>
          </a:endParaRPr>
        </a:p>
      </dgm:t>
    </dgm:pt>
    <dgm:pt modelId="{028D6FB0-4705-4A71-92F5-B9D9D276C34C}" type="par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106FC339-8CCB-42FB-98B1-4889A52B3B5B}" type="sib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B955F773-6634-4DC1-92BC-B26C58D56341}">
      <dgm:prSet phldrT="[Texte]"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Discussion</a:t>
          </a:r>
          <a:endParaRPr lang="fr-FR" sz="2000" dirty="0">
            <a:solidFill>
              <a:schemeClr val="tx1"/>
            </a:solidFill>
          </a:endParaRPr>
        </a:p>
      </dgm:t>
    </dgm:pt>
    <dgm:pt modelId="{5256EC11-AB4A-46C4-9158-8F2E4D355D4B}" type="par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2C58309-50EF-4298-B96B-1C493D3B8665}" type="sib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DCF3D9F0-D8EA-4503-9515-A620D693FD03}">
      <dgm:prSet custT="1"/>
      <dgm:spPr>
        <a:ln>
          <a:noFill/>
        </a:ln>
      </dgm:spPr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Objectives</a:t>
          </a:r>
          <a:endParaRPr lang="fr-FR" sz="2000" dirty="0">
            <a:solidFill>
              <a:schemeClr val="tx1"/>
            </a:solidFill>
          </a:endParaRPr>
        </a:p>
      </dgm:t>
    </dgm:pt>
    <dgm:pt modelId="{2D62EF70-0261-42ED-BCC4-0C50E5891642}" type="par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E1F35E1-2AFE-47AA-8B7E-0EADCAF9C74B}" type="sib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C2C2CF5A-8DCB-425D-B6C8-7026C839AB0C}">
      <dgm:prSet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Methods</a:t>
          </a:r>
          <a:endParaRPr lang="fr-FR" sz="2000" dirty="0">
            <a:solidFill>
              <a:schemeClr val="tx1"/>
            </a:solidFill>
          </a:endParaRPr>
        </a:p>
      </dgm:t>
    </dgm:pt>
    <dgm:pt modelId="{D36AECE0-3D16-46E0-A2B8-6FD5A656E08B}" type="par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BA7BBC5-82BD-49EC-9E2B-389407E6128B}" type="sib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20EF53CB-FD97-4FBB-8C8B-B3C383E07E24}" type="pres">
      <dgm:prSet presAssocID="{0EE60C8C-664A-413F-A588-81C01B55EF91}" presName="Name0" presStyleCnt="0">
        <dgm:presLayoutVars>
          <dgm:dir/>
          <dgm:animLvl val="lvl"/>
          <dgm:resizeHandles val="exact"/>
        </dgm:presLayoutVars>
      </dgm:prSet>
      <dgm:spPr/>
    </dgm:pt>
    <dgm:pt modelId="{3B9D8AA9-6164-4FB0-88F9-2A61C3D7ACDF}" type="pres">
      <dgm:prSet presAssocID="{1D8F6832-9303-4436-BE16-9A7FD83F0D8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A9F2F1-C116-4859-A1FC-314B02D3A31E}" type="pres">
      <dgm:prSet presAssocID="{950D2209-0E5A-4D7E-9EBD-3CF37F173936}" presName="parTxOnlySpace" presStyleCnt="0"/>
      <dgm:spPr/>
    </dgm:pt>
    <dgm:pt modelId="{0C734706-FCE0-467F-9479-949F3CDE3726}" type="pres">
      <dgm:prSet presAssocID="{DCF3D9F0-D8EA-4503-9515-A620D693FD0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29136B2-05AC-4C21-9F12-45A476A6FF6E}" type="pres">
      <dgm:prSet presAssocID="{6E1F35E1-2AFE-47AA-8B7E-0EADCAF9C74B}" presName="parTxOnlySpace" presStyleCnt="0"/>
      <dgm:spPr/>
    </dgm:pt>
    <dgm:pt modelId="{92F7ABC5-F024-4F34-9EBD-2943CC120410}" type="pres">
      <dgm:prSet presAssocID="{C2C2CF5A-8DCB-425D-B6C8-7026C839AB0C}" presName="parTxOnly" presStyleLbl="node1" presStyleIdx="2" presStyleCnt="5" custLinFactNeighborY="1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A56F7A-9581-43A4-8DDE-63CDFDCBFED8}" type="pres">
      <dgm:prSet presAssocID="{6BA7BBC5-82BD-49EC-9E2B-389407E6128B}" presName="parTxOnlySpace" presStyleCnt="0"/>
      <dgm:spPr/>
    </dgm:pt>
    <dgm:pt modelId="{D3315AA1-92AC-4119-89DE-F878556C093B}" type="pres">
      <dgm:prSet presAssocID="{96CB08FF-1A51-45FA-8D8B-7A4AA1CE861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5478CF7-6C2F-49BC-A316-30011C2F5F77}" type="pres">
      <dgm:prSet presAssocID="{106FC339-8CCB-42FB-98B1-4889A52B3B5B}" presName="parTxOnlySpace" presStyleCnt="0"/>
      <dgm:spPr/>
    </dgm:pt>
    <dgm:pt modelId="{0F2BBE61-C6E3-4DA0-8EF8-AFC8D2B64495}" type="pres">
      <dgm:prSet presAssocID="{B955F773-6634-4DC1-92BC-B26C58D5634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3984D1D-2D57-4148-900C-18855BBE9B8C}" srcId="{0EE60C8C-664A-413F-A588-81C01B55EF91}" destId="{B955F773-6634-4DC1-92BC-B26C58D56341}" srcOrd="4" destOrd="0" parTransId="{5256EC11-AB4A-46C4-9158-8F2E4D355D4B}" sibTransId="{62C58309-50EF-4298-B96B-1C493D3B8665}"/>
    <dgm:cxn modelId="{6FAA0B68-CBF9-4C2A-98FA-8756DE0EB840}" srcId="{0EE60C8C-664A-413F-A588-81C01B55EF91}" destId="{96CB08FF-1A51-45FA-8D8B-7A4AA1CE861C}" srcOrd="3" destOrd="0" parTransId="{028D6FB0-4705-4A71-92F5-B9D9D276C34C}" sibTransId="{106FC339-8CCB-42FB-98B1-4889A52B3B5B}"/>
    <dgm:cxn modelId="{819CA8BC-BA63-4886-A504-6949FD616B13}" type="presOf" srcId="{DCF3D9F0-D8EA-4503-9515-A620D693FD03}" destId="{0C734706-FCE0-467F-9479-949F3CDE3726}" srcOrd="0" destOrd="0" presId="urn:microsoft.com/office/officeart/2005/8/layout/chevron1"/>
    <dgm:cxn modelId="{38E1F3D3-448C-4AD2-BAE4-0BCE3B884028}" type="presOf" srcId="{96CB08FF-1A51-45FA-8D8B-7A4AA1CE861C}" destId="{D3315AA1-92AC-4119-89DE-F878556C093B}" srcOrd="0" destOrd="0" presId="urn:microsoft.com/office/officeart/2005/8/layout/chevron1"/>
    <dgm:cxn modelId="{F2CD9457-0022-44D6-B2BE-666E11CBD724}" type="presOf" srcId="{B955F773-6634-4DC1-92BC-B26C58D56341}" destId="{0F2BBE61-C6E3-4DA0-8EF8-AFC8D2B64495}" srcOrd="0" destOrd="0" presId="urn:microsoft.com/office/officeart/2005/8/layout/chevron1"/>
    <dgm:cxn modelId="{74C6ADE8-68F8-44B9-9D9C-20F75831FD0C}" type="presOf" srcId="{C2C2CF5A-8DCB-425D-B6C8-7026C839AB0C}" destId="{92F7ABC5-F024-4F34-9EBD-2943CC120410}" srcOrd="0" destOrd="0" presId="urn:microsoft.com/office/officeart/2005/8/layout/chevron1"/>
    <dgm:cxn modelId="{9E9FE2CF-5CDB-410B-B8F7-5DBEA0E0CB1C}" type="presOf" srcId="{0EE60C8C-664A-413F-A588-81C01B55EF91}" destId="{20EF53CB-FD97-4FBB-8C8B-B3C383E07E24}" srcOrd="0" destOrd="0" presId="urn:microsoft.com/office/officeart/2005/8/layout/chevron1"/>
    <dgm:cxn modelId="{0F8524D1-06CE-433C-ACF8-4FB5EFFC4D0A}" type="presOf" srcId="{1D8F6832-9303-4436-BE16-9A7FD83F0D86}" destId="{3B9D8AA9-6164-4FB0-88F9-2A61C3D7ACDF}" srcOrd="0" destOrd="0" presId="urn:microsoft.com/office/officeart/2005/8/layout/chevron1"/>
    <dgm:cxn modelId="{004ACB91-1AAD-4EB5-9D66-804B5BAA1B16}" srcId="{0EE60C8C-664A-413F-A588-81C01B55EF91}" destId="{DCF3D9F0-D8EA-4503-9515-A620D693FD03}" srcOrd="1" destOrd="0" parTransId="{2D62EF70-0261-42ED-BCC4-0C50E5891642}" sibTransId="{6E1F35E1-2AFE-47AA-8B7E-0EADCAF9C74B}"/>
    <dgm:cxn modelId="{40266E3D-1831-403C-A43E-A1F3B63483FD}" srcId="{0EE60C8C-664A-413F-A588-81C01B55EF91}" destId="{C2C2CF5A-8DCB-425D-B6C8-7026C839AB0C}" srcOrd="2" destOrd="0" parTransId="{D36AECE0-3D16-46E0-A2B8-6FD5A656E08B}" sibTransId="{6BA7BBC5-82BD-49EC-9E2B-389407E6128B}"/>
    <dgm:cxn modelId="{0FB3F061-CC1E-4657-95C0-643801379CFF}" srcId="{0EE60C8C-664A-413F-A588-81C01B55EF91}" destId="{1D8F6832-9303-4436-BE16-9A7FD83F0D86}" srcOrd="0" destOrd="0" parTransId="{9AAF5097-77C7-430E-A2B6-73E5CD6C5BB7}" sibTransId="{950D2209-0E5A-4D7E-9EBD-3CF37F173936}"/>
    <dgm:cxn modelId="{AE011495-6B8D-4A31-AD21-280A7BFDE526}" type="presParOf" srcId="{20EF53CB-FD97-4FBB-8C8B-B3C383E07E24}" destId="{3B9D8AA9-6164-4FB0-88F9-2A61C3D7ACDF}" srcOrd="0" destOrd="0" presId="urn:microsoft.com/office/officeart/2005/8/layout/chevron1"/>
    <dgm:cxn modelId="{585589BB-ECF2-4E97-963F-C42FB5C979D2}" type="presParOf" srcId="{20EF53CB-FD97-4FBB-8C8B-B3C383E07E24}" destId="{07A9F2F1-C116-4859-A1FC-314B02D3A31E}" srcOrd="1" destOrd="0" presId="urn:microsoft.com/office/officeart/2005/8/layout/chevron1"/>
    <dgm:cxn modelId="{FB702C25-6D69-4A02-A37A-962ADC836DFD}" type="presParOf" srcId="{20EF53CB-FD97-4FBB-8C8B-B3C383E07E24}" destId="{0C734706-FCE0-467F-9479-949F3CDE3726}" srcOrd="2" destOrd="0" presId="urn:microsoft.com/office/officeart/2005/8/layout/chevron1"/>
    <dgm:cxn modelId="{19893C3A-BECC-46CF-A50C-E9F6E33C46C7}" type="presParOf" srcId="{20EF53CB-FD97-4FBB-8C8B-B3C383E07E24}" destId="{729136B2-05AC-4C21-9F12-45A476A6FF6E}" srcOrd="3" destOrd="0" presId="urn:microsoft.com/office/officeart/2005/8/layout/chevron1"/>
    <dgm:cxn modelId="{4D7D09D2-C217-4F29-9050-F1DCAD993F92}" type="presParOf" srcId="{20EF53CB-FD97-4FBB-8C8B-B3C383E07E24}" destId="{92F7ABC5-F024-4F34-9EBD-2943CC120410}" srcOrd="4" destOrd="0" presId="urn:microsoft.com/office/officeart/2005/8/layout/chevron1"/>
    <dgm:cxn modelId="{FFF7E843-CC9B-4CDB-A51B-F9239060A8F8}" type="presParOf" srcId="{20EF53CB-FD97-4FBB-8C8B-B3C383E07E24}" destId="{E7A56F7A-9581-43A4-8DDE-63CDFDCBFED8}" srcOrd="5" destOrd="0" presId="urn:microsoft.com/office/officeart/2005/8/layout/chevron1"/>
    <dgm:cxn modelId="{371780EE-A410-4006-AD37-4D3977DB3A6B}" type="presParOf" srcId="{20EF53CB-FD97-4FBB-8C8B-B3C383E07E24}" destId="{D3315AA1-92AC-4119-89DE-F878556C093B}" srcOrd="6" destOrd="0" presId="urn:microsoft.com/office/officeart/2005/8/layout/chevron1"/>
    <dgm:cxn modelId="{FC0DC23A-B61C-4D09-93EF-E6E7566CED23}" type="presParOf" srcId="{20EF53CB-FD97-4FBB-8C8B-B3C383E07E24}" destId="{25478CF7-6C2F-49BC-A316-30011C2F5F77}" srcOrd="7" destOrd="0" presId="urn:microsoft.com/office/officeart/2005/8/layout/chevron1"/>
    <dgm:cxn modelId="{FD53AB12-99E1-4946-B8F2-C22C0F4B5821}" type="presParOf" srcId="{20EF53CB-FD97-4FBB-8C8B-B3C383E07E24}" destId="{0F2BBE61-C6E3-4DA0-8EF8-AFC8D2B64495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EE60C8C-664A-413F-A588-81C01B55EF91}" type="doc">
      <dgm:prSet loTypeId="urn:microsoft.com/office/officeart/2005/8/layout/chevron1" loCatId="process" qsTypeId="urn:microsoft.com/office/officeart/2005/8/quickstyle/simple1" qsCatId="simple" csTypeId="urn:microsoft.com/office/officeart/2005/8/colors/accent3_4" csCatId="accent3" phldr="1"/>
      <dgm:spPr/>
    </dgm:pt>
    <dgm:pt modelId="{1D8F6832-9303-4436-BE16-9A7FD83F0D86}">
      <dgm:prSet phldrT="[Texte]"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Context</a:t>
          </a:r>
          <a:endParaRPr lang="fr-FR" sz="2000" dirty="0">
            <a:solidFill>
              <a:schemeClr val="tx1"/>
            </a:solidFill>
          </a:endParaRPr>
        </a:p>
      </dgm:t>
    </dgm:pt>
    <dgm:pt modelId="{9AAF5097-77C7-430E-A2B6-73E5CD6C5BB7}" type="par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50D2209-0E5A-4D7E-9EBD-3CF37F173936}" type="sib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6CB08FF-1A51-45FA-8D8B-7A4AA1CE861C}">
      <dgm:prSet phldrT="[Texte]"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Results</a:t>
          </a:r>
          <a:endParaRPr lang="fr-FR" sz="2000" dirty="0">
            <a:solidFill>
              <a:schemeClr val="tx1"/>
            </a:solidFill>
          </a:endParaRPr>
        </a:p>
      </dgm:t>
    </dgm:pt>
    <dgm:pt modelId="{028D6FB0-4705-4A71-92F5-B9D9D276C34C}" type="par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106FC339-8CCB-42FB-98B1-4889A52B3B5B}" type="sib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B955F773-6634-4DC1-92BC-B26C58D56341}">
      <dgm:prSet phldrT="[Texte]" custT="1"/>
      <dgm:spPr>
        <a:ln>
          <a:solidFill>
            <a:schemeClr val="tx1"/>
          </a:solidFill>
        </a:ln>
      </dgm:spPr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Discussion</a:t>
          </a:r>
          <a:endParaRPr lang="fr-FR" sz="2000" dirty="0">
            <a:solidFill>
              <a:schemeClr val="tx1"/>
            </a:solidFill>
          </a:endParaRPr>
        </a:p>
      </dgm:t>
    </dgm:pt>
    <dgm:pt modelId="{5256EC11-AB4A-46C4-9158-8F2E4D355D4B}" type="par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2C58309-50EF-4298-B96B-1C493D3B8665}" type="sib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DCF3D9F0-D8EA-4503-9515-A620D693FD03}">
      <dgm:prSet custT="1"/>
      <dgm:spPr>
        <a:ln>
          <a:noFill/>
        </a:ln>
      </dgm:spPr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Objectives</a:t>
          </a:r>
          <a:endParaRPr lang="fr-FR" sz="2000" dirty="0">
            <a:solidFill>
              <a:schemeClr val="tx1"/>
            </a:solidFill>
          </a:endParaRPr>
        </a:p>
      </dgm:t>
    </dgm:pt>
    <dgm:pt modelId="{2D62EF70-0261-42ED-BCC4-0C50E5891642}" type="par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E1F35E1-2AFE-47AA-8B7E-0EADCAF9C74B}" type="sib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C2C2CF5A-8DCB-425D-B6C8-7026C839AB0C}">
      <dgm:prSet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Methods</a:t>
          </a:r>
          <a:endParaRPr lang="fr-FR" sz="2000" dirty="0">
            <a:solidFill>
              <a:schemeClr val="tx1"/>
            </a:solidFill>
          </a:endParaRPr>
        </a:p>
      </dgm:t>
    </dgm:pt>
    <dgm:pt modelId="{D36AECE0-3D16-46E0-A2B8-6FD5A656E08B}" type="par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BA7BBC5-82BD-49EC-9E2B-389407E6128B}" type="sib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20EF53CB-FD97-4FBB-8C8B-B3C383E07E24}" type="pres">
      <dgm:prSet presAssocID="{0EE60C8C-664A-413F-A588-81C01B55EF91}" presName="Name0" presStyleCnt="0">
        <dgm:presLayoutVars>
          <dgm:dir/>
          <dgm:animLvl val="lvl"/>
          <dgm:resizeHandles val="exact"/>
        </dgm:presLayoutVars>
      </dgm:prSet>
      <dgm:spPr/>
    </dgm:pt>
    <dgm:pt modelId="{3B9D8AA9-6164-4FB0-88F9-2A61C3D7ACDF}" type="pres">
      <dgm:prSet presAssocID="{1D8F6832-9303-4436-BE16-9A7FD83F0D8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A9F2F1-C116-4859-A1FC-314B02D3A31E}" type="pres">
      <dgm:prSet presAssocID="{950D2209-0E5A-4D7E-9EBD-3CF37F173936}" presName="parTxOnlySpace" presStyleCnt="0"/>
      <dgm:spPr/>
    </dgm:pt>
    <dgm:pt modelId="{0C734706-FCE0-467F-9479-949F3CDE3726}" type="pres">
      <dgm:prSet presAssocID="{DCF3D9F0-D8EA-4503-9515-A620D693FD0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29136B2-05AC-4C21-9F12-45A476A6FF6E}" type="pres">
      <dgm:prSet presAssocID="{6E1F35E1-2AFE-47AA-8B7E-0EADCAF9C74B}" presName="parTxOnlySpace" presStyleCnt="0"/>
      <dgm:spPr/>
    </dgm:pt>
    <dgm:pt modelId="{92F7ABC5-F024-4F34-9EBD-2943CC120410}" type="pres">
      <dgm:prSet presAssocID="{C2C2CF5A-8DCB-425D-B6C8-7026C839AB0C}" presName="parTxOnly" presStyleLbl="node1" presStyleIdx="2" presStyleCnt="5" custLinFactNeighborY="1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A56F7A-9581-43A4-8DDE-63CDFDCBFED8}" type="pres">
      <dgm:prSet presAssocID="{6BA7BBC5-82BD-49EC-9E2B-389407E6128B}" presName="parTxOnlySpace" presStyleCnt="0"/>
      <dgm:spPr/>
    </dgm:pt>
    <dgm:pt modelId="{D3315AA1-92AC-4119-89DE-F878556C093B}" type="pres">
      <dgm:prSet presAssocID="{96CB08FF-1A51-45FA-8D8B-7A4AA1CE861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5478CF7-6C2F-49BC-A316-30011C2F5F77}" type="pres">
      <dgm:prSet presAssocID="{106FC339-8CCB-42FB-98B1-4889A52B3B5B}" presName="parTxOnlySpace" presStyleCnt="0"/>
      <dgm:spPr/>
    </dgm:pt>
    <dgm:pt modelId="{0F2BBE61-C6E3-4DA0-8EF8-AFC8D2B64495}" type="pres">
      <dgm:prSet presAssocID="{B955F773-6634-4DC1-92BC-B26C58D5634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3984D1D-2D57-4148-900C-18855BBE9B8C}" srcId="{0EE60C8C-664A-413F-A588-81C01B55EF91}" destId="{B955F773-6634-4DC1-92BC-B26C58D56341}" srcOrd="4" destOrd="0" parTransId="{5256EC11-AB4A-46C4-9158-8F2E4D355D4B}" sibTransId="{62C58309-50EF-4298-B96B-1C493D3B8665}"/>
    <dgm:cxn modelId="{6FAA0B68-CBF9-4C2A-98FA-8756DE0EB840}" srcId="{0EE60C8C-664A-413F-A588-81C01B55EF91}" destId="{96CB08FF-1A51-45FA-8D8B-7A4AA1CE861C}" srcOrd="3" destOrd="0" parTransId="{028D6FB0-4705-4A71-92F5-B9D9D276C34C}" sibTransId="{106FC339-8CCB-42FB-98B1-4889A52B3B5B}"/>
    <dgm:cxn modelId="{819CA8BC-BA63-4886-A504-6949FD616B13}" type="presOf" srcId="{DCF3D9F0-D8EA-4503-9515-A620D693FD03}" destId="{0C734706-FCE0-467F-9479-949F3CDE3726}" srcOrd="0" destOrd="0" presId="urn:microsoft.com/office/officeart/2005/8/layout/chevron1"/>
    <dgm:cxn modelId="{38E1F3D3-448C-4AD2-BAE4-0BCE3B884028}" type="presOf" srcId="{96CB08FF-1A51-45FA-8D8B-7A4AA1CE861C}" destId="{D3315AA1-92AC-4119-89DE-F878556C093B}" srcOrd="0" destOrd="0" presId="urn:microsoft.com/office/officeart/2005/8/layout/chevron1"/>
    <dgm:cxn modelId="{F2CD9457-0022-44D6-B2BE-666E11CBD724}" type="presOf" srcId="{B955F773-6634-4DC1-92BC-B26C58D56341}" destId="{0F2BBE61-C6E3-4DA0-8EF8-AFC8D2B64495}" srcOrd="0" destOrd="0" presId="urn:microsoft.com/office/officeart/2005/8/layout/chevron1"/>
    <dgm:cxn modelId="{74C6ADE8-68F8-44B9-9D9C-20F75831FD0C}" type="presOf" srcId="{C2C2CF5A-8DCB-425D-B6C8-7026C839AB0C}" destId="{92F7ABC5-F024-4F34-9EBD-2943CC120410}" srcOrd="0" destOrd="0" presId="urn:microsoft.com/office/officeart/2005/8/layout/chevron1"/>
    <dgm:cxn modelId="{9E9FE2CF-5CDB-410B-B8F7-5DBEA0E0CB1C}" type="presOf" srcId="{0EE60C8C-664A-413F-A588-81C01B55EF91}" destId="{20EF53CB-FD97-4FBB-8C8B-B3C383E07E24}" srcOrd="0" destOrd="0" presId="urn:microsoft.com/office/officeart/2005/8/layout/chevron1"/>
    <dgm:cxn modelId="{0F8524D1-06CE-433C-ACF8-4FB5EFFC4D0A}" type="presOf" srcId="{1D8F6832-9303-4436-BE16-9A7FD83F0D86}" destId="{3B9D8AA9-6164-4FB0-88F9-2A61C3D7ACDF}" srcOrd="0" destOrd="0" presId="urn:microsoft.com/office/officeart/2005/8/layout/chevron1"/>
    <dgm:cxn modelId="{004ACB91-1AAD-4EB5-9D66-804B5BAA1B16}" srcId="{0EE60C8C-664A-413F-A588-81C01B55EF91}" destId="{DCF3D9F0-D8EA-4503-9515-A620D693FD03}" srcOrd="1" destOrd="0" parTransId="{2D62EF70-0261-42ED-BCC4-0C50E5891642}" sibTransId="{6E1F35E1-2AFE-47AA-8B7E-0EADCAF9C74B}"/>
    <dgm:cxn modelId="{40266E3D-1831-403C-A43E-A1F3B63483FD}" srcId="{0EE60C8C-664A-413F-A588-81C01B55EF91}" destId="{C2C2CF5A-8DCB-425D-B6C8-7026C839AB0C}" srcOrd="2" destOrd="0" parTransId="{D36AECE0-3D16-46E0-A2B8-6FD5A656E08B}" sibTransId="{6BA7BBC5-82BD-49EC-9E2B-389407E6128B}"/>
    <dgm:cxn modelId="{0FB3F061-CC1E-4657-95C0-643801379CFF}" srcId="{0EE60C8C-664A-413F-A588-81C01B55EF91}" destId="{1D8F6832-9303-4436-BE16-9A7FD83F0D86}" srcOrd="0" destOrd="0" parTransId="{9AAF5097-77C7-430E-A2B6-73E5CD6C5BB7}" sibTransId="{950D2209-0E5A-4D7E-9EBD-3CF37F173936}"/>
    <dgm:cxn modelId="{AE011495-6B8D-4A31-AD21-280A7BFDE526}" type="presParOf" srcId="{20EF53CB-FD97-4FBB-8C8B-B3C383E07E24}" destId="{3B9D8AA9-6164-4FB0-88F9-2A61C3D7ACDF}" srcOrd="0" destOrd="0" presId="urn:microsoft.com/office/officeart/2005/8/layout/chevron1"/>
    <dgm:cxn modelId="{585589BB-ECF2-4E97-963F-C42FB5C979D2}" type="presParOf" srcId="{20EF53CB-FD97-4FBB-8C8B-B3C383E07E24}" destId="{07A9F2F1-C116-4859-A1FC-314B02D3A31E}" srcOrd="1" destOrd="0" presId="urn:microsoft.com/office/officeart/2005/8/layout/chevron1"/>
    <dgm:cxn modelId="{FB702C25-6D69-4A02-A37A-962ADC836DFD}" type="presParOf" srcId="{20EF53CB-FD97-4FBB-8C8B-B3C383E07E24}" destId="{0C734706-FCE0-467F-9479-949F3CDE3726}" srcOrd="2" destOrd="0" presId="urn:microsoft.com/office/officeart/2005/8/layout/chevron1"/>
    <dgm:cxn modelId="{19893C3A-BECC-46CF-A50C-E9F6E33C46C7}" type="presParOf" srcId="{20EF53CB-FD97-4FBB-8C8B-B3C383E07E24}" destId="{729136B2-05AC-4C21-9F12-45A476A6FF6E}" srcOrd="3" destOrd="0" presId="urn:microsoft.com/office/officeart/2005/8/layout/chevron1"/>
    <dgm:cxn modelId="{4D7D09D2-C217-4F29-9050-F1DCAD993F92}" type="presParOf" srcId="{20EF53CB-FD97-4FBB-8C8B-B3C383E07E24}" destId="{92F7ABC5-F024-4F34-9EBD-2943CC120410}" srcOrd="4" destOrd="0" presId="urn:microsoft.com/office/officeart/2005/8/layout/chevron1"/>
    <dgm:cxn modelId="{FFF7E843-CC9B-4CDB-A51B-F9239060A8F8}" type="presParOf" srcId="{20EF53CB-FD97-4FBB-8C8B-B3C383E07E24}" destId="{E7A56F7A-9581-43A4-8DDE-63CDFDCBFED8}" srcOrd="5" destOrd="0" presId="urn:microsoft.com/office/officeart/2005/8/layout/chevron1"/>
    <dgm:cxn modelId="{371780EE-A410-4006-AD37-4D3977DB3A6B}" type="presParOf" srcId="{20EF53CB-FD97-4FBB-8C8B-B3C383E07E24}" destId="{D3315AA1-92AC-4119-89DE-F878556C093B}" srcOrd="6" destOrd="0" presId="urn:microsoft.com/office/officeart/2005/8/layout/chevron1"/>
    <dgm:cxn modelId="{FC0DC23A-B61C-4D09-93EF-E6E7566CED23}" type="presParOf" srcId="{20EF53CB-FD97-4FBB-8C8B-B3C383E07E24}" destId="{25478CF7-6C2F-49BC-A316-30011C2F5F77}" srcOrd="7" destOrd="0" presId="urn:microsoft.com/office/officeart/2005/8/layout/chevron1"/>
    <dgm:cxn modelId="{FD53AB12-99E1-4946-B8F2-C22C0F4B5821}" type="presParOf" srcId="{20EF53CB-FD97-4FBB-8C8B-B3C383E07E24}" destId="{0F2BBE61-C6E3-4DA0-8EF8-AFC8D2B64495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EE60C8C-664A-413F-A588-81C01B55EF91}" type="doc">
      <dgm:prSet loTypeId="urn:microsoft.com/office/officeart/2005/8/layout/chevron1" loCatId="process" qsTypeId="urn:microsoft.com/office/officeart/2005/8/quickstyle/simple1" qsCatId="simple" csTypeId="urn:microsoft.com/office/officeart/2005/8/colors/accent3_4" csCatId="accent3" phldr="1"/>
      <dgm:spPr/>
    </dgm:pt>
    <dgm:pt modelId="{1D8F6832-9303-4436-BE16-9A7FD83F0D86}">
      <dgm:prSet phldrT="[Texte]"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Context</a:t>
          </a:r>
          <a:endParaRPr lang="fr-FR" sz="2000" dirty="0">
            <a:solidFill>
              <a:schemeClr val="tx1"/>
            </a:solidFill>
          </a:endParaRPr>
        </a:p>
      </dgm:t>
    </dgm:pt>
    <dgm:pt modelId="{9AAF5097-77C7-430E-A2B6-73E5CD6C5BB7}" type="par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50D2209-0E5A-4D7E-9EBD-3CF37F173936}" type="sib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6CB08FF-1A51-45FA-8D8B-7A4AA1CE861C}">
      <dgm:prSet phldrT="[Texte]"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Results</a:t>
          </a:r>
          <a:endParaRPr lang="fr-FR" sz="2000" dirty="0">
            <a:solidFill>
              <a:schemeClr val="tx1"/>
            </a:solidFill>
          </a:endParaRPr>
        </a:p>
      </dgm:t>
    </dgm:pt>
    <dgm:pt modelId="{028D6FB0-4705-4A71-92F5-B9D9D276C34C}" type="par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106FC339-8CCB-42FB-98B1-4889A52B3B5B}" type="sib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B955F773-6634-4DC1-92BC-B26C58D56341}">
      <dgm:prSet phldrT="[Texte]" custT="1"/>
      <dgm:spPr>
        <a:ln>
          <a:solidFill>
            <a:schemeClr val="tx1"/>
          </a:solidFill>
        </a:ln>
      </dgm:spPr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Discussion</a:t>
          </a:r>
          <a:endParaRPr lang="fr-FR" sz="2000" dirty="0">
            <a:solidFill>
              <a:schemeClr val="tx1"/>
            </a:solidFill>
          </a:endParaRPr>
        </a:p>
      </dgm:t>
    </dgm:pt>
    <dgm:pt modelId="{5256EC11-AB4A-46C4-9158-8F2E4D355D4B}" type="par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2C58309-50EF-4298-B96B-1C493D3B8665}" type="sib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DCF3D9F0-D8EA-4503-9515-A620D693FD03}">
      <dgm:prSet custT="1"/>
      <dgm:spPr>
        <a:ln>
          <a:noFill/>
        </a:ln>
      </dgm:spPr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Objectives</a:t>
          </a:r>
          <a:endParaRPr lang="fr-FR" sz="2000" dirty="0">
            <a:solidFill>
              <a:schemeClr val="tx1"/>
            </a:solidFill>
          </a:endParaRPr>
        </a:p>
      </dgm:t>
    </dgm:pt>
    <dgm:pt modelId="{2D62EF70-0261-42ED-BCC4-0C50E5891642}" type="par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E1F35E1-2AFE-47AA-8B7E-0EADCAF9C74B}" type="sib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C2C2CF5A-8DCB-425D-B6C8-7026C839AB0C}">
      <dgm:prSet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Methods</a:t>
          </a:r>
          <a:endParaRPr lang="fr-FR" sz="2000" dirty="0">
            <a:solidFill>
              <a:schemeClr val="tx1"/>
            </a:solidFill>
          </a:endParaRPr>
        </a:p>
      </dgm:t>
    </dgm:pt>
    <dgm:pt modelId="{D36AECE0-3D16-46E0-A2B8-6FD5A656E08B}" type="par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BA7BBC5-82BD-49EC-9E2B-389407E6128B}" type="sib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20EF53CB-FD97-4FBB-8C8B-B3C383E07E24}" type="pres">
      <dgm:prSet presAssocID="{0EE60C8C-664A-413F-A588-81C01B55EF91}" presName="Name0" presStyleCnt="0">
        <dgm:presLayoutVars>
          <dgm:dir/>
          <dgm:animLvl val="lvl"/>
          <dgm:resizeHandles val="exact"/>
        </dgm:presLayoutVars>
      </dgm:prSet>
      <dgm:spPr/>
    </dgm:pt>
    <dgm:pt modelId="{3B9D8AA9-6164-4FB0-88F9-2A61C3D7ACDF}" type="pres">
      <dgm:prSet presAssocID="{1D8F6832-9303-4436-BE16-9A7FD83F0D8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A9F2F1-C116-4859-A1FC-314B02D3A31E}" type="pres">
      <dgm:prSet presAssocID="{950D2209-0E5A-4D7E-9EBD-3CF37F173936}" presName="parTxOnlySpace" presStyleCnt="0"/>
      <dgm:spPr/>
    </dgm:pt>
    <dgm:pt modelId="{0C734706-FCE0-467F-9479-949F3CDE3726}" type="pres">
      <dgm:prSet presAssocID="{DCF3D9F0-D8EA-4503-9515-A620D693FD0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29136B2-05AC-4C21-9F12-45A476A6FF6E}" type="pres">
      <dgm:prSet presAssocID="{6E1F35E1-2AFE-47AA-8B7E-0EADCAF9C74B}" presName="parTxOnlySpace" presStyleCnt="0"/>
      <dgm:spPr/>
    </dgm:pt>
    <dgm:pt modelId="{92F7ABC5-F024-4F34-9EBD-2943CC120410}" type="pres">
      <dgm:prSet presAssocID="{C2C2CF5A-8DCB-425D-B6C8-7026C839AB0C}" presName="parTxOnly" presStyleLbl="node1" presStyleIdx="2" presStyleCnt="5" custLinFactNeighborY="1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A56F7A-9581-43A4-8DDE-63CDFDCBFED8}" type="pres">
      <dgm:prSet presAssocID="{6BA7BBC5-82BD-49EC-9E2B-389407E6128B}" presName="parTxOnlySpace" presStyleCnt="0"/>
      <dgm:spPr/>
    </dgm:pt>
    <dgm:pt modelId="{D3315AA1-92AC-4119-89DE-F878556C093B}" type="pres">
      <dgm:prSet presAssocID="{96CB08FF-1A51-45FA-8D8B-7A4AA1CE861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5478CF7-6C2F-49BC-A316-30011C2F5F77}" type="pres">
      <dgm:prSet presAssocID="{106FC339-8CCB-42FB-98B1-4889A52B3B5B}" presName="parTxOnlySpace" presStyleCnt="0"/>
      <dgm:spPr/>
    </dgm:pt>
    <dgm:pt modelId="{0F2BBE61-C6E3-4DA0-8EF8-AFC8D2B64495}" type="pres">
      <dgm:prSet presAssocID="{B955F773-6634-4DC1-92BC-B26C58D5634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3984D1D-2D57-4148-900C-18855BBE9B8C}" srcId="{0EE60C8C-664A-413F-A588-81C01B55EF91}" destId="{B955F773-6634-4DC1-92BC-B26C58D56341}" srcOrd="4" destOrd="0" parTransId="{5256EC11-AB4A-46C4-9158-8F2E4D355D4B}" sibTransId="{62C58309-50EF-4298-B96B-1C493D3B8665}"/>
    <dgm:cxn modelId="{6FAA0B68-CBF9-4C2A-98FA-8756DE0EB840}" srcId="{0EE60C8C-664A-413F-A588-81C01B55EF91}" destId="{96CB08FF-1A51-45FA-8D8B-7A4AA1CE861C}" srcOrd="3" destOrd="0" parTransId="{028D6FB0-4705-4A71-92F5-B9D9D276C34C}" sibTransId="{106FC339-8CCB-42FB-98B1-4889A52B3B5B}"/>
    <dgm:cxn modelId="{819CA8BC-BA63-4886-A504-6949FD616B13}" type="presOf" srcId="{DCF3D9F0-D8EA-4503-9515-A620D693FD03}" destId="{0C734706-FCE0-467F-9479-949F3CDE3726}" srcOrd="0" destOrd="0" presId="urn:microsoft.com/office/officeart/2005/8/layout/chevron1"/>
    <dgm:cxn modelId="{38E1F3D3-448C-4AD2-BAE4-0BCE3B884028}" type="presOf" srcId="{96CB08FF-1A51-45FA-8D8B-7A4AA1CE861C}" destId="{D3315AA1-92AC-4119-89DE-F878556C093B}" srcOrd="0" destOrd="0" presId="urn:microsoft.com/office/officeart/2005/8/layout/chevron1"/>
    <dgm:cxn modelId="{F2CD9457-0022-44D6-B2BE-666E11CBD724}" type="presOf" srcId="{B955F773-6634-4DC1-92BC-B26C58D56341}" destId="{0F2BBE61-C6E3-4DA0-8EF8-AFC8D2B64495}" srcOrd="0" destOrd="0" presId="urn:microsoft.com/office/officeart/2005/8/layout/chevron1"/>
    <dgm:cxn modelId="{74C6ADE8-68F8-44B9-9D9C-20F75831FD0C}" type="presOf" srcId="{C2C2CF5A-8DCB-425D-B6C8-7026C839AB0C}" destId="{92F7ABC5-F024-4F34-9EBD-2943CC120410}" srcOrd="0" destOrd="0" presId="urn:microsoft.com/office/officeart/2005/8/layout/chevron1"/>
    <dgm:cxn modelId="{9E9FE2CF-5CDB-410B-B8F7-5DBEA0E0CB1C}" type="presOf" srcId="{0EE60C8C-664A-413F-A588-81C01B55EF91}" destId="{20EF53CB-FD97-4FBB-8C8B-B3C383E07E24}" srcOrd="0" destOrd="0" presId="urn:microsoft.com/office/officeart/2005/8/layout/chevron1"/>
    <dgm:cxn modelId="{0F8524D1-06CE-433C-ACF8-4FB5EFFC4D0A}" type="presOf" srcId="{1D8F6832-9303-4436-BE16-9A7FD83F0D86}" destId="{3B9D8AA9-6164-4FB0-88F9-2A61C3D7ACDF}" srcOrd="0" destOrd="0" presId="urn:microsoft.com/office/officeart/2005/8/layout/chevron1"/>
    <dgm:cxn modelId="{004ACB91-1AAD-4EB5-9D66-804B5BAA1B16}" srcId="{0EE60C8C-664A-413F-A588-81C01B55EF91}" destId="{DCF3D9F0-D8EA-4503-9515-A620D693FD03}" srcOrd="1" destOrd="0" parTransId="{2D62EF70-0261-42ED-BCC4-0C50E5891642}" sibTransId="{6E1F35E1-2AFE-47AA-8B7E-0EADCAF9C74B}"/>
    <dgm:cxn modelId="{40266E3D-1831-403C-A43E-A1F3B63483FD}" srcId="{0EE60C8C-664A-413F-A588-81C01B55EF91}" destId="{C2C2CF5A-8DCB-425D-B6C8-7026C839AB0C}" srcOrd="2" destOrd="0" parTransId="{D36AECE0-3D16-46E0-A2B8-6FD5A656E08B}" sibTransId="{6BA7BBC5-82BD-49EC-9E2B-389407E6128B}"/>
    <dgm:cxn modelId="{0FB3F061-CC1E-4657-95C0-643801379CFF}" srcId="{0EE60C8C-664A-413F-A588-81C01B55EF91}" destId="{1D8F6832-9303-4436-BE16-9A7FD83F0D86}" srcOrd="0" destOrd="0" parTransId="{9AAF5097-77C7-430E-A2B6-73E5CD6C5BB7}" sibTransId="{950D2209-0E5A-4D7E-9EBD-3CF37F173936}"/>
    <dgm:cxn modelId="{AE011495-6B8D-4A31-AD21-280A7BFDE526}" type="presParOf" srcId="{20EF53CB-FD97-4FBB-8C8B-B3C383E07E24}" destId="{3B9D8AA9-6164-4FB0-88F9-2A61C3D7ACDF}" srcOrd="0" destOrd="0" presId="urn:microsoft.com/office/officeart/2005/8/layout/chevron1"/>
    <dgm:cxn modelId="{585589BB-ECF2-4E97-963F-C42FB5C979D2}" type="presParOf" srcId="{20EF53CB-FD97-4FBB-8C8B-B3C383E07E24}" destId="{07A9F2F1-C116-4859-A1FC-314B02D3A31E}" srcOrd="1" destOrd="0" presId="urn:microsoft.com/office/officeart/2005/8/layout/chevron1"/>
    <dgm:cxn modelId="{FB702C25-6D69-4A02-A37A-962ADC836DFD}" type="presParOf" srcId="{20EF53CB-FD97-4FBB-8C8B-B3C383E07E24}" destId="{0C734706-FCE0-467F-9479-949F3CDE3726}" srcOrd="2" destOrd="0" presId="urn:microsoft.com/office/officeart/2005/8/layout/chevron1"/>
    <dgm:cxn modelId="{19893C3A-BECC-46CF-A50C-E9F6E33C46C7}" type="presParOf" srcId="{20EF53CB-FD97-4FBB-8C8B-B3C383E07E24}" destId="{729136B2-05AC-4C21-9F12-45A476A6FF6E}" srcOrd="3" destOrd="0" presId="urn:microsoft.com/office/officeart/2005/8/layout/chevron1"/>
    <dgm:cxn modelId="{4D7D09D2-C217-4F29-9050-F1DCAD993F92}" type="presParOf" srcId="{20EF53CB-FD97-4FBB-8C8B-B3C383E07E24}" destId="{92F7ABC5-F024-4F34-9EBD-2943CC120410}" srcOrd="4" destOrd="0" presId="urn:microsoft.com/office/officeart/2005/8/layout/chevron1"/>
    <dgm:cxn modelId="{FFF7E843-CC9B-4CDB-A51B-F9239060A8F8}" type="presParOf" srcId="{20EF53CB-FD97-4FBB-8C8B-B3C383E07E24}" destId="{E7A56F7A-9581-43A4-8DDE-63CDFDCBFED8}" srcOrd="5" destOrd="0" presId="urn:microsoft.com/office/officeart/2005/8/layout/chevron1"/>
    <dgm:cxn modelId="{371780EE-A410-4006-AD37-4D3977DB3A6B}" type="presParOf" srcId="{20EF53CB-FD97-4FBB-8C8B-B3C383E07E24}" destId="{D3315AA1-92AC-4119-89DE-F878556C093B}" srcOrd="6" destOrd="0" presId="urn:microsoft.com/office/officeart/2005/8/layout/chevron1"/>
    <dgm:cxn modelId="{FC0DC23A-B61C-4D09-93EF-E6E7566CED23}" type="presParOf" srcId="{20EF53CB-FD97-4FBB-8C8B-B3C383E07E24}" destId="{25478CF7-6C2F-49BC-A316-30011C2F5F77}" srcOrd="7" destOrd="0" presId="urn:microsoft.com/office/officeart/2005/8/layout/chevron1"/>
    <dgm:cxn modelId="{FD53AB12-99E1-4946-B8F2-C22C0F4B5821}" type="presParOf" srcId="{20EF53CB-FD97-4FBB-8C8B-B3C383E07E24}" destId="{0F2BBE61-C6E3-4DA0-8EF8-AFC8D2B64495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EE60C8C-664A-413F-A588-81C01B55EF91}" type="doc">
      <dgm:prSet loTypeId="urn:microsoft.com/office/officeart/2005/8/layout/chevron1" loCatId="process" qsTypeId="urn:microsoft.com/office/officeart/2005/8/quickstyle/simple1" qsCatId="simple" csTypeId="urn:microsoft.com/office/officeart/2005/8/colors/accent3_4" csCatId="accent3" phldr="1"/>
      <dgm:spPr/>
    </dgm:pt>
    <dgm:pt modelId="{1D8F6832-9303-4436-BE16-9A7FD83F0D86}">
      <dgm:prSet phldrT="[Texte]"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Context</a:t>
          </a:r>
          <a:endParaRPr lang="fr-FR" sz="2000" dirty="0">
            <a:solidFill>
              <a:schemeClr val="tx1"/>
            </a:solidFill>
          </a:endParaRPr>
        </a:p>
      </dgm:t>
    </dgm:pt>
    <dgm:pt modelId="{9AAF5097-77C7-430E-A2B6-73E5CD6C5BB7}" type="par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50D2209-0E5A-4D7E-9EBD-3CF37F173936}" type="sib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6CB08FF-1A51-45FA-8D8B-7A4AA1CE861C}">
      <dgm:prSet phldrT="[Texte]"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Results</a:t>
          </a:r>
          <a:endParaRPr lang="fr-FR" sz="2000" dirty="0">
            <a:solidFill>
              <a:schemeClr val="tx1"/>
            </a:solidFill>
          </a:endParaRPr>
        </a:p>
      </dgm:t>
    </dgm:pt>
    <dgm:pt modelId="{028D6FB0-4705-4A71-92F5-B9D9D276C34C}" type="par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106FC339-8CCB-42FB-98B1-4889A52B3B5B}" type="sib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B955F773-6634-4DC1-92BC-B26C58D56341}">
      <dgm:prSet phldrT="[Texte]" custT="1"/>
      <dgm:spPr>
        <a:ln>
          <a:solidFill>
            <a:schemeClr val="tx1"/>
          </a:solidFill>
        </a:ln>
      </dgm:spPr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Discussion</a:t>
          </a:r>
          <a:endParaRPr lang="fr-FR" sz="2000" dirty="0">
            <a:solidFill>
              <a:schemeClr val="tx1"/>
            </a:solidFill>
          </a:endParaRPr>
        </a:p>
      </dgm:t>
    </dgm:pt>
    <dgm:pt modelId="{5256EC11-AB4A-46C4-9158-8F2E4D355D4B}" type="par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2C58309-50EF-4298-B96B-1C493D3B8665}" type="sib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DCF3D9F0-D8EA-4503-9515-A620D693FD03}">
      <dgm:prSet custT="1"/>
      <dgm:spPr>
        <a:ln>
          <a:noFill/>
        </a:ln>
      </dgm:spPr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Objectives</a:t>
          </a:r>
          <a:endParaRPr lang="fr-FR" sz="2000" dirty="0">
            <a:solidFill>
              <a:schemeClr val="tx1"/>
            </a:solidFill>
          </a:endParaRPr>
        </a:p>
      </dgm:t>
    </dgm:pt>
    <dgm:pt modelId="{2D62EF70-0261-42ED-BCC4-0C50E5891642}" type="par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E1F35E1-2AFE-47AA-8B7E-0EADCAF9C74B}" type="sib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C2C2CF5A-8DCB-425D-B6C8-7026C839AB0C}">
      <dgm:prSet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Methods</a:t>
          </a:r>
          <a:endParaRPr lang="fr-FR" sz="2000" dirty="0">
            <a:solidFill>
              <a:schemeClr val="tx1"/>
            </a:solidFill>
          </a:endParaRPr>
        </a:p>
      </dgm:t>
    </dgm:pt>
    <dgm:pt modelId="{D36AECE0-3D16-46E0-A2B8-6FD5A656E08B}" type="par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BA7BBC5-82BD-49EC-9E2B-389407E6128B}" type="sib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20EF53CB-FD97-4FBB-8C8B-B3C383E07E24}" type="pres">
      <dgm:prSet presAssocID="{0EE60C8C-664A-413F-A588-81C01B55EF91}" presName="Name0" presStyleCnt="0">
        <dgm:presLayoutVars>
          <dgm:dir/>
          <dgm:animLvl val="lvl"/>
          <dgm:resizeHandles val="exact"/>
        </dgm:presLayoutVars>
      </dgm:prSet>
      <dgm:spPr/>
    </dgm:pt>
    <dgm:pt modelId="{3B9D8AA9-6164-4FB0-88F9-2A61C3D7ACDF}" type="pres">
      <dgm:prSet presAssocID="{1D8F6832-9303-4436-BE16-9A7FD83F0D8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A9F2F1-C116-4859-A1FC-314B02D3A31E}" type="pres">
      <dgm:prSet presAssocID="{950D2209-0E5A-4D7E-9EBD-3CF37F173936}" presName="parTxOnlySpace" presStyleCnt="0"/>
      <dgm:spPr/>
    </dgm:pt>
    <dgm:pt modelId="{0C734706-FCE0-467F-9479-949F3CDE3726}" type="pres">
      <dgm:prSet presAssocID="{DCF3D9F0-D8EA-4503-9515-A620D693FD0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29136B2-05AC-4C21-9F12-45A476A6FF6E}" type="pres">
      <dgm:prSet presAssocID="{6E1F35E1-2AFE-47AA-8B7E-0EADCAF9C74B}" presName="parTxOnlySpace" presStyleCnt="0"/>
      <dgm:spPr/>
    </dgm:pt>
    <dgm:pt modelId="{92F7ABC5-F024-4F34-9EBD-2943CC120410}" type="pres">
      <dgm:prSet presAssocID="{C2C2CF5A-8DCB-425D-B6C8-7026C839AB0C}" presName="parTxOnly" presStyleLbl="node1" presStyleIdx="2" presStyleCnt="5" custLinFactNeighborY="1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A56F7A-9581-43A4-8DDE-63CDFDCBFED8}" type="pres">
      <dgm:prSet presAssocID="{6BA7BBC5-82BD-49EC-9E2B-389407E6128B}" presName="parTxOnlySpace" presStyleCnt="0"/>
      <dgm:spPr/>
    </dgm:pt>
    <dgm:pt modelId="{D3315AA1-92AC-4119-89DE-F878556C093B}" type="pres">
      <dgm:prSet presAssocID="{96CB08FF-1A51-45FA-8D8B-7A4AA1CE861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5478CF7-6C2F-49BC-A316-30011C2F5F77}" type="pres">
      <dgm:prSet presAssocID="{106FC339-8CCB-42FB-98B1-4889A52B3B5B}" presName="parTxOnlySpace" presStyleCnt="0"/>
      <dgm:spPr/>
    </dgm:pt>
    <dgm:pt modelId="{0F2BBE61-C6E3-4DA0-8EF8-AFC8D2B64495}" type="pres">
      <dgm:prSet presAssocID="{B955F773-6634-4DC1-92BC-B26C58D5634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3984D1D-2D57-4148-900C-18855BBE9B8C}" srcId="{0EE60C8C-664A-413F-A588-81C01B55EF91}" destId="{B955F773-6634-4DC1-92BC-B26C58D56341}" srcOrd="4" destOrd="0" parTransId="{5256EC11-AB4A-46C4-9158-8F2E4D355D4B}" sibTransId="{62C58309-50EF-4298-B96B-1C493D3B8665}"/>
    <dgm:cxn modelId="{6FAA0B68-CBF9-4C2A-98FA-8756DE0EB840}" srcId="{0EE60C8C-664A-413F-A588-81C01B55EF91}" destId="{96CB08FF-1A51-45FA-8D8B-7A4AA1CE861C}" srcOrd="3" destOrd="0" parTransId="{028D6FB0-4705-4A71-92F5-B9D9D276C34C}" sibTransId="{106FC339-8CCB-42FB-98B1-4889A52B3B5B}"/>
    <dgm:cxn modelId="{819CA8BC-BA63-4886-A504-6949FD616B13}" type="presOf" srcId="{DCF3D9F0-D8EA-4503-9515-A620D693FD03}" destId="{0C734706-FCE0-467F-9479-949F3CDE3726}" srcOrd="0" destOrd="0" presId="urn:microsoft.com/office/officeart/2005/8/layout/chevron1"/>
    <dgm:cxn modelId="{38E1F3D3-448C-4AD2-BAE4-0BCE3B884028}" type="presOf" srcId="{96CB08FF-1A51-45FA-8D8B-7A4AA1CE861C}" destId="{D3315AA1-92AC-4119-89DE-F878556C093B}" srcOrd="0" destOrd="0" presId="urn:microsoft.com/office/officeart/2005/8/layout/chevron1"/>
    <dgm:cxn modelId="{F2CD9457-0022-44D6-B2BE-666E11CBD724}" type="presOf" srcId="{B955F773-6634-4DC1-92BC-B26C58D56341}" destId="{0F2BBE61-C6E3-4DA0-8EF8-AFC8D2B64495}" srcOrd="0" destOrd="0" presId="urn:microsoft.com/office/officeart/2005/8/layout/chevron1"/>
    <dgm:cxn modelId="{74C6ADE8-68F8-44B9-9D9C-20F75831FD0C}" type="presOf" srcId="{C2C2CF5A-8DCB-425D-B6C8-7026C839AB0C}" destId="{92F7ABC5-F024-4F34-9EBD-2943CC120410}" srcOrd="0" destOrd="0" presId="urn:microsoft.com/office/officeart/2005/8/layout/chevron1"/>
    <dgm:cxn modelId="{9E9FE2CF-5CDB-410B-B8F7-5DBEA0E0CB1C}" type="presOf" srcId="{0EE60C8C-664A-413F-A588-81C01B55EF91}" destId="{20EF53CB-FD97-4FBB-8C8B-B3C383E07E24}" srcOrd="0" destOrd="0" presId="urn:microsoft.com/office/officeart/2005/8/layout/chevron1"/>
    <dgm:cxn modelId="{0F8524D1-06CE-433C-ACF8-4FB5EFFC4D0A}" type="presOf" srcId="{1D8F6832-9303-4436-BE16-9A7FD83F0D86}" destId="{3B9D8AA9-6164-4FB0-88F9-2A61C3D7ACDF}" srcOrd="0" destOrd="0" presId="urn:microsoft.com/office/officeart/2005/8/layout/chevron1"/>
    <dgm:cxn modelId="{004ACB91-1AAD-4EB5-9D66-804B5BAA1B16}" srcId="{0EE60C8C-664A-413F-A588-81C01B55EF91}" destId="{DCF3D9F0-D8EA-4503-9515-A620D693FD03}" srcOrd="1" destOrd="0" parTransId="{2D62EF70-0261-42ED-BCC4-0C50E5891642}" sibTransId="{6E1F35E1-2AFE-47AA-8B7E-0EADCAF9C74B}"/>
    <dgm:cxn modelId="{40266E3D-1831-403C-A43E-A1F3B63483FD}" srcId="{0EE60C8C-664A-413F-A588-81C01B55EF91}" destId="{C2C2CF5A-8DCB-425D-B6C8-7026C839AB0C}" srcOrd="2" destOrd="0" parTransId="{D36AECE0-3D16-46E0-A2B8-6FD5A656E08B}" sibTransId="{6BA7BBC5-82BD-49EC-9E2B-389407E6128B}"/>
    <dgm:cxn modelId="{0FB3F061-CC1E-4657-95C0-643801379CFF}" srcId="{0EE60C8C-664A-413F-A588-81C01B55EF91}" destId="{1D8F6832-9303-4436-BE16-9A7FD83F0D86}" srcOrd="0" destOrd="0" parTransId="{9AAF5097-77C7-430E-A2B6-73E5CD6C5BB7}" sibTransId="{950D2209-0E5A-4D7E-9EBD-3CF37F173936}"/>
    <dgm:cxn modelId="{AE011495-6B8D-4A31-AD21-280A7BFDE526}" type="presParOf" srcId="{20EF53CB-FD97-4FBB-8C8B-B3C383E07E24}" destId="{3B9D8AA9-6164-4FB0-88F9-2A61C3D7ACDF}" srcOrd="0" destOrd="0" presId="urn:microsoft.com/office/officeart/2005/8/layout/chevron1"/>
    <dgm:cxn modelId="{585589BB-ECF2-4E97-963F-C42FB5C979D2}" type="presParOf" srcId="{20EF53CB-FD97-4FBB-8C8B-B3C383E07E24}" destId="{07A9F2F1-C116-4859-A1FC-314B02D3A31E}" srcOrd="1" destOrd="0" presId="urn:microsoft.com/office/officeart/2005/8/layout/chevron1"/>
    <dgm:cxn modelId="{FB702C25-6D69-4A02-A37A-962ADC836DFD}" type="presParOf" srcId="{20EF53CB-FD97-4FBB-8C8B-B3C383E07E24}" destId="{0C734706-FCE0-467F-9479-949F3CDE3726}" srcOrd="2" destOrd="0" presId="urn:microsoft.com/office/officeart/2005/8/layout/chevron1"/>
    <dgm:cxn modelId="{19893C3A-BECC-46CF-A50C-E9F6E33C46C7}" type="presParOf" srcId="{20EF53CB-FD97-4FBB-8C8B-B3C383E07E24}" destId="{729136B2-05AC-4C21-9F12-45A476A6FF6E}" srcOrd="3" destOrd="0" presId="urn:microsoft.com/office/officeart/2005/8/layout/chevron1"/>
    <dgm:cxn modelId="{4D7D09D2-C217-4F29-9050-F1DCAD993F92}" type="presParOf" srcId="{20EF53CB-FD97-4FBB-8C8B-B3C383E07E24}" destId="{92F7ABC5-F024-4F34-9EBD-2943CC120410}" srcOrd="4" destOrd="0" presId="urn:microsoft.com/office/officeart/2005/8/layout/chevron1"/>
    <dgm:cxn modelId="{FFF7E843-CC9B-4CDB-A51B-F9239060A8F8}" type="presParOf" srcId="{20EF53CB-FD97-4FBB-8C8B-B3C383E07E24}" destId="{E7A56F7A-9581-43A4-8DDE-63CDFDCBFED8}" srcOrd="5" destOrd="0" presId="urn:microsoft.com/office/officeart/2005/8/layout/chevron1"/>
    <dgm:cxn modelId="{371780EE-A410-4006-AD37-4D3977DB3A6B}" type="presParOf" srcId="{20EF53CB-FD97-4FBB-8C8B-B3C383E07E24}" destId="{D3315AA1-92AC-4119-89DE-F878556C093B}" srcOrd="6" destOrd="0" presId="urn:microsoft.com/office/officeart/2005/8/layout/chevron1"/>
    <dgm:cxn modelId="{FC0DC23A-B61C-4D09-93EF-E6E7566CED23}" type="presParOf" srcId="{20EF53CB-FD97-4FBB-8C8B-B3C383E07E24}" destId="{25478CF7-6C2F-49BC-A316-30011C2F5F77}" srcOrd="7" destOrd="0" presId="urn:microsoft.com/office/officeart/2005/8/layout/chevron1"/>
    <dgm:cxn modelId="{FD53AB12-99E1-4946-B8F2-C22C0F4B5821}" type="presParOf" srcId="{20EF53CB-FD97-4FBB-8C8B-B3C383E07E24}" destId="{0F2BBE61-C6E3-4DA0-8EF8-AFC8D2B64495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60C8C-664A-413F-A588-81C01B55EF91}" type="doc">
      <dgm:prSet loTypeId="urn:microsoft.com/office/officeart/2005/8/layout/chevron1" loCatId="process" qsTypeId="urn:microsoft.com/office/officeart/2005/8/quickstyle/simple1" qsCatId="simple" csTypeId="urn:microsoft.com/office/officeart/2005/8/colors/accent3_4" csCatId="accent3" phldr="1"/>
      <dgm:spPr/>
    </dgm:pt>
    <dgm:pt modelId="{1D8F6832-9303-4436-BE16-9A7FD83F0D86}">
      <dgm:prSet phldrT="[Texte]" custT="1"/>
      <dgm:spPr>
        <a:ln>
          <a:solidFill>
            <a:schemeClr val="tx1"/>
          </a:solidFill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Context</a:t>
          </a:r>
          <a:endParaRPr lang="fr-FR" sz="2000" dirty="0">
            <a:solidFill>
              <a:schemeClr val="tx1"/>
            </a:solidFill>
          </a:endParaRPr>
        </a:p>
      </dgm:t>
    </dgm:pt>
    <dgm:pt modelId="{9AAF5097-77C7-430E-A2B6-73E5CD6C5BB7}" type="par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50D2209-0E5A-4D7E-9EBD-3CF37F173936}" type="sib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6CB08FF-1A51-45FA-8D8B-7A4AA1CE861C}">
      <dgm:prSet phldrT="[Texte]" custT="1"/>
      <dgm:spPr/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Results</a:t>
          </a:r>
          <a:endParaRPr lang="fr-FR" sz="2000" dirty="0">
            <a:solidFill>
              <a:schemeClr val="tx1"/>
            </a:solidFill>
          </a:endParaRPr>
        </a:p>
      </dgm:t>
    </dgm:pt>
    <dgm:pt modelId="{028D6FB0-4705-4A71-92F5-B9D9D276C34C}" type="par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106FC339-8CCB-42FB-98B1-4889A52B3B5B}" type="sib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B955F773-6634-4DC1-92BC-B26C58D56341}">
      <dgm:prSet phldrT="[Texte]"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Discussion</a:t>
          </a:r>
          <a:endParaRPr lang="fr-FR" sz="2000" dirty="0">
            <a:solidFill>
              <a:schemeClr val="tx1"/>
            </a:solidFill>
          </a:endParaRPr>
        </a:p>
      </dgm:t>
    </dgm:pt>
    <dgm:pt modelId="{5256EC11-AB4A-46C4-9158-8F2E4D355D4B}" type="par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2C58309-50EF-4298-B96B-1C493D3B8665}" type="sib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DCF3D9F0-D8EA-4503-9515-A620D693FD03}">
      <dgm:prSet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Objectives</a:t>
          </a:r>
          <a:endParaRPr lang="fr-FR" sz="2000" dirty="0">
            <a:solidFill>
              <a:schemeClr val="tx1"/>
            </a:solidFill>
          </a:endParaRPr>
        </a:p>
      </dgm:t>
    </dgm:pt>
    <dgm:pt modelId="{2D62EF70-0261-42ED-BCC4-0C50E5891642}" type="par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E1F35E1-2AFE-47AA-8B7E-0EADCAF9C74B}" type="sib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C2C2CF5A-8DCB-425D-B6C8-7026C839AB0C}">
      <dgm:prSet custT="1"/>
      <dgm:spPr/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Methods</a:t>
          </a:r>
          <a:endParaRPr lang="fr-FR" sz="2000" dirty="0">
            <a:solidFill>
              <a:schemeClr val="tx1"/>
            </a:solidFill>
          </a:endParaRPr>
        </a:p>
      </dgm:t>
    </dgm:pt>
    <dgm:pt modelId="{D36AECE0-3D16-46E0-A2B8-6FD5A656E08B}" type="par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BA7BBC5-82BD-49EC-9E2B-389407E6128B}" type="sib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20EF53CB-FD97-4FBB-8C8B-B3C383E07E24}" type="pres">
      <dgm:prSet presAssocID="{0EE60C8C-664A-413F-A588-81C01B55EF91}" presName="Name0" presStyleCnt="0">
        <dgm:presLayoutVars>
          <dgm:dir/>
          <dgm:animLvl val="lvl"/>
          <dgm:resizeHandles val="exact"/>
        </dgm:presLayoutVars>
      </dgm:prSet>
      <dgm:spPr/>
    </dgm:pt>
    <dgm:pt modelId="{3B9D8AA9-6164-4FB0-88F9-2A61C3D7ACDF}" type="pres">
      <dgm:prSet presAssocID="{1D8F6832-9303-4436-BE16-9A7FD83F0D8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A9F2F1-C116-4859-A1FC-314B02D3A31E}" type="pres">
      <dgm:prSet presAssocID="{950D2209-0E5A-4D7E-9EBD-3CF37F173936}" presName="parTxOnlySpace" presStyleCnt="0"/>
      <dgm:spPr/>
    </dgm:pt>
    <dgm:pt modelId="{0C734706-FCE0-467F-9479-949F3CDE3726}" type="pres">
      <dgm:prSet presAssocID="{DCF3D9F0-D8EA-4503-9515-A620D693FD0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29136B2-05AC-4C21-9F12-45A476A6FF6E}" type="pres">
      <dgm:prSet presAssocID="{6E1F35E1-2AFE-47AA-8B7E-0EADCAF9C74B}" presName="parTxOnlySpace" presStyleCnt="0"/>
      <dgm:spPr/>
    </dgm:pt>
    <dgm:pt modelId="{92F7ABC5-F024-4F34-9EBD-2943CC120410}" type="pres">
      <dgm:prSet presAssocID="{C2C2CF5A-8DCB-425D-B6C8-7026C839AB0C}" presName="parTxOnly" presStyleLbl="node1" presStyleIdx="2" presStyleCnt="5" custLinFactNeighborY="1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A56F7A-9581-43A4-8DDE-63CDFDCBFED8}" type="pres">
      <dgm:prSet presAssocID="{6BA7BBC5-82BD-49EC-9E2B-389407E6128B}" presName="parTxOnlySpace" presStyleCnt="0"/>
      <dgm:spPr/>
    </dgm:pt>
    <dgm:pt modelId="{D3315AA1-92AC-4119-89DE-F878556C093B}" type="pres">
      <dgm:prSet presAssocID="{96CB08FF-1A51-45FA-8D8B-7A4AA1CE861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5478CF7-6C2F-49BC-A316-30011C2F5F77}" type="pres">
      <dgm:prSet presAssocID="{106FC339-8CCB-42FB-98B1-4889A52B3B5B}" presName="parTxOnlySpace" presStyleCnt="0"/>
      <dgm:spPr/>
    </dgm:pt>
    <dgm:pt modelId="{0F2BBE61-C6E3-4DA0-8EF8-AFC8D2B64495}" type="pres">
      <dgm:prSet presAssocID="{B955F773-6634-4DC1-92BC-B26C58D5634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3984D1D-2D57-4148-900C-18855BBE9B8C}" srcId="{0EE60C8C-664A-413F-A588-81C01B55EF91}" destId="{B955F773-6634-4DC1-92BC-B26C58D56341}" srcOrd="4" destOrd="0" parTransId="{5256EC11-AB4A-46C4-9158-8F2E4D355D4B}" sibTransId="{62C58309-50EF-4298-B96B-1C493D3B8665}"/>
    <dgm:cxn modelId="{6FAA0B68-CBF9-4C2A-98FA-8756DE0EB840}" srcId="{0EE60C8C-664A-413F-A588-81C01B55EF91}" destId="{96CB08FF-1A51-45FA-8D8B-7A4AA1CE861C}" srcOrd="3" destOrd="0" parTransId="{028D6FB0-4705-4A71-92F5-B9D9D276C34C}" sibTransId="{106FC339-8CCB-42FB-98B1-4889A52B3B5B}"/>
    <dgm:cxn modelId="{819CA8BC-BA63-4886-A504-6949FD616B13}" type="presOf" srcId="{DCF3D9F0-D8EA-4503-9515-A620D693FD03}" destId="{0C734706-FCE0-467F-9479-949F3CDE3726}" srcOrd="0" destOrd="0" presId="urn:microsoft.com/office/officeart/2005/8/layout/chevron1"/>
    <dgm:cxn modelId="{38E1F3D3-448C-4AD2-BAE4-0BCE3B884028}" type="presOf" srcId="{96CB08FF-1A51-45FA-8D8B-7A4AA1CE861C}" destId="{D3315AA1-92AC-4119-89DE-F878556C093B}" srcOrd="0" destOrd="0" presId="urn:microsoft.com/office/officeart/2005/8/layout/chevron1"/>
    <dgm:cxn modelId="{F2CD9457-0022-44D6-B2BE-666E11CBD724}" type="presOf" srcId="{B955F773-6634-4DC1-92BC-B26C58D56341}" destId="{0F2BBE61-C6E3-4DA0-8EF8-AFC8D2B64495}" srcOrd="0" destOrd="0" presId="urn:microsoft.com/office/officeart/2005/8/layout/chevron1"/>
    <dgm:cxn modelId="{74C6ADE8-68F8-44B9-9D9C-20F75831FD0C}" type="presOf" srcId="{C2C2CF5A-8DCB-425D-B6C8-7026C839AB0C}" destId="{92F7ABC5-F024-4F34-9EBD-2943CC120410}" srcOrd="0" destOrd="0" presId="urn:microsoft.com/office/officeart/2005/8/layout/chevron1"/>
    <dgm:cxn modelId="{9E9FE2CF-5CDB-410B-B8F7-5DBEA0E0CB1C}" type="presOf" srcId="{0EE60C8C-664A-413F-A588-81C01B55EF91}" destId="{20EF53CB-FD97-4FBB-8C8B-B3C383E07E24}" srcOrd="0" destOrd="0" presId="urn:microsoft.com/office/officeart/2005/8/layout/chevron1"/>
    <dgm:cxn modelId="{0F8524D1-06CE-433C-ACF8-4FB5EFFC4D0A}" type="presOf" srcId="{1D8F6832-9303-4436-BE16-9A7FD83F0D86}" destId="{3B9D8AA9-6164-4FB0-88F9-2A61C3D7ACDF}" srcOrd="0" destOrd="0" presId="urn:microsoft.com/office/officeart/2005/8/layout/chevron1"/>
    <dgm:cxn modelId="{004ACB91-1AAD-4EB5-9D66-804B5BAA1B16}" srcId="{0EE60C8C-664A-413F-A588-81C01B55EF91}" destId="{DCF3D9F0-D8EA-4503-9515-A620D693FD03}" srcOrd="1" destOrd="0" parTransId="{2D62EF70-0261-42ED-BCC4-0C50E5891642}" sibTransId="{6E1F35E1-2AFE-47AA-8B7E-0EADCAF9C74B}"/>
    <dgm:cxn modelId="{40266E3D-1831-403C-A43E-A1F3B63483FD}" srcId="{0EE60C8C-664A-413F-A588-81C01B55EF91}" destId="{C2C2CF5A-8DCB-425D-B6C8-7026C839AB0C}" srcOrd="2" destOrd="0" parTransId="{D36AECE0-3D16-46E0-A2B8-6FD5A656E08B}" sibTransId="{6BA7BBC5-82BD-49EC-9E2B-389407E6128B}"/>
    <dgm:cxn modelId="{0FB3F061-CC1E-4657-95C0-643801379CFF}" srcId="{0EE60C8C-664A-413F-A588-81C01B55EF91}" destId="{1D8F6832-9303-4436-BE16-9A7FD83F0D86}" srcOrd="0" destOrd="0" parTransId="{9AAF5097-77C7-430E-A2B6-73E5CD6C5BB7}" sibTransId="{950D2209-0E5A-4D7E-9EBD-3CF37F173936}"/>
    <dgm:cxn modelId="{AE011495-6B8D-4A31-AD21-280A7BFDE526}" type="presParOf" srcId="{20EF53CB-FD97-4FBB-8C8B-B3C383E07E24}" destId="{3B9D8AA9-6164-4FB0-88F9-2A61C3D7ACDF}" srcOrd="0" destOrd="0" presId="urn:microsoft.com/office/officeart/2005/8/layout/chevron1"/>
    <dgm:cxn modelId="{585589BB-ECF2-4E97-963F-C42FB5C979D2}" type="presParOf" srcId="{20EF53CB-FD97-4FBB-8C8B-B3C383E07E24}" destId="{07A9F2F1-C116-4859-A1FC-314B02D3A31E}" srcOrd="1" destOrd="0" presId="urn:microsoft.com/office/officeart/2005/8/layout/chevron1"/>
    <dgm:cxn modelId="{FB702C25-6D69-4A02-A37A-962ADC836DFD}" type="presParOf" srcId="{20EF53CB-FD97-4FBB-8C8B-B3C383E07E24}" destId="{0C734706-FCE0-467F-9479-949F3CDE3726}" srcOrd="2" destOrd="0" presId="urn:microsoft.com/office/officeart/2005/8/layout/chevron1"/>
    <dgm:cxn modelId="{19893C3A-BECC-46CF-A50C-E9F6E33C46C7}" type="presParOf" srcId="{20EF53CB-FD97-4FBB-8C8B-B3C383E07E24}" destId="{729136B2-05AC-4C21-9F12-45A476A6FF6E}" srcOrd="3" destOrd="0" presId="urn:microsoft.com/office/officeart/2005/8/layout/chevron1"/>
    <dgm:cxn modelId="{4D7D09D2-C217-4F29-9050-F1DCAD993F92}" type="presParOf" srcId="{20EF53CB-FD97-4FBB-8C8B-B3C383E07E24}" destId="{92F7ABC5-F024-4F34-9EBD-2943CC120410}" srcOrd="4" destOrd="0" presId="urn:microsoft.com/office/officeart/2005/8/layout/chevron1"/>
    <dgm:cxn modelId="{FFF7E843-CC9B-4CDB-A51B-F9239060A8F8}" type="presParOf" srcId="{20EF53CB-FD97-4FBB-8C8B-B3C383E07E24}" destId="{E7A56F7A-9581-43A4-8DDE-63CDFDCBFED8}" srcOrd="5" destOrd="0" presId="urn:microsoft.com/office/officeart/2005/8/layout/chevron1"/>
    <dgm:cxn modelId="{371780EE-A410-4006-AD37-4D3977DB3A6B}" type="presParOf" srcId="{20EF53CB-FD97-4FBB-8C8B-B3C383E07E24}" destId="{D3315AA1-92AC-4119-89DE-F878556C093B}" srcOrd="6" destOrd="0" presId="urn:microsoft.com/office/officeart/2005/8/layout/chevron1"/>
    <dgm:cxn modelId="{FC0DC23A-B61C-4D09-93EF-E6E7566CED23}" type="presParOf" srcId="{20EF53CB-FD97-4FBB-8C8B-B3C383E07E24}" destId="{25478CF7-6C2F-49BC-A316-30011C2F5F77}" srcOrd="7" destOrd="0" presId="urn:microsoft.com/office/officeart/2005/8/layout/chevron1"/>
    <dgm:cxn modelId="{FD53AB12-99E1-4946-B8F2-C22C0F4B5821}" type="presParOf" srcId="{20EF53CB-FD97-4FBB-8C8B-B3C383E07E24}" destId="{0F2BBE61-C6E3-4DA0-8EF8-AFC8D2B6449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E60C8C-664A-413F-A588-81C01B55EF91}" type="doc">
      <dgm:prSet loTypeId="urn:microsoft.com/office/officeart/2005/8/layout/chevron1" loCatId="process" qsTypeId="urn:microsoft.com/office/officeart/2005/8/quickstyle/simple1" qsCatId="simple" csTypeId="urn:microsoft.com/office/officeart/2005/8/colors/accent3_4" csCatId="accent3" phldr="1"/>
      <dgm:spPr/>
    </dgm:pt>
    <dgm:pt modelId="{1D8F6832-9303-4436-BE16-9A7FD83F0D86}">
      <dgm:prSet phldrT="[Texte]" custT="1"/>
      <dgm:spPr>
        <a:ln>
          <a:solidFill>
            <a:schemeClr val="tx1"/>
          </a:solidFill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Context</a:t>
          </a:r>
          <a:endParaRPr lang="fr-FR" sz="2000" dirty="0">
            <a:solidFill>
              <a:schemeClr val="tx1"/>
            </a:solidFill>
          </a:endParaRPr>
        </a:p>
      </dgm:t>
    </dgm:pt>
    <dgm:pt modelId="{9AAF5097-77C7-430E-A2B6-73E5CD6C5BB7}" type="par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50D2209-0E5A-4D7E-9EBD-3CF37F173936}" type="sib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6CB08FF-1A51-45FA-8D8B-7A4AA1CE861C}">
      <dgm:prSet phldrT="[Texte]" custT="1"/>
      <dgm:spPr/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Results</a:t>
          </a:r>
          <a:endParaRPr lang="fr-FR" sz="2000" dirty="0">
            <a:solidFill>
              <a:schemeClr val="tx1"/>
            </a:solidFill>
          </a:endParaRPr>
        </a:p>
      </dgm:t>
    </dgm:pt>
    <dgm:pt modelId="{028D6FB0-4705-4A71-92F5-B9D9D276C34C}" type="par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106FC339-8CCB-42FB-98B1-4889A52B3B5B}" type="sib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B955F773-6634-4DC1-92BC-B26C58D56341}">
      <dgm:prSet phldrT="[Texte]"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Discussion</a:t>
          </a:r>
          <a:endParaRPr lang="fr-FR" sz="2000" dirty="0">
            <a:solidFill>
              <a:schemeClr val="tx1"/>
            </a:solidFill>
          </a:endParaRPr>
        </a:p>
      </dgm:t>
    </dgm:pt>
    <dgm:pt modelId="{5256EC11-AB4A-46C4-9158-8F2E4D355D4B}" type="par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2C58309-50EF-4298-B96B-1C493D3B8665}" type="sib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DCF3D9F0-D8EA-4503-9515-A620D693FD03}">
      <dgm:prSet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Objectives</a:t>
          </a:r>
          <a:endParaRPr lang="fr-FR" sz="2000" dirty="0">
            <a:solidFill>
              <a:schemeClr val="tx1"/>
            </a:solidFill>
          </a:endParaRPr>
        </a:p>
      </dgm:t>
    </dgm:pt>
    <dgm:pt modelId="{2D62EF70-0261-42ED-BCC4-0C50E5891642}" type="par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E1F35E1-2AFE-47AA-8B7E-0EADCAF9C74B}" type="sib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C2C2CF5A-8DCB-425D-B6C8-7026C839AB0C}">
      <dgm:prSet custT="1"/>
      <dgm:spPr/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Methods</a:t>
          </a:r>
          <a:endParaRPr lang="fr-FR" sz="2000" dirty="0">
            <a:solidFill>
              <a:schemeClr val="tx1"/>
            </a:solidFill>
          </a:endParaRPr>
        </a:p>
      </dgm:t>
    </dgm:pt>
    <dgm:pt modelId="{D36AECE0-3D16-46E0-A2B8-6FD5A656E08B}" type="par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BA7BBC5-82BD-49EC-9E2B-389407E6128B}" type="sib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20EF53CB-FD97-4FBB-8C8B-B3C383E07E24}" type="pres">
      <dgm:prSet presAssocID="{0EE60C8C-664A-413F-A588-81C01B55EF91}" presName="Name0" presStyleCnt="0">
        <dgm:presLayoutVars>
          <dgm:dir/>
          <dgm:animLvl val="lvl"/>
          <dgm:resizeHandles val="exact"/>
        </dgm:presLayoutVars>
      </dgm:prSet>
      <dgm:spPr/>
    </dgm:pt>
    <dgm:pt modelId="{3B9D8AA9-6164-4FB0-88F9-2A61C3D7ACDF}" type="pres">
      <dgm:prSet presAssocID="{1D8F6832-9303-4436-BE16-9A7FD83F0D8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A9F2F1-C116-4859-A1FC-314B02D3A31E}" type="pres">
      <dgm:prSet presAssocID="{950D2209-0E5A-4D7E-9EBD-3CF37F173936}" presName="parTxOnlySpace" presStyleCnt="0"/>
      <dgm:spPr/>
    </dgm:pt>
    <dgm:pt modelId="{0C734706-FCE0-467F-9479-949F3CDE3726}" type="pres">
      <dgm:prSet presAssocID="{DCF3D9F0-D8EA-4503-9515-A620D693FD0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29136B2-05AC-4C21-9F12-45A476A6FF6E}" type="pres">
      <dgm:prSet presAssocID="{6E1F35E1-2AFE-47AA-8B7E-0EADCAF9C74B}" presName="parTxOnlySpace" presStyleCnt="0"/>
      <dgm:spPr/>
    </dgm:pt>
    <dgm:pt modelId="{92F7ABC5-F024-4F34-9EBD-2943CC120410}" type="pres">
      <dgm:prSet presAssocID="{C2C2CF5A-8DCB-425D-B6C8-7026C839AB0C}" presName="parTxOnly" presStyleLbl="node1" presStyleIdx="2" presStyleCnt="5" custLinFactNeighborY="1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A56F7A-9581-43A4-8DDE-63CDFDCBFED8}" type="pres">
      <dgm:prSet presAssocID="{6BA7BBC5-82BD-49EC-9E2B-389407E6128B}" presName="parTxOnlySpace" presStyleCnt="0"/>
      <dgm:spPr/>
    </dgm:pt>
    <dgm:pt modelId="{D3315AA1-92AC-4119-89DE-F878556C093B}" type="pres">
      <dgm:prSet presAssocID="{96CB08FF-1A51-45FA-8D8B-7A4AA1CE861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5478CF7-6C2F-49BC-A316-30011C2F5F77}" type="pres">
      <dgm:prSet presAssocID="{106FC339-8CCB-42FB-98B1-4889A52B3B5B}" presName="parTxOnlySpace" presStyleCnt="0"/>
      <dgm:spPr/>
    </dgm:pt>
    <dgm:pt modelId="{0F2BBE61-C6E3-4DA0-8EF8-AFC8D2B64495}" type="pres">
      <dgm:prSet presAssocID="{B955F773-6634-4DC1-92BC-B26C58D5634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3984D1D-2D57-4148-900C-18855BBE9B8C}" srcId="{0EE60C8C-664A-413F-A588-81C01B55EF91}" destId="{B955F773-6634-4DC1-92BC-B26C58D56341}" srcOrd="4" destOrd="0" parTransId="{5256EC11-AB4A-46C4-9158-8F2E4D355D4B}" sibTransId="{62C58309-50EF-4298-B96B-1C493D3B8665}"/>
    <dgm:cxn modelId="{6FAA0B68-CBF9-4C2A-98FA-8756DE0EB840}" srcId="{0EE60C8C-664A-413F-A588-81C01B55EF91}" destId="{96CB08FF-1A51-45FA-8D8B-7A4AA1CE861C}" srcOrd="3" destOrd="0" parTransId="{028D6FB0-4705-4A71-92F5-B9D9D276C34C}" sibTransId="{106FC339-8CCB-42FB-98B1-4889A52B3B5B}"/>
    <dgm:cxn modelId="{819CA8BC-BA63-4886-A504-6949FD616B13}" type="presOf" srcId="{DCF3D9F0-D8EA-4503-9515-A620D693FD03}" destId="{0C734706-FCE0-467F-9479-949F3CDE3726}" srcOrd="0" destOrd="0" presId="urn:microsoft.com/office/officeart/2005/8/layout/chevron1"/>
    <dgm:cxn modelId="{38E1F3D3-448C-4AD2-BAE4-0BCE3B884028}" type="presOf" srcId="{96CB08FF-1A51-45FA-8D8B-7A4AA1CE861C}" destId="{D3315AA1-92AC-4119-89DE-F878556C093B}" srcOrd="0" destOrd="0" presId="urn:microsoft.com/office/officeart/2005/8/layout/chevron1"/>
    <dgm:cxn modelId="{F2CD9457-0022-44D6-B2BE-666E11CBD724}" type="presOf" srcId="{B955F773-6634-4DC1-92BC-B26C58D56341}" destId="{0F2BBE61-C6E3-4DA0-8EF8-AFC8D2B64495}" srcOrd="0" destOrd="0" presId="urn:microsoft.com/office/officeart/2005/8/layout/chevron1"/>
    <dgm:cxn modelId="{74C6ADE8-68F8-44B9-9D9C-20F75831FD0C}" type="presOf" srcId="{C2C2CF5A-8DCB-425D-B6C8-7026C839AB0C}" destId="{92F7ABC5-F024-4F34-9EBD-2943CC120410}" srcOrd="0" destOrd="0" presId="urn:microsoft.com/office/officeart/2005/8/layout/chevron1"/>
    <dgm:cxn modelId="{9E9FE2CF-5CDB-410B-B8F7-5DBEA0E0CB1C}" type="presOf" srcId="{0EE60C8C-664A-413F-A588-81C01B55EF91}" destId="{20EF53CB-FD97-4FBB-8C8B-B3C383E07E24}" srcOrd="0" destOrd="0" presId="urn:microsoft.com/office/officeart/2005/8/layout/chevron1"/>
    <dgm:cxn modelId="{0F8524D1-06CE-433C-ACF8-4FB5EFFC4D0A}" type="presOf" srcId="{1D8F6832-9303-4436-BE16-9A7FD83F0D86}" destId="{3B9D8AA9-6164-4FB0-88F9-2A61C3D7ACDF}" srcOrd="0" destOrd="0" presId="urn:microsoft.com/office/officeart/2005/8/layout/chevron1"/>
    <dgm:cxn modelId="{004ACB91-1AAD-4EB5-9D66-804B5BAA1B16}" srcId="{0EE60C8C-664A-413F-A588-81C01B55EF91}" destId="{DCF3D9F0-D8EA-4503-9515-A620D693FD03}" srcOrd="1" destOrd="0" parTransId="{2D62EF70-0261-42ED-BCC4-0C50E5891642}" sibTransId="{6E1F35E1-2AFE-47AA-8B7E-0EADCAF9C74B}"/>
    <dgm:cxn modelId="{40266E3D-1831-403C-A43E-A1F3B63483FD}" srcId="{0EE60C8C-664A-413F-A588-81C01B55EF91}" destId="{C2C2CF5A-8DCB-425D-B6C8-7026C839AB0C}" srcOrd="2" destOrd="0" parTransId="{D36AECE0-3D16-46E0-A2B8-6FD5A656E08B}" sibTransId="{6BA7BBC5-82BD-49EC-9E2B-389407E6128B}"/>
    <dgm:cxn modelId="{0FB3F061-CC1E-4657-95C0-643801379CFF}" srcId="{0EE60C8C-664A-413F-A588-81C01B55EF91}" destId="{1D8F6832-9303-4436-BE16-9A7FD83F0D86}" srcOrd="0" destOrd="0" parTransId="{9AAF5097-77C7-430E-A2B6-73E5CD6C5BB7}" sibTransId="{950D2209-0E5A-4D7E-9EBD-3CF37F173936}"/>
    <dgm:cxn modelId="{AE011495-6B8D-4A31-AD21-280A7BFDE526}" type="presParOf" srcId="{20EF53CB-FD97-4FBB-8C8B-B3C383E07E24}" destId="{3B9D8AA9-6164-4FB0-88F9-2A61C3D7ACDF}" srcOrd="0" destOrd="0" presId="urn:microsoft.com/office/officeart/2005/8/layout/chevron1"/>
    <dgm:cxn modelId="{585589BB-ECF2-4E97-963F-C42FB5C979D2}" type="presParOf" srcId="{20EF53CB-FD97-4FBB-8C8B-B3C383E07E24}" destId="{07A9F2F1-C116-4859-A1FC-314B02D3A31E}" srcOrd="1" destOrd="0" presId="urn:microsoft.com/office/officeart/2005/8/layout/chevron1"/>
    <dgm:cxn modelId="{FB702C25-6D69-4A02-A37A-962ADC836DFD}" type="presParOf" srcId="{20EF53CB-FD97-4FBB-8C8B-B3C383E07E24}" destId="{0C734706-FCE0-467F-9479-949F3CDE3726}" srcOrd="2" destOrd="0" presId="urn:microsoft.com/office/officeart/2005/8/layout/chevron1"/>
    <dgm:cxn modelId="{19893C3A-BECC-46CF-A50C-E9F6E33C46C7}" type="presParOf" srcId="{20EF53CB-FD97-4FBB-8C8B-B3C383E07E24}" destId="{729136B2-05AC-4C21-9F12-45A476A6FF6E}" srcOrd="3" destOrd="0" presId="urn:microsoft.com/office/officeart/2005/8/layout/chevron1"/>
    <dgm:cxn modelId="{4D7D09D2-C217-4F29-9050-F1DCAD993F92}" type="presParOf" srcId="{20EF53CB-FD97-4FBB-8C8B-B3C383E07E24}" destId="{92F7ABC5-F024-4F34-9EBD-2943CC120410}" srcOrd="4" destOrd="0" presId="urn:microsoft.com/office/officeart/2005/8/layout/chevron1"/>
    <dgm:cxn modelId="{FFF7E843-CC9B-4CDB-A51B-F9239060A8F8}" type="presParOf" srcId="{20EF53CB-FD97-4FBB-8C8B-B3C383E07E24}" destId="{E7A56F7A-9581-43A4-8DDE-63CDFDCBFED8}" srcOrd="5" destOrd="0" presId="urn:microsoft.com/office/officeart/2005/8/layout/chevron1"/>
    <dgm:cxn modelId="{371780EE-A410-4006-AD37-4D3977DB3A6B}" type="presParOf" srcId="{20EF53CB-FD97-4FBB-8C8B-B3C383E07E24}" destId="{D3315AA1-92AC-4119-89DE-F878556C093B}" srcOrd="6" destOrd="0" presId="urn:microsoft.com/office/officeart/2005/8/layout/chevron1"/>
    <dgm:cxn modelId="{FC0DC23A-B61C-4D09-93EF-E6E7566CED23}" type="presParOf" srcId="{20EF53CB-FD97-4FBB-8C8B-B3C383E07E24}" destId="{25478CF7-6C2F-49BC-A316-30011C2F5F77}" srcOrd="7" destOrd="0" presId="urn:microsoft.com/office/officeart/2005/8/layout/chevron1"/>
    <dgm:cxn modelId="{FD53AB12-99E1-4946-B8F2-C22C0F4B5821}" type="presParOf" srcId="{20EF53CB-FD97-4FBB-8C8B-B3C383E07E24}" destId="{0F2BBE61-C6E3-4DA0-8EF8-AFC8D2B6449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E60C8C-664A-413F-A588-81C01B55EF91}" type="doc">
      <dgm:prSet loTypeId="urn:microsoft.com/office/officeart/2005/8/layout/chevron1" loCatId="process" qsTypeId="urn:microsoft.com/office/officeart/2005/8/quickstyle/simple1" qsCatId="simple" csTypeId="urn:microsoft.com/office/officeart/2005/8/colors/accent3_4" csCatId="accent3" phldr="1"/>
      <dgm:spPr/>
    </dgm:pt>
    <dgm:pt modelId="{1D8F6832-9303-4436-BE16-9A7FD83F0D86}">
      <dgm:prSet phldrT="[Texte]" custT="1"/>
      <dgm:spPr>
        <a:ln>
          <a:solidFill>
            <a:schemeClr val="tx1"/>
          </a:solidFill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Context</a:t>
          </a:r>
          <a:endParaRPr lang="fr-FR" sz="2000" dirty="0">
            <a:solidFill>
              <a:schemeClr val="tx1"/>
            </a:solidFill>
          </a:endParaRPr>
        </a:p>
      </dgm:t>
    </dgm:pt>
    <dgm:pt modelId="{9AAF5097-77C7-430E-A2B6-73E5CD6C5BB7}" type="par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50D2209-0E5A-4D7E-9EBD-3CF37F173936}" type="sib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6CB08FF-1A51-45FA-8D8B-7A4AA1CE861C}">
      <dgm:prSet phldrT="[Texte]" custT="1"/>
      <dgm:spPr/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Results</a:t>
          </a:r>
          <a:endParaRPr lang="fr-FR" sz="2000" dirty="0">
            <a:solidFill>
              <a:schemeClr val="tx1"/>
            </a:solidFill>
          </a:endParaRPr>
        </a:p>
      </dgm:t>
    </dgm:pt>
    <dgm:pt modelId="{028D6FB0-4705-4A71-92F5-B9D9D276C34C}" type="par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106FC339-8CCB-42FB-98B1-4889A52B3B5B}" type="sib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B955F773-6634-4DC1-92BC-B26C58D56341}">
      <dgm:prSet phldrT="[Texte]"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Discussion</a:t>
          </a:r>
          <a:endParaRPr lang="fr-FR" sz="2000" dirty="0">
            <a:solidFill>
              <a:schemeClr val="tx1"/>
            </a:solidFill>
          </a:endParaRPr>
        </a:p>
      </dgm:t>
    </dgm:pt>
    <dgm:pt modelId="{5256EC11-AB4A-46C4-9158-8F2E4D355D4B}" type="par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2C58309-50EF-4298-B96B-1C493D3B8665}" type="sib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DCF3D9F0-D8EA-4503-9515-A620D693FD03}">
      <dgm:prSet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Objectives</a:t>
          </a:r>
          <a:endParaRPr lang="fr-FR" sz="2000" dirty="0">
            <a:solidFill>
              <a:schemeClr val="tx1"/>
            </a:solidFill>
          </a:endParaRPr>
        </a:p>
      </dgm:t>
    </dgm:pt>
    <dgm:pt modelId="{2D62EF70-0261-42ED-BCC4-0C50E5891642}" type="par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E1F35E1-2AFE-47AA-8B7E-0EADCAF9C74B}" type="sib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C2C2CF5A-8DCB-425D-B6C8-7026C839AB0C}">
      <dgm:prSet custT="1"/>
      <dgm:spPr/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Methods</a:t>
          </a:r>
          <a:endParaRPr lang="fr-FR" sz="2000" dirty="0">
            <a:solidFill>
              <a:schemeClr val="tx1"/>
            </a:solidFill>
          </a:endParaRPr>
        </a:p>
      </dgm:t>
    </dgm:pt>
    <dgm:pt modelId="{D36AECE0-3D16-46E0-A2B8-6FD5A656E08B}" type="par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BA7BBC5-82BD-49EC-9E2B-389407E6128B}" type="sib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20EF53CB-FD97-4FBB-8C8B-B3C383E07E24}" type="pres">
      <dgm:prSet presAssocID="{0EE60C8C-664A-413F-A588-81C01B55EF91}" presName="Name0" presStyleCnt="0">
        <dgm:presLayoutVars>
          <dgm:dir/>
          <dgm:animLvl val="lvl"/>
          <dgm:resizeHandles val="exact"/>
        </dgm:presLayoutVars>
      </dgm:prSet>
      <dgm:spPr/>
    </dgm:pt>
    <dgm:pt modelId="{3B9D8AA9-6164-4FB0-88F9-2A61C3D7ACDF}" type="pres">
      <dgm:prSet presAssocID="{1D8F6832-9303-4436-BE16-9A7FD83F0D8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A9F2F1-C116-4859-A1FC-314B02D3A31E}" type="pres">
      <dgm:prSet presAssocID="{950D2209-0E5A-4D7E-9EBD-3CF37F173936}" presName="parTxOnlySpace" presStyleCnt="0"/>
      <dgm:spPr/>
    </dgm:pt>
    <dgm:pt modelId="{0C734706-FCE0-467F-9479-949F3CDE3726}" type="pres">
      <dgm:prSet presAssocID="{DCF3D9F0-D8EA-4503-9515-A620D693FD0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29136B2-05AC-4C21-9F12-45A476A6FF6E}" type="pres">
      <dgm:prSet presAssocID="{6E1F35E1-2AFE-47AA-8B7E-0EADCAF9C74B}" presName="parTxOnlySpace" presStyleCnt="0"/>
      <dgm:spPr/>
    </dgm:pt>
    <dgm:pt modelId="{92F7ABC5-F024-4F34-9EBD-2943CC120410}" type="pres">
      <dgm:prSet presAssocID="{C2C2CF5A-8DCB-425D-B6C8-7026C839AB0C}" presName="parTxOnly" presStyleLbl="node1" presStyleIdx="2" presStyleCnt="5" custLinFactNeighborY="1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A56F7A-9581-43A4-8DDE-63CDFDCBFED8}" type="pres">
      <dgm:prSet presAssocID="{6BA7BBC5-82BD-49EC-9E2B-389407E6128B}" presName="parTxOnlySpace" presStyleCnt="0"/>
      <dgm:spPr/>
    </dgm:pt>
    <dgm:pt modelId="{D3315AA1-92AC-4119-89DE-F878556C093B}" type="pres">
      <dgm:prSet presAssocID="{96CB08FF-1A51-45FA-8D8B-7A4AA1CE861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5478CF7-6C2F-49BC-A316-30011C2F5F77}" type="pres">
      <dgm:prSet presAssocID="{106FC339-8CCB-42FB-98B1-4889A52B3B5B}" presName="parTxOnlySpace" presStyleCnt="0"/>
      <dgm:spPr/>
    </dgm:pt>
    <dgm:pt modelId="{0F2BBE61-C6E3-4DA0-8EF8-AFC8D2B64495}" type="pres">
      <dgm:prSet presAssocID="{B955F773-6634-4DC1-92BC-B26C58D5634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3984D1D-2D57-4148-900C-18855BBE9B8C}" srcId="{0EE60C8C-664A-413F-A588-81C01B55EF91}" destId="{B955F773-6634-4DC1-92BC-B26C58D56341}" srcOrd="4" destOrd="0" parTransId="{5256EC11-AB4A-46C4-9158-8F2E4D355D4B}" sibTransId="{62C58309-50EF-4298-B96B-1C493D3B8665}"/>
    <dgm:cxn modelId="{6FAA0B68-CBF9-4C2A-98FA-8756DE0EB840}" srcId="{0EE60C8C-664A-413F-A588-81C01B55EF91}" destId="{96CB08FF-1A51-45FA-8D8B-7A4AA1CE861C}" srcOrd="3" destOrd="0" parTransId="{028D6FB0-4705-4A71-92F5-B9D9D276C34C}" sibTransId="{106FC339-8CCB-42FB-98B1-4889A52B3B5B}"/>
    <dgm:cxn modelId="{819CA8BC-BA63-4886-A504-6949FD616B13}" type="presOf" srcId="{DCF3D9F0-D8EA-4503-9515-A620D693FD03}" destId="{0C734706-FCE0-467F-9479-949F3CDE3726}" srcOrd="0" destOrd="0" presId="urn:microsoft.com/office/officeart/2005/8/layout/chevron1"/>
    <dgm:cxn modelId="{38E1F3D3-448C-4AD2-BAE4-0BCE3B884028}" type="presOf" srcId="{96CB08FF-1A51-45FA-8D8B-7A4AA1CE861C}" destId="{D3315AA1-92AC-4119-89DE-F878556C093B}" srcOrd="0" destOrd="0" presId="urn:microsoft.com/office/officeart/2005/8/layout/chevron1"/>
    <dgm:cxn modelId="{F2CD9457-0022-44D6-B2BE-666E11CBD724}" type="presOf" srcId="{B955F773-6634-4DC1-92BC-B26C58D56341}" destId="{0F2BBE61-C6E3-4DA0-8EF8-AFC8D2B64495}" srcOrd="0" destOrd="0" presId="urn:microsoft.com/office/officeart/2005/8/layout/chevron1"/>
    <dgm:cxn modelId="{74C6ADE8-68F8-44B9-9D9C-20F75831FD0C}" type="presOf" srcId="{C2C2CF5A-8DCB-425D-B6C8-7026C839AB0C}" destId="{92F7ABC5-F024-4F34-9EBD-2943CC120410}" srcOrd="0" destOrd="0" presId="urn:microsoft.com/office/officeart/2005/8/layout/chevron1"/>
    <dgm:cxn modelId="{9E9FE2CF-5CDB-410B-B8F7-5DBEA0E0CB1C}" type="presOf" srcId="{0EE60C8C-664A-413F-A588-81C01B55EF91}" destId="{20EF53CB-FD97-4FBB-8C8B-B3C383E07E24}" srcOrd="0" destOrd="0" presId="urn:microsoft.com/office/officeart/2005/8/layout/chevron1"/>
    <dgm:cxn modelId="{0F8524D1-06CE-433C-ACF8-4FB5EFFC4D0A}" type="presOf" srcId="{1D8F6832-9303-4436-BE16-9A7FD83F0D86}" destId="{3B9D8AA9-6164-4FB0-88F9-2A61C3D7ACDF}" srcOrd="0" destOrd="0" presId="urn:microsoft.com/office/officeart/2005/8/layout/chevron1"/>
    <dgm:cxn modelId="{004ACB91-1AAD-4EB5-9D66-804B5BAA1B16}" srcId="{0EE60C8C-664A-413F-A588-81C01B55EF91}" destId="{DCF3D9F0-D8EA-4503-9515-A620D693FD03}" srcOrd="1" destOrd="0" parTransId="{2D62EF70-0261-42ED-BCC4-0C50E5891642}" sibTransId="{6E1F35E1-2AFE-47AA-8B7E-0EADCAF9C74B}"/>
    <dgm:cxn modelId="{40266E3D-1831-403C-A43E-A1F3B63483FD}" srcId="{0EE60C8C-664A-413F-A588-81C01B55EF91}" destId="{C2C2CF5A-8DCB-425D-B6C8-7026C839AB0C}" srcOrd="2" destOrd="0" parTransId="{D36AECE0-3D16-46E0-A2B8-6FD5A656E08B}" sibTransId="{6BA7BBC5-82BD-49EC-9E2B-389407E6128B}"/>
    <dgm:cxn modelId="{0FB3F061-CC1E-4657-95C0-643801379CFF}" srcId="{0EE60C8C-664A-413F-A588-81C01B55EF91}" destId="{1D8F6832-9303-4436-BE16-9A7FD83F0D86}" srcOrd="0" destOrd="0" parTransId="{9AAF5097-77C7-430E-A2B6-73E5CD6C5BB7}" sibTransId="{950D2209-0E5A-4D7E-9EBD-3CF37F173936}"/>
    <dgm:cxn modelId="{AE011495-6B8D-4A31-AD21-280A7BFDE526}" type="presParOf" srcId="{20EF53CB-FD97-4FBB-8C8B-B3C383E07E24}" destId="{3B9D8AA9-6164-4FB0-88F9-2A61C3D7ACDF}" srcOrd="0" destOrd="0" presId="urn:microsoft.com/office/officeart/2005/8/layout/chevron1"/>
    <dgm:cxn modelId="{585589BB-ECF2-4E97-963F-C42FB5C979D2}" type="presParOf" srcId="{20EF53CB-FD97-4FBB-8C8B-B3C383E07E24}" destId="{07A9F2F1-C116-4859-A1FC-314B02D3A31E}" srcOrd="1" destOrd="0" presId="urn:microsoft.com/office/officeart/2005/8/layout/chevron1"/>
    <dgm:cxn modelId="{FB702C25-6D69-4A02-A37A-962ADC836DFD}" type="presParOf" srcId="{20EF53CB-FD97-4FBB-8C8B-B3C383E07E24}" destId="{0C734706-FCE0-467F-9479-949F3CDE3726}" srcOrd="2" destOrd="0" presId="urn:microsoft.com/office/officeart/2005/8/layout/chevron1"/>
    <dgm:cxn modelId="{19893C3A-BECC-46CF-A50C-E9F6E33C46C7}" type="presParOf" srcId="{20EF53CB-FD97-4FBB-8C8B-B3C383E07E24}" destId="{729136B2-05AC-4C21-9F12-45A476A6FF6E}" srcOrd="3" destOrd="0" presId="urn:microsoft.com/office/officeart/2005/8/layout/chevron1"/>
    <dgm:cxn modelId="{4D7D09D2-C217-4F29-9050-F1DCAD993F92}" type="presParOf" srcId="{20EF53CB-FD97-4FBB-8C8B-B3C383E07E24}" destId="{92F7ABC5-F024-4F34-9EBD-2943CC120410}" srcOrd="4" destOrd="0" presId="urn:microsoft.com/office/officeart/2005/8/layout/chevron1"/>
    <dgm:cxn modelId="{FFF7E843-CC9B-4CDB-A51B-F9239060A8F8}" type="presParOf" srcId="{20EF53CB-FD97-4FBB-8C8B-B3C383E07E24}" destId="{E7A56F7A-9581-43A4-8DDE-63CDFDCBFED8}" srcOrd="5" destOrd="0" presId="urn:microsoft.com/office/officeart/2005/8/layout/chevron1"/>
    <dgm:cxn modelId="{371780EE-A410-4006-AD37-4D3977DB3A6B}" type="presParOf" srcId="{20EF53CB-FD97-4FBB-8C8B-B3C383E07E24}" destId="{D3315AA1-92AC-4119-89DE-F878556C093B}" srcOrd="6" destOrd="0" presId="urn:microsoft.com/office/officeart/2005/8/layout/chevron1"/>
    <dgm:cxn modelId="{FC0DC23A-B61C-4D09-93EF-E6E7566CED23}" type="presParOf" srcId="{20EF53CB-FD97-4FBB-8C8B-B3C383E07E24}" destId="{25478CF7-6C2F-49BC-A316-30011C2F5F77}" srcOrd="7" destOrd="0" presId="urn:microsoft.com/office/officeart/2005/8/layout/chevron1"/>
    <dgm:cxn modelId="{FD53AB12-99E1-4946-B8F2-C22C0F4B5821}" type="presParOf" srcId="{20EF53CB-FD97-4FBB-8C8B-B3C383E07E24}" destId="{0F2BBE61-C6E3-4DA0-8EF8-AFC8D2B6449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E60C8C-664A-413F-A588-81C01B55EF91}" type="doc">
      <dgm:prSet loTypeId="urn:microsoft.com/office/officeart/2005/8/layout/chevron1" loCatId="process" qsTypeId="urn:microsoft.com/office/officeart/2005/8/quickstyle/simple1" qsCatId="simple" csTypeId="urn:microsoft.com/office/officeart/2005/8/colors/accent3_4" csCatId="accent3" phldr="1"/>
      <dgm:spPr/>
    </dgm:pt>
    <dgm:pt modelId="{1D8F6832-9303-4436-BE16-9A7FD83F0D86}">
      <dgm:prSet phldrT="[Texte]"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Context</a:t>
          </a:r>
          <a:endParaRPr lang="fr-FR" sz="2000" dirty="0">
            <a:solidFill>
              <a:schemeClr val="tx1"/>
            </a:solidFill>
          </a:endParaRPr>
        </a:p>
      </dgm:t>
    </dgm:pt>
    <dgm:pt modelId="{9AAF5097-77C7-430E-A2B6-73E5CD6C5BB7}" type="par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50D2209-0E5A-4D7E-9EBD-3CF37F173936}" type="sib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6CB08FF-1A51-45FA-8D8B-7A4AA1CE861C}">
      <dgm:prSet phldrT="[Texte]" custT="1"/>
      <dgm:spPr/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Results</a:t>
          </a:r>
          <a:endParaRPr lang="fr-FR" sz="2000" dirty="0">
            <a:solidFill>
              <a:schemeClr val="tx1"/>
            </a:solidFill>
          </a:endParaRPr>
        </a:p>
      </dgm:t>
    </dgm:pt>
    <dgm:pt modelId="{028D6FB0-4705-4A71-92F5-B9D9D276C34C}" type="par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106FC339-8CCB-42FB-98B1-4889A52B3B5B}" type="sib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B955F773-6634-4DC1-92BC-B26C58D56341}">
      <dgm:prSet phldrT="[Texte]"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Discussion</a:t>
          </a:r>
          <a:endParaRPr lang="fr-FR" sz="2000" dirty="0">
            <a:solidFill>
              <a:schemeClr val="tx1"/>
            </a:solidFill>
          </a:endParaRPr>
        </a:p>
      </dgm:t>
    </dgm:pt>
    <dgm:pt modelId="{5256EC11-AB4A-46C4-9158-8F2E4D355D4B}" type="par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2C58309-50EF-4298-B96B-1C493D3B8665}" type="sib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DCF3D9F0-D8EA-4503-9515-A620D693FD03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Objectives</a:t>
          </a:r>
          <a:endParaRPr lang="fr-FR" sz="2000" dirty="0">
            <a:solidFill>
              <a:schemeClr val="tx1"/>
            </a:solidFill>
          </a:endParaRPr>
        </a:p>
      </dgm:t>
    </dgm:pt>
    <dgm:pt modelId="{2D62EF70-0261-42ED-BCC4-0C50E5891642}" type="par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E1F35E1-2AFE-47AA-8B7E-0EADCAF9C74B}" type="sib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C2C2CF5A-8DCB-425D-B6C8-7026C839AB0C}">
      <dgm:prSet custT="1"/>
      <dgm:spPr/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Methods</a:t>
          </a:r>
          <a:endParaRPr lang="fr-FR" sz="2000" dirty="0">
            <a:solidFill>
              <a:schemeClr val="tx1"/>
            </a:solidFill>
          </a:endParaRPr>
        </a:p>
      </dgm:t>
    </dgm:pt>
    <dgm:pt modelId="{D36AECE0-3D16-46E0-A2B8-6FD5A656E08B}" type="par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BA7BBC5-82BD-49EC-9E2B-389407E6128B}" type="sib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20EF53CB-FD97-4FBB-8C8B-B3C383E07E24}" type="pres">
      <dgm:prSet presAssocID="{0EE60C8C-664A-413F-A588-81C01B55EF91}" presName="Name0" presStyleCnt="0">
        <dgm:presLayoutVars>
          <dgm:dir/>
          <dgm:animLvl val="lvl"/>
          <dgm:resizeHandles val="exact"/>
        </dgm:presLayoutVars>
      </dgm:prSet>
      <dgm:spPr/>
    </dgm:pt>
    <dgm:pt modelId="{3B9D8AA9-6164-4FB0-88F9-2A61C3D7ACDF}" type="pres">
      <dgm:prSet presAssocID="{1D8F6832-9303-4436-BE16-9A7FD83F0D8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A9F2F1-C116-4859-A1FC-314B02D3A31E}" type="pres">
      <dgm:prSet presAssocID="{950D2209-0E5A-4D7E-9EBD-3CF37F173936}" presName="parTxOnlySpace" presStyleCnt="0"/>
      <dgm:spPr/>
    </dgm:pt>
    <dgm:pt modelId="{0C734706-FCE0-467F-9479-949F3CDE3726}" type="pres">
      <dgm:prSet presAssocID="{DCF3D9F0-D8EA-4503-9515-A620D693FD0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29136B2-05AC-4C21-9F12-45A476A6FF6E}" type="pres">
      <dgm:prSet presAssocID="{6E1F35E1-2AFE-47AA-8B7E-0EADCAF9C74B}" presName="parTxOnlySpace" presStyleCnt="0"/>
      <dgm:spPr/>
    </dgm:pt>
    <dgm:pt modelId="{92F7ABC5-F024-4F34-9EBD-2943CC120410}" type="pres">
      <dgm:prSet presAssocID="{C2C2CF5A-8DCB-425D-B6C8-7026C839AB0C}" presName="parTxOnly" presStyleLbl="node1" presStyleIdx="2" presStyleCnt="5" custLinFactNeighborY="1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A56F7A-9581-43A4-8DDE-63CDFDCBFED8}" type="pres">
      <dgm:prSet presAssocID="{6BA7BBC5-82BD-49EC-9E2B-389407E6128B}" presName="parTxOnlySpace" presStyleCnt="0"/>
      <dgm:spPr/>
    </dgm:pt>
    <dgm:pt modelId="{D3315AA1-92AC-4119-89DE-F878556C093B}" type="pres">
      <dgm:prSet presAssocID="{96CB08FF-1A51-45FA-8D8B-7A4AA1CE861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5478CF7-6C2F-49BC-A316-30011C2F5F77}" type="pres">
      <dgm:prSet presAssocID="{106FC339-8CCB-42FB-98B1-4889A52B3B5B}" presName="parTxOnlySpace" presStyleCnt="0"/>
      <dgm:spPr/>
    </dgm:pt>
    <dgm:pt modelId="{0F2BBE61-C6E3-4DA0-8EF8-AFC8D2B64495}" type="pres">
      <dgm:prSet presAssocID="{B955F773-6634-4DC1-92BC-B26C58D5634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3984D1D-2D57-4148-900C-18855BBE9B8C}" srcId="{0EE60C8C-664A-413F-A588-81C01B55EF91}" destId="{B955F773-6634-4DC1-92BC-B26C58D56341}" srcOrd="4" destOrd="0" parTransId="{5256EC11-AB4A-46C4-9158-8F2E4D355D4B}" sibTransId="{62C58309-50EF-4298-B96B-1C493D3B8665}"/>
    <dgm:cxn modelId="{6FAA0B68-CBF9-4C2A-98FA-8756DE0EB840}" srcId="{0EE60C8C-664A-413F-A588-81C01B55EF91}" destId="{96CB08FF-1A51-45FA-8D8B-7A4AA1CE861C}" srcOrd="3" destOrd="0" parTransId="{028D6FB0-4705-4A71-92F5-B9D9D276C34C}" sibTransId="{106FC339-8CCB-42FB-98B1-4889A52B3B5B}"/>
    <dgm:cxn modelId="{819CA8BC-BA63-4886-A504-6949FD616B13}" type="presOf" srcId="{DCF3D9F0-D8EA-4503-9515-A620D693FD03}" destId="{0C734706-FCE0-467F-9479-949F3CDE3726}" srcOrd="0" destOrd="0" presId="urn:microsoft.com/office/officeart/2005/8/layout/chevron1"/>
    <dgm:cxn modelId="{38E1F3D3-448C-4AD2-BAE4-0BCE3B884028}" type="presOf" srcId="{96CB08FF-1A51-45FA-8D8B-7A4AA1CE861C}" destId="{D3315AA1-92AC-4119-89DE-F878556C093B}" srcOrd="0" destOrd="0" presId="urn:microsoft.com/office/officeart/2005/8/layout/chevron1"/>
    <dgm:cxn modelId="{F2CD9457-0022-44D6-B2BE-666E11CBD724}" type="presOf" srcId="{B955F773-6634-4DC1-92BC-B26C58D56341}" destId="{0F2BBE61-C6E3-4DA0-8EF8-AFC8D2B64495}" srcOrd="0" destOrd="0" presId="urn:microsoft.com/office/officeart/2005/8/layout/chevron1"/>
    <dgm:cxn modelId="{74C6ADE8-68F8-44B9-9D9C-20F75831FD0C}" type="presOf" srcId="{C2C2CF5A-8DCB-425D-B6C8-7026C839AB0C}" destId="{92F7ABC5-F024-4F34-9EBD-2943CC120410}" srcOrd="0" destOrd="0" presId="urn:microsoft.com/office/officeart/2005/8/layout/chevron1"/>
    <dgm:cxn modelId="{9E9FE2CF-5CDB-410B-B8F7-5DBEA0E0CB1C}" type="presOf" srcId="{0EE60C8C-664A-413F-A588-81C01B55EF91}" destId="{20EF53CB-FD97-4FBB-8C8B-B3C383E07E24}" srcOrd="0" destOrd="0" presId="urn:microsoft.com/office/officeart/2005/8/layout/chevron1"/>
    <dgm:cxn modelId="{0F8524D1-06CE-433C-ACF8-4FB5EFFC4D0A}" type="presOf" srcId="{1D8F6832-9303-4436-BE16-9A7FD83F0D86}" destId="{3B9D8AA9-6164-4FB0-88F9-2A61C3D7ACDF}" srcOrd="0" destOrd="0" presId="urn:microsoft.com/office/officeart/2005/8/layout/chevron1"/>
    <dgm:cxn modelId="{004ACB91-1AAD-4EB5-9D66-804B5BAA1B16}" srcId="{0EE60C8C-664A-413F-A588-81C01B55EF91}" destId="{DCF3D9F0-D8EA-4503-9515-A620D693FD03}" srcOrd="1" destOrd="0" parTransId="{2D62EF70-0261-42ED-BCC4-0C50E5891642}" sibTransId="{6E1F35E1-2AFE-47AA-8B7E-0EADCAF9C74B}"/>
    <dgm:cxn modelId="{40266E3D-1831-403C-A43E-A1F3B63483FD}" srcId="{0EE60C8C-664A-413F-A588-81C01B55EF91}" destId="{C2C2CF5A-8DCB-425D-B6C8-7026C839AB0C}" srcOrd="2" destOrd="0" parTransId="{D36AECE0-3D16-46E0-A2B8-6FD5A656E08B}" sibTransId="{6BA7BBC5-82BD-49EC-9E2B-389407E6128B}"/>
    <dgm:cxn modelId="{0FB3F061-CC1E-4657-95C0-643801379CFF}" srcId="{0EE60C8C-664A-413F-A588-81C01B55EF91}" destId="{1D8F6832-9303-4436-BE16-9A7FD83F0D86}" srcOrd="0" destOrd="0" parTransId="{9AAF5097-77C7-430E-A2B6-73E5CD6C5BB7}" sibTransId="{950D2209-0E5A-4D7E-9EBD-3CF37F173936}"/>
    <dgm:cxn modelId="{AE011495-6B8D-4A31-AD21-280A7BFDE526}" type="presParOf" srcId="{20EF53CB-FD97-4FBB-8C8B-B3C383E07E24}" destId="{3B9D8AA9-6164-4FB0-88F9-2A61C3D7ACDF}" srcOrd="0" destOrd="0" presId="urn:microsoft.com/office/officeart/2005/8/layout/chevron1"/>
    <dgm:cxn modelId="{585589BB-ECF2-4E97-963F-C42FB5C979D2}" type="presParOf" srcId="{20EF53CB-FD97-4FBB-8C8B-B3C383E07E24}" destId="{07A9F2F1-C116-4859-A1FC-314B02D3A31E}" srcOrd="1" destOrd="0" presId="urn:microsoft.com/office/officeart/2005/8/layout/chevron1"/>
    <dgm:cxn modelId="{FB702C25-6D69-4A02-A37A-962ADC836DFD}" type="presParOf" srcId="{20EF53CB-FD97-4FBB-8C8B-B3C383E07E24}" destId="{0C734706-FCE0-467F-9479-949F3CDE3726}" srcOrd="2" destOrd="0" presId="urn:microsoft.com/office/officeart/2005/8/layout/chevron1"/>
    <dgm:cxn modelId="{19893C3A-BECC-46CF-A50C-E9F6E33C46C7}" type="presParOf" srcId="{20EF53CB-FD97-4FBB-8C8B-B3C383E07E24}" destId="{729136B2-05AC-4C21-9F12-45A476A6FF6E}" srcOrd="3" destOrd="0" presId="urn:microsoft.com/office/officeart/2005/8/layout/chevron1"/>
    <dgm:cxn modelId="{4D7D09D2-C217-4F29-9050-F1DCAD993F92}" type="presParOf" srcId="{20EF53CB-FD97-4FBB-8C8B-B3C383E07E24}" destId="{92F7ABC5-F024-4F34-9EBD-2943CC120410}" srcOrd="4" destOrd="0" presId="urn:microsoft.com/office/officeart/2005/8/layout/chevron1"/>
    <dgm:cxn modelId="{FFF7E843-CC9B-4CDB-A51B-F9239060A8F8}" type="presParOf" srcId="{20EF53CB-FD97-4FBB-8C8B-B3C383E07E24}" destId="{E7A56F7A-9581-43A4-8DDE-63CDFDCBFED8}" srcOrd="5" destOrd="0" presId="urn:microsoft.com/office/officeart/2005/8/layout/chevron1"/>
    <dgm:cxn modelId="{371780EE-A410-4006-AD37-4D3977DB3A6B}" type="presParOf" srcId="{20EF53CB-FD97-4FBB-8C8B-B3C383E07E24}" destId="{D3315AA1-92AC-4119-89DE-F878556C093B}" srcOrd="6" destOrd="0" presId="urn:microsoft.com/office/officeart/2005/8/layout/chevron1"/>
    <dgm:cxn modelId="{FC0DC23A-B61C-4D09-93EF-E6E7566CED23}" type="presParOf" srcId="{20EF53CB-FD97-4FBB-8C8B-B3C383E07E24}" destId="{25478CF7-6C2F-49BC-A316-30011C2F5F77}" srcOrd="7" destOrd="0" presId="urn:microsoft.com/office/officeart/2005/8/layout/chevron1"/>
    <dgm:cxn modelId="{FD53AB12-99E1-4946-B8F2-C22C0F4B5821}" type="presParOf" srcId="{20EF53CB-FD97-4FBB-8C8B-B3C383E07E24}" destId="{0F2BBE61-C6E3-4DA0-8EF8-AFC8D2B64495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EE60C8C-664A-413F-A588-81C01B55EF91}" type="doc">
      <dgm:prSet loTypeId="urn:microsoft.com/office/officeart/2005/8/layout/chevron1" loCatId="process" qsTypeId="urn:microsoft.com/office/officeart/2005/8/quickstyle/simple1" qsCatId="simple" csTypeId="urn:microsoft.com/office/officeart/2005/8/colors/accent3_4" csCatId="accent3" phldr="1"/>
      <dgm:spPr/>
    </dgm:pt>
    <dgm:pt modelId="{1D8F6832-9303-4436-BE16-9A7FD83F0D86}">
      <dgm:prSet phldrT="[Texte]"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Context</a:t>
          </a:r>
          <a:endParaRPr lang="fr-FR" sz="2000" dirty="0">
            <a:solidFill>
              <a:schemeClr val="tx1"/>
            </a:solidFill>
          </a:endParaRPr>
        </a:p>
      </dgm:t>
    </dgm:pt>
    <dgm:pt modelId="{9AAF5097-77C7-430E-A2B6-73E5CD6C5BB7}" type="par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50D2209-0E5A-4D7E-9EBD-3CF37F173936}" type="sib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6CB08FF-1A51-45FA-8D8B-7A4AA1CE861C}">
      <dgm:prSet phldrT="[Texte]" custT="1"/>
      <dgm:spPr/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Results</a:t>
          </a:r>
          <a:endParaRPr lang="fr-FR" sz="2000" dirty="0">
            <a:solidFill>
              <a:schemeClr val="tx1"/>
            </a:solidFill>
          </a:endParaRPr>
        </a:p>
      </dgm:t>
    </dgm:pt>
    <dgm:pt modelId="{028D6FB0-4705-4A71-92F5-B9D9D276C34C}" type="par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106FC339-8CCB-42FB-98B1-4889A52B3B5B}" type="sib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B955F773-6634-4DC1-92BC-B26C58D56341}">
      <dgm:prSet phldrT="[Texte]"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Discussion</a:t>
          </a:r>
          <a:endParaRPr lang="fr-FR" sz="2000" dirty="0">
            <a:solidFill>
              <a:schemeClr val="tx1"/>
            </a:solidFill>
          </a:endParaRPr>
        </a:p>
      </dgm:t>
    </dgm:pt>
    <dgm:pt modelId="{5256EC11-AB4A-46C4-9158-8F2E4D355D4B}" type="par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2C58309-50EF-4298-B96B-1C493D3B8665}" type="sib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DCF3D9F0-D8EA-4503-9515-A620D693FD03}">
      <dgm:prSet custT="1"/>
      <dgm:spPr>
        <a:ln>
          <a:noFill/>
        </a:ln>
      </dgm:spPr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Objectives</a:t>
          </a:r>
          <a:endParaRPr lang="fr-FR" sz="2000" dirty="0">
            <a:solidFill>
              <a:schemeClr val="tx1"/>
            </a:solidFill>
          </a:endParaRPr>
        </a:p>
      </dgm:t>
    </dgm:pt>
    <dgm:pt modelId="{2D62EF70-0261-42ED-BCC4-0C50E5891642}" type="par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E1F35E1-2AFE-47AA-8B7E-0EADCAF9C74B}" type="sib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C2C2CF5A-8DCB-425D-B6C8-7026C839AB0C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Methods</a:t>
          </a:r>
          <a:endParaRPr lang="fr-FR" sz="2000" dirty="0">
            <a:solidFill>
              <a:schemeClr val="tx1"/>
            </a:solidFill>
          </a:endParaRPr>
        </a:p>
      </dgm:t>
    </dgm:pt>
    <dgm:pt modelId="{D36AECE0-3D16-46E0-A2B8-6FD5A656E08B}" type="par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BA7BBC5-82BD-49EC-9E2B-389407E6128B}" type="sib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20EF53CB-FD97-4FBB-8C8B-B3C383E07E24}" type="pres">
      <dgm:prSet presAssocID="{0EE60C8C-664A-413F-A588-81C01B55EF91}" presName="Name0" presStyleCnt="0">
        <dgm:presLayoutVars>
          <dgm:dir/>
          <dgm:animLvl val="lvl"/>
          <dgm:resizeHandles val="exact"/>
        </dgm:presLayoutVars>
      </dgm:prSet>
      <dgm:spPr/>
    </dgm:pt>
    <dgm:pt modelId="{3B9D8AA9-6164-4FB0-88F9-2A61C3D7ACDF}" type="pres">
      <dgm:prSet presAssocID="{1D8F6832-9303-4436-BE16-9A7FD83F0D8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A9F2F1-C116-4859-A1FC-314B02D3A31E}" type="pres">
      <dgm:prSet presAssocID="{950D2209-0E5A-4D7E-9EBD-3CF37F173936}" presName="parTxOnlySpace" presStyleCnt="0"/>
      <dgm:spPr/>
    </dgm:pt>
    <dgm:pt modelId="{0C734706-FCE0-467F-9479-949F3CDE3726}" type="pres">
      <dgm:prSet presAssocID="{DCF3D9F0-D8EA-4503-9515-A620D693FD0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29136B2-05AC-4C21-9F12-45A476A6FF6E}" type="pres">
      <dgm:prSet presAssocID="{6E1F35E1-2AFE-47AA-8B7E-0EADCAF9C74B}" presName="parTxOnlySpace" presStyleCnt="0"/>
      <dgm:spPr/>
    </dgm:pt>
    <dgm:pt modelId="{92F7ABC5-F024-4F34-9EBD-2943CC120410}" type="pres">
      <dgm:prSet presAssocID="{C2C2CF5A-8DCB-425D-B6C8-7026C839AB0C}" presName="parTxOnly" presStyleLbl="node1" presStyleIdx="2" presStyleCnt="5" custLinFactNeighborY="1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A56F7A-9581-43A4-8DDE-63CDFDCBFED8}" type="pres">
      <dgm:prSet presAssocID="{6BA7BBC5-82BD-49EC-9E2B-389407E6128B}" presName="parTxOnlySpace" presStyleCnt="0"/>
      <dgm:spPr/>
    </dgm:pt>
    <dgm:pt modelId="{D3315AA1-92AC-4119-89DE-F878556C093B}" type="pres">
      <dgm:prSet presAssocID="{96CB08FF-1A51-45FA-8D8B-7A4AA1CE861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5478CF7-6C2F-49BC-A316-30011C2F5F77}" type="pres">
      <dgm:prSet presAssocID="{106FC339-8CCB-42FB-98B1-4889A52B3B5B}" presName="parTxOnlySpace" presStyleCnt="0"/>
      <dgm:spPr/>
    </dgm:pt>
    <dgm:pt modelId="{0F2BBE61-C6E3-4DA0-8EF8-AFC8D2B64495}" type="pres">
      <dgm:prSet presAssocID="{B955F773-6634-4DC1-92BC-B26C58D5634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3984D1D-2D57-4148-900C-18855BBE9B8C}" srcId="{0EE60C8C-664A-413F-A588-81C01B55EF91}" destId="{B955F773-6634-4DC1-92BC-B26C58D56341}" srcOrd="4" destOrd="0" parTransId="{5256EC11-AB4A-46C4-9158-8F2E4D355D4B}" sibTransId="{62C58309-50EF-4298-B96B-1C493D3B8665}"/>
    <dgm:cxn modelId="{6FAA0B68-CBF9-4C2A-98FA-8756DE0EB840}" srcId="{0EE60C8C-664A-413F-A588-81C01B55EF91}" destId="{96CB08FF-1A51-45FA-8D8B-7A4AA1CE861C}" srcOrd="3" destOrd="0" parTransId="{028D6FB0-4705-4A71-92F5-B9D9D276C34C}" sibTransId="{106FC339-8CCB-42FB-98B1-4889A52B3B5B}"/>
    <dgm:cxn modelId="{819CA8BC-BA63-4886-A504-6949FD616B13}" type="presOf" srcId="{DCF3D9F0-D8EA-4503-9515-A620D693FD03}" destId="{0C734706-FCE0-467F-9479-949F3CDE3726}" srcOrd="0" destOrd="0" presId="urn:microsoft.com/office/officeart/2005/8/layout/chevron1"/>
    <dgm:cxn modelId="{38E1F3D3-448C-4AD2-BAE4-0BCE3B884028}" type="presOf" srcId="{96CB08FF-1A51-45FA-8D8B-7A4AA1CE861C}" destId="{D3315AA1-92AC-4119-89DE-F878556C093B}" srcOrd="0" destOrd="0" presId="urn:microsoft.com/office/officeart/2005/8/layout/chevron1"/>
    <dgm:cxn modelId="{F2CD9457-0022-44D6-B2BE-666E11CBD724}" type="presOf" srcId="{B955F773-6634-4DC1-92BC-B26C58D56341}" destId="{0F2BBE61-C6E3-4DA0-8EF8-AFC8D2B64495}" srcOrd="0" destOrd="0" presId="urn:microsoft.com/office/officeart/2005/8/layout/chevron1"/>
    <dgm:cxn modelId="{74C6ADE8-68F8-44B9-9D9C-20F75831FD0C}" type="presOf" srcId="{C2C2CF5A-8DCB-425D-B6C8-7026C839AB0C}" destId="{92F7ABC5-F024-4F34-9EBD-2943CC120410}" srcOrd="0" destOrd="0" presId="urn:microsoft.com/office/officeart/2005/8/layout/chevron1"/>
    <dgm:cxn modelId="{9E9FE2CF-5CDB-410B-B8F7-5DBEA0E0CB1C}" type="presOf" srcId="{0EE60C8C-664A-413F-A588-81C01B55EF91}" destId="{20EF53CB-FD97-4FBB-8C8B-B3C383E07E24}" srcOrd="0" destOrd="0" presId="urn:microsoft.com/office/officeart/2005/8/layout/chevron1"/>
    <dgm:cxn modelId="{0F8524D1-06CE-433C-ACF8-4FB5EFFC4D0A}" type="presOf" srcId="{1D8F6832-9303-4436-BE16-9A7FD83F0D86}" destId="{3B9D8AA9-6164-4FB0-88F9-2A61C3D7ACDF}" srcOrd="0" destOrd="0" presId="urn:microsoft.com/office/officeart/2005/8/layout/chevron1"/>
    <dgm:cxn modelId="{004ACB91-1AAD-4EB5-9D66-804B5BAA1B16}" srcId="{0EE60C8C-664A-413F-A588-81C01B55EF91}" destId="{DCF3D9F0-D8EA-4503-9515-A620D693FD03}" srcOrd="1" destOrd="0" parTransId="{2D62EF70-0261-42ED-BCC4-0C50E5891642}" sibTransId="{6E1F35E1-2AFE-47AA-8B7E-0EADCAF9C74B}"/>
    <dgm:cxn modelId="{40266E3D-1831-403C-A43E-A1F3B63483FD}" srcId="{0EE60C8C-664A-413F-A588-81C01B55EF91}" destId="{C2C2CF5A-8DCB-425D-B6C8-7026C839AB0C}" srcOrd="2" destOrd="0" parTransId="{D36AECE0-3D16-46E0-A2B8-6FD5A656E08B}" sibTransId="{6BA7BBC5-82BD-49EC-9E2B-389407E6128B}"/>
    <dgm:cxn modelId="{0FB3F061-CC1E-4657-95C0-643801379CFF}" srcId="{0EE60C8C-664A-413F-A588-81C01B55EF91}" destId="{1D8F6832-9303-4436-BE16-9A7FD83F0D86}" srcOrd="0" destOrd="0" parTransId="{9AAF5097-77C7-430E-A2B6-73E5CD6C5BB7}" sibTransId="{950D2209-0E5A-4D7E-9EBD-3CF37F173936}"/>
    <dgm:cxn modelId="{AE011495-6B8D-4A31-AD21-280A7BFDE526}" type="presParOf" srcId="{20EF53CB-FD97-4FBB-8C8B-B3C383E07E24}" destId="{3B9D8AA9-6164-4FB0-88F9-2A61C3D7ACDF}" srcOrd="0" destOrd="0" presId="urn:microsoft.com/office/officeart/2005/8/layout/chevron1"/>
    <dgm:cxn modelId="{585589BB-ECF2-4E97-963F-C42FB5C979D2}" type="presParOf" srcId="{20EF53CB-FD97-4FBB-8C8B-B3C383E07E24}" destId="{07A9F2F1-C116-4859-A1FC-314B02D3A31E}" srcOrd="1" destOrd="0" presId="urn:microsoft.com/office/officeart/2005/8/layout/chevron1"/>
    <dgm:cxn modelId="{FB702C25-6D69-4A02-A37A-962ADC836DFD}" type="presParOf" srcId="{20EF53CB-FD97-4FBB-8C8B-B3C383E07E24}" destId="{0C734706-FCE0-467F-9479-949F3CDE3726}" srcOrd="2" destOrd="0" presId="urn:microsoft.com/office/officeart/2005/8/layout/chevron1"/>
    <dgm:cxn modelId="{19893C3A-BECC-46CF-A50C-E9F6E33C46C7}" type="presParOf" srcId="{20EF53CB-FD97-4FBB-8C8B-B3C383E07E24}" destId="{729136B2-05AC-4C21-9F12-45A476A6FF6E}" srcOrd="3" destOrd="0" presId="urn:microsoft.com/office/officeart/2005/8/layout/chevron1"/>
    <dgm:cxn modelId="{4D7D09D2-C217-4F29-9050-F1DCAD993F92}" type="presParOf" srcId="{20EF53CB-FD97-4FBB-8C8B-B3C383E07E24}" destId="{92F7ABC5-F024-4F34-9EBD-2943CC120410}" srcOrd="4" destOrd="0" presId="urn:microsoft.com/office/officeart/2005/8/layout/chevron1"/>
    <dgm:cxn modelId="{FFF7E843-CC9B-4CDB-A51B-F9239060A8F8}" type="presParOf" srcId="{20EF53CB-FD97-4FBB-8C8B-B3C383E07E24}" destId="{E7A56F7A-9581-43A4-8DDE-63CDFDCBFED8}" srcOrd="5" destOrd="0" presId="urn:microsoft.com/office/officeart/2005/8/layout/chevron1"/>
    <dgm:cxn modelId="{371780EE-A410-4006-AD37-4D3977DB3A6B}" type="presParOf" srcId="{20EF53CB-FD97-4FBB-8C8B-B3C383E07E24}" destId="{D3315AA1-92AC-4119-89DE-F878556C093B}" srcOrd="6" destOrd="0" presId="urn:microsoft.com/office/officeart/2005/8/layout/chevron1"/>
    <dgm:cxn modelId="{FC0DC23A-B61C-4D09-93EF-E6E7566CED23}" type="presParOf" srcId="{20EF53CB-FD97-4FBB-8C8B-B3C383E07E24}" destId="{25478CF7-6C2F-49BC-A316-30011C2F5F77}" srcOrd="7" destOrd="0" presId="urn:microsoft.com/office/officeart/2005/8/layout/chevron1"/>
    <dgm:cxn modelId="{FD53AB12-99E1-4946-B8F2-C22C0F4B5821}" type="presParOf" srcId="{20EF53CB-FD97-4FBB-8C8B-B3C383E07E24}" destId="{0F2BBE61-C6E3-4DA0-8EF8-AFC8D2B64495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EE60C8C-664A-413F-A588-81C01B55EF91}" type="doc">
      <dgm:prSet loTypeId="urn:microsoft.com/office/officeart/2005/8/layout/chevron1" loCatId="process" qsTypeId="urn:microsoft.com/office/officeart/2005/8/quickstyle/simple1" qsCatId="simple" csTypeId="urn:microsoft.com/office/officeart/2005/8/colors/accent3_4" csCatId="accent3" phldr="1"/>
      <dgm:spPr/>
    </dgm:pt>
    <dgm:pt modelId="{1D8F6832-9303-4436-BE16-9A7FD83F0D86}">
      <dgm:prSet phldrT="[Texte]"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Context</a:t>
          </a:r>
          <a:endParaRPr lang="fr-FR" sz="2000" dirty="0">
            <a:solidFill>
              <a:schemeClr val="tx1"/>
            </a:solidFill>
          </a:endParaRPr>
        </a:p>
      </dgm:t>
    </dgm:pt>
    <dgm:pt modelId="{9AAF5097-77C7-430E-A2B6-73E5CD6C5BB7}" type="par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50D2209-0E5A-4D7E-9EBD-3CF37F173936}" type="sib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6CB08FF-1A51-45FA-8D8B-7A4AA1CE861C}">
      <dgm:prSet phldrT="[Texte]" custT="1"/>
      <dgm:spPr/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Results</a:t>
          </a:r>
          <a:endParaRPr lang="fr-FR" sz="2000" dirty="0">
            <a:solidFill>
              <a:schemeClr val="tx1"/>
            </a:solidFill>
          </a:endParaRPr>
        </a:p>
      </dgm:t>
    </dgm:pt>
    <dgm:pt modelId="{028D6FB0-4705-4A71-92F5-B9D9D276C34C}" type="par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106FC339-8CCB-42FB-98B1-4889A52B3B5B}" type="sib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B955F773-6634-4DC1-92BC-B26C58D56341}">
      <dgm:prSet phldrT="[Texte]"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Discussion</a:t>
          </a:r>
          <a:endParaRPr lang="fr-FR" sz="2000" dirty="0">
            <a:solidFill>
              <a:schemeClr val="tx1"/>
            </a:solidFill>
          </a:endParaRPr>
        </a:p>
      </dgm:t>
    </dgm:pt>
    <dgm:pt modelId="{5256EC11-AB4A-46C4-9158-8F2E4D355D4B}" type="par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2C58309-50EF-4298-B96B-1C493D3B8665}" type="sib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DCF3D9F0-D8EA-4503-9515-A620D693FD03}">
      <dgm:prSet custT="1"/>
      <dgm:spPr>
        <a:ln>
          <a:noFill/>
        </a:ln>
      </dgm:spPr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Objectives</a:t>
          </a:r>
          <a:endParaRPr lang="fr-FR" sz="2000" dirty="0">
            <a:solidFill>
              <a:schemeClr val="tx1"/>
            </a:solidFill>
          </a:endParaRPr>
        </a:p>
      </dgm:t>
    </dgm:pt>
    <dgm:pt modelId="{2D62EF70-0261-42ED-BCC4-0C50E5891642}" type="par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E1F35E1-2AFE-47AA-8B7E-0EADCAF9C74B}" type="sib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C2C2CF5A-8DCB-425D-B6C8-7026C839AB0C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Methods</a:t>
          </a:r>
          <a:endParaRPr lang="fr-FR" sz="2000" dirty="0">
            <a:solidFill>
              <a:schemeClr val="tx1"/>
            </a:solidFill>
          </a:endParaRPr>
        </a:p>
      </dgm:t>
    </dgm:pt>
    <dgm:pt modelId="{D36AECE0-3D16-46E0-A2B8-6FD5A656E08B}" type="par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BA7BBC5-82BD-49EC-9E2B-389407E6128B}" type="sib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20EF53CB-FD97-4FBB-8C8B-B3C383E07E24}" type="pres">
      <dgm:prSet presAssocID="{0EE60C8C-664A-413F-A588-81C01B55EF91}" presName="Name0" presStyleCnt="0">
        <dgm:presLayoutVars>
          <dgm:dir/>
          <dgm:animLvl val="lvl"/>
          <dgm:resizeHandles val="exact"/>
        </dgm:presLayoutVars>
      </dgm:prSet>
      <dgm:spPr/>
    </dgm:pt>
    <dgm:pt modelId="{3B9D8AA9-6164-4FB0-88F9-2A61C3D7ACDF}" type="pres">
      <dgm:prSet presAssocID="{1D8F6832-9303-4436-BE16-9A7FD83F0D8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A9F2F1-C116-4859-A1FC-314B02D3A31E}" type="pres">
      <dgm:prSet presAssocID="{950D2209-0E5A-4D7E-9EBD-3CF37F173936}" presName="parTxOnlySpace" presStyleCnt="0"/>
      <dgm:spPr/>
    </dgm:pt>
    <dgm:pt modelId="{0C734706-FCE0-467F-9479-949F3CDE3726}" type="pres">
      <dgm:prSet presAssocID="{DCF3D9F0-D8EA-4503-9515-A620D693FD0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29136B2-05AC-4C21-9F12-45A476A6FF6E}" type="pres">
      <dgm:prSet presAssocID="{6E1F35E1-2AFE-47AA-8B7E-0EADCAF9C74B}" presName="parTxOnlySpace" presStyleCnt="0"/>
      <dgm:spPr/>
    </dgm:pt>
    <dgm:pt modelId="{92F7ABC5-F024-4F34-9EBD-2943CC120410}" type="pres">
      <dgm:prSet presAssocID="{C2C2CF5A-8DCB-425D-B6C8-7026C839AB0C}" presName="parTxOnly" presStyleLbl="node1" presStyleIdx="2" presStyleCnt="5" custLinFactNeighborY="1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A56F7A-9581-43A4-8DDE-63CDFDCBFED8}" type="pres">
      <dgm:prSet presAssocID="{6BA7BBC5-82BD-49EC-9E2B-389407E6128B}" presName="parTxOnlySpace" presStyleCnt="0"/>
      <dgm:spPr/>
    </dgm:pt>
    <dgm:pt modelId="{D3315AA1-92AC-4119-89DE-F878556C093B}" type="pres">
      <dgm:prSet presAssocID="{96CB08FF-1A51-45FA-8D8B-7A4AA1CE861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5478CF7-6C2F-49BC-A316-30011C2F5F77}" type="pres">
      <dgm:prSet presAssocID="{106FC339-8CCB-42FB-98B1-4889A52B3B5B}" presName="parTxOnlySpace" presStyleCnt="0"/>
      <dgm:spPr/>
    </dgm:pt>
    <dgm:pt modelId="{0F2BBE61-C6E3-4DA0-8EF8-AFC8D2B64495}" type="pres">
      <dgm:prSet presAssocID="{B955F773-6634-4DC1-92BC-B26C58D5634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3984D1D-2D57-4148-900C-18855BBE9B8C}" srcId="{0EE60C8C-664A-413F-A588-81C01B55EF91}" destId="{B955F773-6634-4DC1-92BC-B26C58D56341}" srcOrd="4" destOrd="0" parTransId="{5256EC11-AB4A-46C4-9158-8F2E4D355D4B}" sibTransId="{62C58309-50EF-4298-B96B-1C493D3B8665}"/>
    <dgm:cxn modelId="{6FAA0B68-CBF9-4C2A-98FA-8756DE0EB840}" srcId="{0EE60C8C-664A-413F-A588-81C01B55EF91}" destId="{96CB08FF-1A51-45FA-8D8B-7A4AA1CE861C}" srcOrd="3" destOrd="0" parTransId="{028D6FB0-4705-4A71-92F5-B9D9D276C34C}" sibTransId="{106FC339-8CCB-42FB-98B1-4889A52B3B5B}"/>
    <dgm:cxn modelId="{819CA8BC-BA63-4886-A504-6949FD616B13}" type="presOf" srcId="{DCF3D9F0-D8EA-4503-9515-A620D693FD03}" destId="{0C734706-FCE0-467F-9479-949F3CDE3726}" srcOrd="0" destOrd="0" presId="urn:microsoft.com/office/officeart/2005/8/layout/chevron1"/>
    <dgm:cxn modelId="{38E1F3D3-448C-4AD2-BAE4-0BCE3B884028}" type="presOf" srcId="{96CB08FF-1A51-45FA-8D8B-7A4AA1CE861C}" destId="{D3315AA1-92AC-4119-89DE-F878556C093B}" srcOrd="0" destOrd="0" presId="urn:microsoft.com/office/officeart/2005/8/layout/chevron1"/>
    <dgm:cxn modelId="{F2CD9457-0022-44D6-B2BE-666E11CBD724}" type="presOf" srcId="{B955F773-6634-4DC1-92BC-B26C58D56341}" destId="{0F2BBE61-C6E3-4DA0-8EF8-AFC8D2B64495}" srcOrd="0" destOrd="0" presId="urn:microsoft.com/office/officeart/2005/8/layout/chevron1"/>
    <dgm:cxn modelId="{74C6ADE8-68F8-44B9-9D9C-20F75831FD0C}" type="presOf" srcId="{C2C2CF5A-8DCB-425D-B6C8-7026C839AB0C}" destId="{92F7ABC5-F024-4F34-9EBD-2943CC120410}" srcOrd="0" destOrd="0" presId="urn:microsoft.com/office/officeart/2005/8/layout/chevron1"/>
    <dgm:cxn modelId="{9E9FE2CF-5CDB-410B-B8F7-5DBEA0E0CB1C}" type="presOf" srcId="{0EE60C8C-664A-413F-A588-81C01B55EF91}" destId="{20EF53CB-FD97-4FBB-8C8B-B3C383E07E24}" srcOrd="0" destOrd="0" presId="urn:microsoft.com/office/officeart/2005/8/layout/chevron1"/>
    <dgm:cxn modelId="{0F8524D1-06CE-433C-ACF8-4FB5EFFC4D0A}" type="presOf" srcId="{1D8F6832-9303-4436-BE16-9A7FD83F0D86}" destId="{3B9D8AA9-6164-4FB0-88F9-2A61C3D7ACDF}" srcOrd="0" destOrd="0" presId="urn:microsoft.com/office/officeart/2005/8/layout/chevron1"/>
    <dgm:cxn modelId="{004ACB91-1AAD-4EB5-9D66-804B5BAA1B16}" srcId="{0EE60C8C-664A-413F-A588-81C01B55EF91}" destId="{DCF3D9F0-D8EA-4503-9515-A620D693FD03}" srcOrd="1" destOrd="0" parTransId="{2D62EF70-0261-42ED-BCC4-0C50E5891642}" sibTransId="{6E1F35E1-2AFE-47AA-8B7E-0EADCAF9C74B}"/>
    <dgm:cxn modelId="{40266E3D-1831-403C-A43E-A1F3B63483FD}" srcId="{0EE60C8C-664A-413F-A588-81C01B55EF91}" destId="{C2C2CF5A-8DCB-425D-B6C8-7026C839AB0C}" srcOrd="2" destOrd="0" parTransId="{D36AECE0-3D16-46E0-A2B8-6FD5A656E08B}" sibTransId="{6BA7BBC5-82BD-49EC-9E2B-389407E6128B}"/>
    <dgm:cxn modelId="{0FB3F061-CC1E-4657-95C0-643801379CFF}" srcId="{0EE60C8C-664A-413F-A588-81C01B55EF91}" destId="{1D8F6832-9303-4436-BE16-9A7FD83F0D86}" srcOrd="0" destOrd="0" parTransId="{9AAF5097-77C7-430E-A2B6-73E5CD6C5BB7}" sibTransId="{950D2209-0E5A-4D7E-9EBD-3CF37F173936}"/>
    <dgm:cxn modelId="{AE011495-6B8D-4A31-AD21-280A7BFDE526}" type="presParOf" srcId="{20EF53CB-FD97-4FBB-8C8B-B3C383E07E24}" destId="{3B9D8AA9-6164-4FB0-88F9-2A61C3D7ACDF}" srcOrd="0" destOrd="0" presId="urn:microsoft.com/office/officeart/2005/8/layout/chevron1"/>
    <dgm:cxn modelId="{585589BB-ECF2-4E97-963F-C42FB5C979D2}" type="presParOf" srcId="{20EF53CB-FD97-4FBB-8C8B-B3C383E07E24}" destId="{07A9F2F1-C116-4859-A1FC-314B02D3A31E}" srcOrd="1" destOrd="0" presId="urn:microsoft.com/office/officeart/2005/8/layout/chevron1"/>
    <dgm:cxn modelId="{FB702C25-6D69-4A02-A37A-962ADC836DFD}" type="presParOf" srcId="{20EF53CB-FD97-4FBB-8C8B-B3C383E07E24}" destId="{0C734706-FCE0-467F-9479-949F3CDE3726}" srcOrd="2" destOrd="0" presId="urn:microsoft.com/office/officeart/2005/8/layout/chevron1"/>
    <dgm:cxn modelId="{19893C3A-BECC-46CF-A50C-E9F6E33C46C7}" type="presParOf" srcId="{20EF53CB-FD97-4FBB-8C8B-B3C383E07E24}" destId="{729136B2-05AC-4C21-9F12-45A476A6FF6E}" srcOrd="3" destOrd="0" presId="urn:microsoft.com/office/officeart/2005/8/layout/chevron1"/>
    <dgm:cxn modelId="{4D7D09D2-C217-4F29-9050-F1DCAD993F92}" type="presParOf" srcId="{20EF53CB-FD97-4FBB-8C8B-B3C383E07E24}" destId="{92F7ABC5-F024-4F34-9EBD-2943CC120410}" srcOrd="4" destOrd="0" presId="urn:microsoft.com/office/officeart/2005/8/layout/chevron1"/>
    <dgm:cxn modelId="{FFF7E843-CC9B-4CDB-A51B-F9239060A8F8}" type="presParOf" srcId="{20EF53CB-FD97-4FBB-8C8B-B3C383E07E24}" destId="{E7A56F7A-9581-43A4-8DDE-63CDFDCBFED8}" srcOrd="5" destOrd="0" presId="urn:microsoft.com/office/officeart/2005/8/layout/chevron1"/>
    <dgm:cxn modelId="{371780EE-A410-4006-AD37-4D3977DB3A6B}" type="presParOf" srcId="{20EF53CB-FD97-4FBB-8C8B-B3C383E07E24}" destId="{D3315AA1-92AC-4119-89DE-F878556C093B}" srcOrd="6" destOrd="0" presId="urn:microsoft.com/office/officeart/2005/8/layout/chevron1"/>
    <dgm:cxn modelId="{FC0DC23A-B61C-4D09-93EF-E6E7566CED23}" type="presParOf" srcId="{20EF53CB-FD97-4FBB-8C8B-B3C383E07E24}" destId="{25478CF7-6C2F-49BC-A316-30011C2F5F77}" srcOrd="7" destOrd="0" presId="urn:microsoft.com/office/officeart/2005/8/layout/chevron1"/>
    <dgm:cxn modelId="{FD53AB12-99E1-4946-B8F2-C22C0F4B5821}" type="presParOf" srcId="{20EF53CB-FD97-4FBB-8C8B-B3C383E07E24}" destId="{0F2BBE61-C6E3-4DA0-8EF8-AFC8D2B64495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97FE071-C73E-4D89-BCA7-13469C785899}" type="doc">
      <dgm:prSet loTypeId="urn:microsoft.com/office/officeart/2005/8/layout/hProcess11" loCatId="process" qsTypeId="urn:microsoft.com/office/officeart/2005/8/quickstyle/3d2" qsCatId="3D" csTypeId="urn:microsoft.com/office/officeart/2005/8/colors/colorful3" csCatId="colorful" phldr="1"/>
      <dgm:spPr/>
    </dgm:pt>
    <dgm:pt modelId="{631C72D8-3871-4104-920A-3AB1947AFB3A}">
      <dgm:prSet phldrT="[Texte]"/>
      <dgm:spPr/>
      <dgm:t>
        <a:bodyPr/>
        <a:lstStyle/>
        <a:p>
          <a:r>
            <a:rPr lang="fr-FR" dirty="0" smtClean="0">
              <a:latin typeface="Arial" panose="020B0604020202020204" pitchFamily="34" charset="0"/>
              <a:cs typeface="Arial" panose="020B0604020202020204" pitchFamily="34" charset="0"/>
            </a:rPr>
            <a:t>72h pi</a:t>
          </a:r>
          <a:endParaRPr lang="fr-F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566DD0-0A6B-42F1-B7DC-AED241BEE8FC}" type="parTrans" cxnId="{608D4FE5-2E62-499E-9E42-DA8687467953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96EE04-96CF-459F-9A97-FB7CFC91493F}" type="sibTrans" cxnId="{608D4FE5-2E62-499E-9E42-DA8687467953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822438-AF28-4C63-B2A8-5657CD9F5C51}">
      <dgm:prSet phldrT="[Texte]"/>
      <dgm:spPr/>
      <dgm:t>
        <a:bodyPr/>
        <a:lstStyle/>
        <a:p>
          <a:r>
            <a:rPr lang="fr-FR" dirty="0" smtClean="0">
              <a:latin typeface="Arial" panose="020B0604020202020204" pitchFamily="34" charset="0"/>
              <a:cs typeface="Arial" panose="020B0604020202020204" pitchFamily="34" charset="0"/>
            </a:rPr>
            <a:t>120h pi</a:t>
          </a:r>
          <a:endParaRPr lang="fr-F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4ED8E-25BE-4B3C-AD0C-F1BD43D83F96}" type="parTrans" cxnId="{7022B620-F4A9-48FF-B0EE-6BD55EA60754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C229EB-C842-480E-BE1C-125D8F726D12}" type="sibTrans" cxnId="{7022B620-F4A9-48FF-B0EE-6BD55EA60754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E99C36-350C-438B-A63B-E97C7D4B97B2}">
      <dgm:prSet/>
      <dgm:spPr/>
      <dgm:t>
        <a:bodyPr/>
        <a:lstStyle/>
        <a:p>
          <a:r>
            <a:rPr lang="fr-FR" dirty="0" smtClean="0">
              <a:latin typeface="Arial" panose="020B0604020202020204" pitchFamily="34" charset="0"/>
              <a:cs typeface="Arial" panose="020B0604020202020204" pitchFamily="34" charset="0"/>
            </a:rPr>
            <a:t>24h pi</a:t>
          </a:r>
          <a:endParaRPr lang="fr-F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218FEF-70D9-45A3-9897-303F52014AA0}" type="parTrans" cxnId="{845CBA1F-E352-4A0E-B482-EDFDE232FB1A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F74C86-458A-4CE4-9179-374F0F345893}" type="sibTrans" cxnId="{845CBA1F-E352-4A0E-B482-EDFDE232FB1A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DEA11F-403E-40C5-9190-1E32343EB005}" type="pres">
      <dgm:prSet presAssocID="{F97FE071-C73E-4D89-BCA7-13469C785899}" presName="Name0" presStyleCnt="0">
        <dgm:presLayoutVars>
          <dgm:dir/>
          <dgm:resizeHandles val="exact"/>
        </dgm:presLayoutVars>
      </dgm:prSet>
      <dgm:spPr/>
    </dgm:pt>
    <dgm:pt modelId="{EF577220-6DB1-4539-AF64-4CFB707BA744}" type="pres">
      <dgm:prSet presAssocID="{F97FE071-C73E-4D89-BCA7-13469C785899}" presName="arrow" presStyleLbl="bgShp" presStyleIdx="0" presStyleCn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</dgm:pt>
    <dgm:pt modelId="{35E683BC-3FFC-404B-B6FD-F3D6B3E2B509}" type="pres">
      <dgm:prSet presAssocID="{F97FE071-C73E-4D89-BCA7-13469C785899}" presName="points" presStyleCnt="0"/>
      <dgm:spPr/>
    </dgm:pt>
    <dgm:pt modelId="{C84F2197-9ED2-4874-87F3-5E24DB5AF7CF}" type="pres">
      <dgm:prSet presAssocID="{6BE99C36-350C-438B-A63B-E97C7D4B97B2}" presName="compositeA" presStyleCnt="0"/>
      <dgm:spPr/>
    </dgm:pt>
    <dgm:pt modelId="{B3F73BB4-9BDE-4BA0-A3D2-7374B0C4F90E}" type="pres">
      <dgm:prSet presAssocID="{6BE99C36-350C-438B-A63B-E97C7D4B97B2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51976AA-A371-46C2-BA88-1C80429FE599}" type="pres">
      <dgm:prSet presAssocID="{6BE99C36-350C-438B-A63B-E97C7D4B97B2}" presName="circleA" presStyleLbl="node1" presStyleIdx="0" presStyleCnt="3" custScaleX="179978" custScaleY="179978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</dgm:pt>
    <dgm:pt modelId="{DF18416F-BC3A-4D1C-B6E2-00DC8A15EF68}" type="pres">
      <dgm:prSet presAssocID="{6BE99C36-350C-438B-A63B-E97C7D4B97B2}" presName="spaceA" presStyleCnt="0"/>
      <dgm:spPr/>
    </dgm:pt>
    <dgm:pt modelId="{FDDD1A5C-28C4-475D-AE73-B9986274B992}" type="pres">
      <dgm:prSet presAssocID="{40F74C86-458A-4CE4-9179-374F0F345893}" presName="space" presStyleCnt="0"/>
      <dgm:spPr/>
    </dgm:pt>
    <dgm:pt modelId="{73B1BF1F-9BAD-4290-8EBF-A583948741EE}" type="pres">
      <dgm:prSet presAssocID="{631C72D8-3871-4104-920A-3AB1947AFB3A}" presName="compositeB" presStyleCnt="0"/>
      <dgm:spPr/>
    </dgm:pt>
    <dgm:pt modelId="{17901F45-AC9C-4D3D-BB06-BC83DCCB28CB}" type="pres">
      <dgm:prSet presAssocID="{631C72D8-3871-4104-920A-3AB1947AFB3A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2686C2F-C949-4360-9AF9-5C37625850D9}" type="pres">
      <dgm:prSet presAssocID="{631C72D8-3871-4104-920A-3AB1947AFB3A}" presName="circleB" presStyleLbl="node1" presStyleIdx="1" presStyleCnt="3" custScaleX="179978" custScaleY="179978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</dgm:pt>
    <dgm:pt modelId="{8A941EDE-E69D-4EFF-951F-64ECF640383C}" type="pres">
      <dgm:prSet presAssocID="{631C72D8-3871-4104-920A-3AB1947AFB3A}" presName="spaceB" presStyleCnt="0"/>
      <dgm:spPr/>
    </dgm:pt>
    <dgm:pt modelId="{7FE62CC3-6A02-4287-A44E-23D622F9A179}" type="pres">
      <dgm:prSet presAssocID="{C596EE04-96CF-459F-9A97-FB7CFC91493F}" presName="space" presStyleCnt="0"/>
      <dgm:spPr/>
    </dgm:pt>
    <dgm:pt modelId="{18E3FD6F-7F7C-40F4-BED5-FBFA6F637679}" type="pres">
      <dgm:prSet presAssocID="{F6822438-AF28-4C63-B2A8-5657CD9F5C51}" presName="compositeA" presStyleCnt="0"/>
      <dgm:spPr/>
    </dgm:pt>
    <dgm:pt modelId="{0725EFBF-7480-44C4-9527-F6D44FE34EF7}" type="pres">
      <dgm:prSet presAssocID="{F6822438-AF28-4C63-B2A8-5657CD9F5C51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FFF284-FFF3-4475-96ED-8BA423BD72A1}" type="pres">
      <dgm:prSet presAssocID="{F6822438-AF28-4C63-B2A8-5657CD9F5C51}" presName="circleA" presStyleLbl="node1" presStyleIdx="2" presStyleCnt="3" custScaleX="179978" custScaleY="179978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</dgm:pt>
    <dgm:pt modelId="{FDD80579-66D2-4DA1-AAAD-68D835A9B2DB}" type="pres">
      <dgm:prSet presAssocID="{F6822438-AF28-4C63-B2A8-5657CD9F5C51}" presName="spaceA" presStyleCnt="0"/>
      <dgm:spPr/>
    </dgm:pt>
  </dgm:ptLst>
  <dgm:cxnLst>
    <dgm:cxn modelId="{7022B620-F4A9-48FF-B0EE-6BD55EA60754}" srcId="{F97FE071-C73E-4D89-BCA7-13469C785899}" destId="{F6822438-AF28-4C63-B2A8-5657CD9F5C51}" srcOrd="2" destOrd="0" parTransId="{9E64ED8E-25BE-4B3C-AD0C-F1BD43D83F96}" sibTransId="{1BC229EB-C842-480E-BE1C-125D8F726D12}"/>
    <dgm:cxn modelId="{83D50160-80FF-461A-8273-1019BC73BBE5}" type="presOf" srcId="{F97FE071-C73E-4D89-BCA7-13469C785899}" destId="{A9DEA11F-403E-40C5-9190-1E32343EB005}" srcOrd="0" destOrd="0" presId="urn:microsoft.com/office/officeart/2005/8/layout/hProcess11"/>
    <dgm:cxn modelId="{B58E62C3-66E9-4499-9E8D-E1D2ED343443}" type="presOf" srcId="{631C72D8-3871-4104-920A-3AB1947AFB3A}" destId="{17901F45-AC9C-4D3D-BB06-BC83DCCB28CB}" srcOrd="0" destOrd="0" presId="urn:microsoft.com/office/officeart/2005/8/layout/hProcess11"/>
    <dgm:cxn modelId="{73E1CF88-8986-451F-A6EB-7C5EEAAF2D26}" type="presOf" srcId="{6BE99C36-350C-438B-A63B-E97C7D4B97B2}" destId="{B3F73BB4-9BDE-4BA0-A3D2-7374B0C4F90E}" srcOrd="0" destOrd="0" presId="urn:microsoft.com/office/officeart/2005/8/layout/hProcess11"/>
    <dgm:cxn modelId="{0A1159AD-355E-4E02-B308-256737148722}" type="presOf" srcId="{F6822438-AF28-4C63-B2A8-5657CD9F5C51}" destId="{0725EFBF-7480-44C4-9527-F6D44FE34EF7}" srcOrd="0" destOrd="0" presId="urn:microsoft.com/office/officeart/2005/8/layout/hProcess11"/>
    <dgm:cxn modelId="{608D4FE5-2E62-499E-9E42-DA8687467953}" srcId="{F97FE071-C73E-4D89-BCA7-13469C785899}" destId="{631C72D8-3871-4104-920A-3AB1947AFB3A}" srcOrd="1" destOrd="0" parTransId="{CE566DD0-0A6B-42F1-B7DC-AED241BEE8FC}" sibTransId="{C596EE04-96CF-459F-9A97-FB7CFC91493F}"/>
    <dgm:cxn modelId="{845CBA1F-E352-4A0E-B482-EDFDE232FB1A}" srcId="{F97FE071-C73E-4D89-BCA7-13469C785899}" destId="{6BE99C36-350C-438B-A63B-E97C7D4B97B2}" srcOrd="0" destOrd="0" parTransId="{D8218FEF-70D9-45A3-9897-303F52014AA0}" sibTransId="{40F74C86-458A-4CE4-9179-374F0F345893}"/>
    <dgm:cxn modelId="{5E4BC6E8-120D-4989-88FC-7F612CCCFACE}" type="presParOf" srcId="{A9DEA11F-403E-40C5-9190-1E32343EB005}" destId="{EF577220-6DB1-4539-AF64-4CFB707BA744}" srcOrd="0" destOrd="0" presId="urn:microsoft.com/office/officeart/2005/8/layout/hProcess11"/>
    <dgm:cxn modelId="{B604D096-42D8-407E-B265-6906D49E42F7}" type="presParOf" srcId="{A9DEA11F-403E-40C5-9190-1E32343EB005}" destId="{35E683BC-3FFC-404B-B6FD-F3D6B3E2B509}" srcOrd="1" destOrd="0" presId="urn:microsoft.com/office/officeart/2005/8/layout/hProcess11"/>
    <dgm:cxn modelId="{320A611F-B71A-4C19-8B1F-D2C56FB545AF}" type="presParOf" srcId="{35E683BC-3FFC-404B-B6FD-F3D6B3E2B509}" destId="{C84F2197-9ED2-4874-87F3-5E24DB5AF7CF}" srcOrd="0" destOrd="0" presId="urn:microsoft.com/office/officeart/2005/8/layout/hProcess11"/>
    <dgm:cxn modelId="{DA459DF2-5CB3-4E40-944D-64C84F6E8DF5}" type="presParOf" srcId="{C84F2197-9ED2-4874-87F3-5E24DB5AF7CF}" destId="{B3F73BB4-9BDE-4BA0-A3D2-7374B0C4F90E}" srcOrd="0" destOrd="0" presId="urn:microsoft.com/office/officeart/2005/8/layout/hProcess11"/>
    <dgm:cxn modelId="{C5334A9D-69D7-4087-B1EC-39CE1555F392}" type="presParOf" srcId="{C84F2197-9ED2-4874-87F3-5E24DB5AF7CF}" destId="{F51976AA-A371-46C2-BA88-1C80429FE599}" srcOrd="1" destOrd="0" presId="urn:microsoft.com/office/officeart/2005/8/layout/hProcess11"/>
    <dgm:cxn modelId="{EA882927-0BBE-43E9-B655-FFAB8C1D2A57}" type="presParOf" srcId="{C84F2197-9ED2-4874-87F3-5E24DB5AF7CF}" destId="{DF18416F-BC3A-4D1C-B6E2-00DC8A15EF68}" srcOrd="2" destOrd="0" presId="urn:microsoft.com/office/officeart/2005/8/layout/hProcess11"/>
    <dgm:cxn modelId="{F3CB5FD4-D9E7-42CA-94D8-EFD1032442B3}" type="presParOf" srcId="{35E683BC-3FFC-404B-B6FD-F3D6B3E2B509}" destId="{FDDD1A5C-28C4-475D-AE73-B9986274B992}" srcOrd="1" destOrd="0" presId="urn:microsoft.com/office/officeart/2005/8/layout/hProcess11"/>
    <dgm:cxn modelId="{987F77EB-F769-483F-B26D-A429031C923A}" type="presParOf" srcId="{35E683BC-3FFC-404B-B6FD-F3D6B3E2B509}" destId="{73B1BF1F-9BAD-4290-8EBF-A583948741EE}" srcOrd="2" destOrd="0" presId="urn:microsoft.com/office/officeart/2005/8/layout/hProcess11"/>
    <dgm:cxn modelId="{E0F47F9D-C875-4817-BDD0-982C45E5312C}" type="presParOf" srcId="{73B1BF1F-9BAD-4290-8EBF-A583948741EE}" destId="{17901F45-AC9C-4D3D-BB06-BC83DCCB28CB}" srcOrd="0" destOrd="0" presId="urn:microsoft.com/office/officeart/2005/8/layout/hProcess11"/>
    <dgm:cxn modelId="{C35C122B-6802-4BBD-AD43-DFFA4E45180B}" type="presParOf" srcId="{73B1BF1F-9BAD-4290-8EBF-A583948741EE}" destId="{32686C2F-C949-4360-9AF9-5C37625850D9}" srcOrd="1" destOrd="0" presId="urn:microsoft.com/office/officeart/2005/8/layout/hProcess11"/>
    <dgm:cxn modelId="{5AC83158-05E1-4295-8B5D-D35AAE033A97}" type="presParOf" srcId="{73B1BF1F-9BAD-4290-8EBF-A583948741EE}" destId="{8A941EDE-E69D-4EFF-951F-64ECF640383C}" srcOrd="2" destOrd="0" presId="urn:microsoft.com/office/officeart/2005/8/layout/hProcess11"/>
    <dgm:cxn modelId="{EE834BA8-C0EA-4B0F-8C7A-85FE802B966A}" type="presParOf" srcId="{35E683BC-3FFC-404B-B6FD-F3D6B3E2B509}" destId="{7FE62CC3-6A02-4287-A44E-23D622F9A179}" srcOrd="3" destOrd="0" presId="urn:microsoft.com/office/officeart/2005/8/layout/hProcess11"/>
    <dgm:cxn modelId="{685788F2-B4D0-41F2-AEE2-E00C0452D499}" type="presParOf" srcId="{35E683BC-3FFC-404B-B6FD-F3D6B3E2B509}" destId="{18E3FD6F-7F7C-40F4-BED5-FBFA6F637679}" srcOrd="4" destOrd="0" presId="urn:microsoft.com/office/officeart/2005/8/layout/hProcess11"/>
    <dgm:cxn modelId="{9066F284-4344-4634-8820-1A922BBF97A6}" type="presParOf" srcId="{18E3FD6F-7F7C-40F4-BED5-FBFA6F637679}" destId="{0725EFBF-7480-44C4-9527-F6D44FE34EF7}" srcOrd="0" destOrd="0" presId="urn:microsoft.com/office/officeart/2005/8/layout/hProcess11"/>
    <dgm:cxn modelId="{E4888A90-8BDE-4ADD-9A16-8B5628B380ED}" type="presParOf" srcId="{18E3FD6F-7F7C-40F4-BED5-FBFA6F637679}" destId="{70FFF284-FFF3-4475-96ED-8BA423BD72A1}" srcOrd="1" destOrd="0" presId="urn:microsoft.com/office/officeart/2005/8/layout/hProcess11"/>
    <dgm:cxn modelId="{C7F25265-1C1C-48E5-ACC9-28E07EE4912E}" type="presParOf" srcId="{18E3FD6F-7F7C-40F4-BED5-FBFA6F637679}" destId="{FDD80579-66D2-4DA1-AAAD-68D835A9B2D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EE60C8C-664A-413F-A588-81C01B55EF91}" type="doc">
      <dgm:prSet loTypeId="urn:microsoft.com/office/officeart/2005/8/layout/chevron1" loCatId="process" qsTypeId="urn:microsoft.com/office/officeart/2005/8/quickstyle/simple1" qsCatId="simple" csTypeId="urn:microsoft.com/office/officeart/2005/8/colors/accent3_4" csCatId="accent3" phldr="1"/>
      <dgm:spPr/>
    </dgm:pt>
    <dgm:pt modelId="{1D8F6832-9303-4436-BE16-9A7FD83F0D86}">
      <dgm:prSet phldrT="[Texte]"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Context</a:t>
          </a:r>
          <a:endParaRPr lang="fr-FR" sz="2000" dirty="0">
            <a:solidFill>
              <a:schemeClr val="tx1"/>
            </a:solidFill>
          </a:endParaRPr>
        </a:p>
      </dgm:t>
    </dgm:pt>
    <dgm:pt modelId="{9AAF5097-77C7-430E-A2B6-73E5CD6C5BB7}" type="par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50D2209-0E5A-4D7E-9EBD-3CF37F173936}" type="sibTrans" cxnId="{0FB3F061-CC1E-4657-95C0-643801379CFF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96CB08FF-1A51-45FA-8D8B-7A4AA1CE861C}">
      <dgm:prSet phldrT="[Texte]" custT="1"/>
      <dgm:spPr>
        <a:ln>
          <a:solidFill>
            <a:schemeClr val="tx1"/>
          </a:solidFill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Results</a:t>
          </a:r>
          <a:endParaRPr lang="fr-FR" sz="2000" dirty="0">
            <a:solidFill>
              <a:schemeClr val="tx1"/>
            </a:solidFill>
          </a:endParaRPr>
        </a:p>
      </dgm:t>
    </dgm:pt>
    <dgm:pt modelId="{028D6FB0-4705-4A71-92F5-B9D9D276C34C}" type="par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106FC339-8CCB-42FB-98B1-4889A52B3B5B}" type="sibTrans" cxnId="{6FAA0B68-CBF9-4C2A-98FA-8756DE0EB840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B955F773-6634-4DC1-92BC-B26C58D56341}">
      <dgm:prSet phldrT="[Texte]"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Discussion</a:t>
          </a:r>
          <a:endParaRPr lang="fr-FR" sz="2000" dirty="0">
            <a:solidFill>
              <a:schemeClr val="tx1"/>
            </a:solidFill>
          </a:endParaRPr>
        </a:p>
      </dgm:t>
    </dgm:pt>
    <dgm:pt modelId="{5256EC11-AB4A-46C4-9158-8F2E4D355D4B}" type="par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2C58309-50EF-4298-B96B-1C493D3B8665}" type="sibTrans" cxnId="{E3984D1D-2D57-4148-900C-18855BBE9B8C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DCF3D9F0-D8EA-4503-9515-A620D693FD03}">
      <dgm:prSet custT="1"/>
      <dgm:spPr>
        <a:ln>
          <a:noFill/>
        </a:ln>
      </dgm:spPr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Objectives</a:t>
          </a:r>
          <a:endParaRPr lang="fr-FR" sz="2000" dirty="0">
            <a:solidFill>
              <a:schemeClr val="tx1"/>
            </a:solidFill>
          </a:endParaRPr>
        </a:p>
      </dgm:t>
    </dgm:pt>
    <dgm:pt modelId="{2D62EF70-0261-42ED-BCC4-0C50E5891642}" type="par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E1F35E1-2AFE-47AA-8B7E-0EADCAF9C74B}" type="sibTrans" cxnId="{004ACB91-1AAD-4EB5-9D66-804B5BAA1B16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C2C2CF5A-8DCB-425D-B6C8-7026C839AB0C}">
      <dgm:prSet custT="1"/>
      <dgm:spPr>
        <a:ln>
          <a:noFill/>
        </a:ln>
      </dgm:spPr>
      <dgm:t>
        <a:bodyPr/>
        <a:lstStyle/>
        <a:p>
          <a:r>
            <a:rPr lang="fr-FR" sz="2000" dirty="0" err="1" smtClean="0">
              <a:solidFill>
                <a:schemeClr val="tx1"/>
              </a:solidFill>
            </a:rPr>
            <a:t>Methods</a:t>
          </a:r>
          <a:endParaRPr lang="fr-FR" sz="2000" dirty="0">
            <a:solidFill>
              <a:schemeClr val="tx1"/>
            </a:solidFill>
          </a:endParaRPr>
        </a:p>
      </dgm:t>
    </dgm:pt>
    <dgm:pt modelId="{D36AECE0-3D16-46E0-A2B8-6FD5A656E08B}" type="par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6BA7BBC5-82BD-49EC-9E2B-389407E6128B}" type="sibTrans" cxnId="{40266E3D-1831-403C-A43E-A1F3B63483FD}">
      <dgm:prSet/>
      <dgm:spPr/>
      <dgm:t>
        <a:bodyPr/>
        <a:lstStyle/>
        <a:p>
          <a:endParaRPr lang="fr-FR" sz="2000">
            <a:solidFill>
              <a:schemeClr val="tx1"/>
            </a:solidFill>
          </a:endParaRPr>
        </a:p>
      </dgm:t>
    </dgm:pt>
    <dgm:pt modelId="{20EF53CB-FD97-4FBB-8C8B-B3C383E07E24}" type="pres">
      <dgm:prSet presAssocID="{0EE60C8C-664A-413F-A588-81C01B55EF91}" presName="Name0" presStyleCnt="0">
        <dgm:presLayoutVars>
          <dgm:dir/>
          <dgm:animLvl val="lvl"/>
          <dgm:resizeHandles val="exact"/>
        </dgm:presLayoutVars>
      </dgm:prSet>
      <dgm:spPr/>
    </dgm:pt>
    <dgm:pt modelId="{3B9D8AA9-6164-4FB0-88F9-2A61C3D7ACDF}" type="pres">
      <dgm:prSet presAssocID="{1D8F6832-9303-4436-BE16-9A7FD83F0D8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A9F2F1-C116-4859-A1FC-314B02D3A31E}" type="pres">
      <dgm:prSet presAssocID="{950D2209-0E5A-4D7E-9EBD-3CF37F173936}" presName="parTxOnlySpace" presStyleCnt="0"/>
      <dgm:spPr/>
    </dgm:pt>
    <dgm:pt modelId="{0C734706-FCE0-467F-9479-949F3CDE3726}" type="pres">
      <dgm:prSet presAssocID="{DCF3D9F0-D8EA-4503-9515-A620D693FD0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29136B2-05AC-4C21-9F12-45A476A6FF6E}" type="pres">
      <dgm:prSet presAssocID="{6E1F35E1-2AFE-47AA-8B7E-0EADCAF9C74B}" presName="parTxOnlySpace" presStyleCnt="0"/>
      <dgm:spPr/>
    </dgm:pt>
    <dgm:pt modelId="{92F7ABC5-F024-4F34-9EBD-2943CC120410}" type="pres">
      <dgm:prSet presAssocID="{C2C2CF5A-8DCB-425D-B6C8-7026C839AB0C}" presName="parTxOnly" presStyleLbl="node1" presStyleIdx="2" presStyleCnt="5" custLinFactNeighborY="1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A56F7A-9581-43A4-8DDE-63CDFDCBFED8}" type="pres">
      <dgm:prSet presAssocID="{6BA7BBC5-82BD-49EC-9E2B-389407E6128B}" presName="parTxOnlySpace" presStyleCnt="0"/>
      <dgm:spPr/>
    </dgm:pt>
    <dgm:pt modelId="{D3315AA1-92AC-4119-89DE-F878556C093B}" type="pres">
      <dgm:prSet presAssocID="{96CB08FF-1A51-45FA-8D8B-7A4AA1CE861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5478CF7-6C2F-49BC-A316-30011C2F5F77}" type="pres">
      <dgm:prSet presAssocID="{106FC339-8CCB-42FB-98B1-4889A52B3B5B}" presName="parTxOnlySpace" presStyleCnt="0"/>
      <dgm:spPr/>
    </dgm:pt>
    <dgm:pt modelId="{0F2BBE61-C6E3-4DA0-8EF8-AFC8D2B64495}" type="pres">
      <dgm:prSet presAssocID="{B955F773-6634-4DC1-92BC-B26C58D5634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3984D1D-2D57-4148-900C-18855BBE9B8C}" srcId="{0EE60C8C-664A-413F-A588-81C01B55EF91}" destId="{B955F773-6634-4DC1-92BC-B26C58D56341}" srcOrd="4" destOrd="0" parTransId="{5256EC11-AB4A-46C4-9158-8F2E4D355D4B}" sibTransId="{62C58309-50EF-4298-B96B-1C493D3B8665}"/>
    <dgm:cxn modelId="{6FAA0B68-CBF9-4C2A-98FA-8756DE0EB840}" srcId="{0EE60C8C-664A-413F-A588-81C01B55EF91}" destId="{96CB08FF-1A51-45FA-8D8B-7A4AA1CE861C}" srcOrd="3" destOrd="0" parTransId="{028D6FB0-4705-4A71-92F5-B9D9D276C34C}" sibTransId="{106FC339-8CCB-42FB-98B1-4889A52B3B5B}"/>
    <dgm:cxn modelId="{819CA8BC-BA63-4886-A504-6949FD616B13}" type="presOf" srcId="{DCF3D9F0-D8EA-4503-9515-A620D693FD03}" destId="{0C734706-FCE0-467F-9479-949F3CDE3726}" srcOrd="0" destOrd="0" presId="urn:microsoft.com/office/officeart/2005/8/layout/chevron1"/>
    <dgm:cxn modelId="{38E1F3D3-448C-4AD2-BAE4-0BCE3B884028}" type="presOf" srcId="{96CB08FF-1A51-45FA-8D8B-7A4AA1CE861C}" destId="{D3315AA1-92AC-4119-89DE-F878556C093B}" srcOrd="0" destOrd="0" presId="urn:microsoft.com/office/officeart/2005/8/layout/chevron1"/>
    <dgm:cxn modelId="{F2CD9457-0022-44D6-B2BE-666E11CBD724}" type="presOf" srcId="{B955F773-6634-4DC1-92BC-B26C58D56341}" destId="{0F2BBE61-C6E3-4DA0-8EF8-AFC8D2B64495}" srcOrd="0" destOrd="0" presId="urn:microsoft.com/office/officeart/2005/8/layout/chevron1"/>
    <dgm:cxn modelId="{74C6ADE8-68F8-44B9-9D9C-20F75831FD0C}" type="presOf" srcId="{C2C2CF5A-8DCB-425D-B6C8-7026C839AB0C}" destId="{92F7ABC5-F024-4F34-9EBD-2943CC120410}" srcOrd="0" destOrd="0" presId="urn:microsoft.com/office/officeart/2005/8/layout/chevron1"/>
    <dgm:cxn modelId="{9E9FE2CF-5CDB-410B-B8F7-5DBEA0E0CB1C}" type="presOf" srcId="{0EE60C8C-664A-413F-A588-81C01B55EF91}" destId="{20EF53CB-FD97-4FBB-8C8B-B3C383E07E24}" srcOrd="0" destOrd="0" presId="urn:microsoft.com/office/officeart/2005/8/layout/chevron1"/>
    <dgm:cxn modelId="{0F8524D1-06CE-433C-ACF8-4FB5EFFC4D0A}" type="presOf" srcId="{1D8F6832-9303-4436-BE16-9A7FD83F0D86}" destId="{3B9D8AA9-6164-4FB0-88F9-2A61C3D7ACDF}" srcOrd="0" destOrd="0" presId="urn:microsoft.com/office/officeart/2005/8/layout/chevron1"/>
    <dgm:cxn modelId="{004ACB91-1AAD-4EB5-9D66-804B5BAA1B16}" srcId="{0EE60C8C-664A-413F-A588-81C01B55EF91}" destId="{DCF3D9F0-D8EA-4503-9515-A620D693FD03}" srcOrd="1" destOrd="0" parTransId="{2D62EF70-0261-42ED-BCC4-0C50E5891642}" sibTransId="{6E1F35E1-2AFE-47AA-8B7E-0EADCAF9C74B}"/>
    <dgm:cxn modelId="{40266E3D-1831-403C-A43E-A1F3B63483FD}" srcId="{0EE60C8C-664A-413F-A588-81C01B55EF91}" destId="{C2C2CF5A-8DCB-425D-B6C8-7026C839AB0C}" srcOrd="2" destOrd="0" parTransId="{D36AECE0-3D16-46E0-A2B8-6FD5A656E08B}" sibTransId="{6BA7BBC5-82BD-49EC-9E2B-389407E6128B}"/>
    <dgm:cxn modelId="{0FB3F061-CC1E-4657-95C0-643801379CFF}" srcId="{0EE60C8C-664A-413F-A588-81C01B55EF91}" destId="{1D8F6832-9303-4436-BE16-9A7FD83F0D86}" srcOrd="0" destOrd="0" parTransId="{9AAF5097-77C7-430E-A2B6-73E5CD6C5BB7}" sibTransId="{950D2209-0E5A-4D7E-9EBD-3CF37F173936}"/>
    <dgm:cxn modelId="{AE011495-6B8D-4A31-AD21-280A7BFDE526}" type="presParOf" srcId="{20EF53CB-FD97-4FBB-8C8B-B3C383E07E24}" destId="{3B9D8AA9-6164-4FB0-88F9-2A61C3D7ACDF}" srcOrd="0" destOrd="0" presId="urn:microsoft.com/office/officeart/2005/8/layout/chevron1"/>
    <dgm:cxn modelId="{585589BB-ECF2-4E97-963F-C42FB5C979D2}" type="presParOf" srcId="{20EF53CB-FD97-4FBB-8C8B-B3C383E07E24}" destId="{07A9F2F1-C116-4859-A1FC-314B02D3A31E}" srcOrd="1" destOrd="0" presId="urn:microsoft.com/office/officeart/2005/8/layout/chevron1"/>
    <dgm:cxn modelId="{FB702C25-6D69-4A02-A37A-962ADC836DFD}" type="presParOf" srcId="{20EF53CB-FD97-4FBB-8C8B-B3C383E07E24}" destId="{0C734706-FCE0-467F-9479-949F3CDE3726}" srcOrd="2" destOrd="0" presId="urn:microsoft.com/office/officeart/2005/8/layout/chevron1"/>
    <dgm:cxn modelId="{19893C3A-BECC-46CF-A50C-E9F6E33C46C7}" type="presParOf" srcId="{20EF53CB-FD97-4FBB-8C8B-B3C383E07E24}" destId="{729136B2-05AC-4C21-9F12-45A476A6FF6E}" srcOrd="3" destOrd="0" presId="urn:microsoft.com/office/officeart/2005/8/layout/chevron1"/>
    <dgm:cxn modelId="{4D7D09D2-C217-4F29-9050-F1DCAD993F92}" type="presParOf" srcId="{20EF53CB-FD97-4FBB-8C8B-B3C383E07E24}" destId="{92F7ABC5-F024-4F34-9EBD-2943CC120410}" srcOrd="4" destOrd="0" presId="urn:microsoft.com/office/officeart/2005/8/layout/chevron1"/>
    <dgm:cxn modelId="{FFF7E843-CC9B-4CDB-A51B-F9239060A8F8}" type="presParOf" srcId="{20EF53CB-FD97-4FBB-8C8B-B3C383E07E24}" destId="{E7A56F7A-9581-43A4-8DDE-63CDFDCBFED8}" srcOrd="5" destOrd="0" presId="urn:microsoft.com/office/officeart/2005/8/layout/chevron1"/>
    <dgm:cxn modelId="{371780EE-A410-4006-AD37-4D3977DB3A6B}" type="presParOf" srcId="{20EF53CB-FD97-4FBB-8C8B-B3C383E07E24}" destId="{D3315AA1-92AC-4119-89DE-F878556C093B}" srcOrd="6" destOrd="0" presId="urn:microsoft.com/office/officeart/2005/8/layout/chevron1"/>
    <dgm:cxn modelId="{FC0DC23A-B61C-4D09-93EF-E6E7566CED23}" type="presParOf" srcId="{20EF53CB-FD97-4FBB-8C8B-B3C383E07E24}" destId="{25478CF7-6C2F-49BC-A316-30011C2F5F77}" srcOrd="7" destOrd="0" presId="urn:microsoft.com/office/officeart/2005/8/layout/chevron1"/>
    <dgm:cxn modelId="{FD53AB12-99E1-4946-B8F2-C22C0F4B5821}" type="presParOf" srcId="{20EF53CB-FD97-4FBB-8C8B-B3C383E07E24}" destId="{0F2BBE61-C6E3-4DA0-8EF8-AFC8D2B64495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8AA9-6164-4FB0-88F9-2A61C3D7ACDF}">
      <dsp:nvSpPr>
        <dsp:cNvPr id="0" name=""/>
        <dsp:cNvSpPr/>
      </dsp:nvSpPr>
      <dsp:spPr>
        <a:xfrm>
          <a:off x="2197" y="0"/>
          <a:ext cx="1955566" cy="437322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Context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220858" y="0"/>
        <a:ext cx="1518244" cy="437322"/>
      </dsp:txXfrm>
    </dsp:sp>
    <dsp:sp modelId="{0C734706-FCE0-467F-9479-949F3CDE3726}">
      <dsp:nvSpPr>
        <dsp:cNvPr id="0" name=""/>
        <dsp:cNvSpPr/>
      </dsp:nvSpPr>
      <dsp:spPr>
        <a:xfrm>
          <a:off x="1762207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Objectives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1980868" y="0"/>
        <a:ext cx="1518244" cy="437322"/>
      </dsp:txXfrm>
    </dsp:sp>
    <dsp:sp modelId="{92F7ABC5-F024-4F34-9EBD-2943CC120410}">
      <dsp:nvSpPr>
        <dsp:cNvPr id="0" name=""/>
        <dsp:cNvSpPr/>
      </dsp:nvSpPr>
      <dsp:spPr>
        <a:xfrm>
          <a:off x="352221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Methods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3740877" y="0"/>
        <a:ext cx="1518244" cy="437322"/>
      </dsp:txXfrm>
    </dsp:sp>
    <dsp:sp modelId="{D3315AA1-92AC-4119-89DE-F878556C093B}">
      <dsp:nvSpPr>
        <dsp:cNvPr id="0" name=""/>
        <dsp:cNvSpPr/>
      </dsp:nvSpPr>
      <dsp:spPr>
        <a:xfrm>
          <a:off x="528222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Results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5500887" y="0"/>
        <a:ext cx="1518244" cy="437322"/>
      </dsp:txXfrm>
    </dsp:sp>
    <dsp:sp modelId="{0F2BBE61-C6E3-4DA0-8EF8-AFC8D2B64495}">
      <dsp:nvSpPr>
        <dsp:cNvPr id="0" name=""/>
        <dsp:cNvSpPr/>
      </dsp:nvSpPr>
      <dsp:spPr>
        <a:xfrm>
          <a:off x="7042236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Discussion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7260897" y="0"/>
        <a:ext cx="1518244" cy="43732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8AA9-6164-4FB0-88F9-2A61C3D7ACDF}">
      <dsp:nvSpPr>
        <dsp:cNvPr id="0" name=""/>
        <dsp:cNvSpPr/>
      </dsp:nvSpPr>
      <dsp:spPr>
        <a:xfrm>
          <a:off x="2197" y="0"/>
          <a:ext cx="1955566" cy="437322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Context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220858" y="0"/>
        <a:ext cx="1518244" cy="437322"/>
      </dsp:txXfrm>
    </dsp:sp>
    <dsp:sp modelId="{0C734706-FCE0-467F-9479-949F3CDE3726}">
      <dsp:nvSpPr>
        <dsp:cNvPr id="0" name=""/>
        <dsp:cNvSpPr/>
      </dsp:nvSpPr>
      <dsp:spPr>
        <a:xfrm>
          <a:off x="1762207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Objectives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1980868" y="0"/>
        <a:ext cx="1518244" cy="437322"/>
      </dsp:txXfrm>
    </dsp:sp>
    <dsp:sp modelId="{92F7ABC5-F024-4F34-9EBD-2943CC120410}">
      <dsp:nvSpPr>
        <dsp:cNvPr id="0" name=""/>
        <dsp:cNvSpPr/>
      </dsp:nvSpPr>
      <dsp:spPr>
        <a:xfrm>
          <a:off x="352221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Methods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3740877" y="0"/>
        <a:ext cx="1518244" cy="437322"/>
      </dsp:txXfrm>
    </dsp:sp>
    <dsp:sp modelId="{D3315AA1-92AC-4119-89DE-F878556C093B}">
      <dsp:nvSpPr>
        <dsp:cNvPr id="0" name=""/>
        <dsp:cNvSpPr/>
      </dsp:nvSpPr>
      <dsp:spPr>
        <a:xfrm>
          <a:off x="528222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Results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5500887" y="0"/>
        <a:ext cx="1518244" cy="437322"/>
      </dsp:txXfrm>
    </dsp:sp>
    <dsp:sp modelId="{0F2BBE61-C6E3-4DA0-8EF8-AFC8D2B64495}">
      <dsp:nvSpPr>
        <dsp:cNvPr id="0" name=""/>
        <dsp:cNvSpPr/>
      </dsp:nvSpPr>
      <dsp:spPr>
        <a:xfrm>
          <a:off x="7042236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Discussion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7260897" y="0"/>
        <a:ext cx="1518244" cy="43732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8AA9-6164-4FB0-88F9-2A61C3D7ACDF}">
      <dsp:nvSpPr>
        <dsp:cNvPr id="0" name=""/>
        <dsp:cNvSpPr/>
      </dsp:nvSpPr>
      <dsp:spPr>
        <a:xfrm>
          <a:off x="2197" y="0"/>
          <a:ext cx="1955566" cy="437322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Context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220858" y="0"/>
        <a:ext cx="1518244" cy="437322"/>
      </dsp:txXfrm>
    </dsp:sp>
    <dsp:sp modelId="{0C734706-FCE0-467F-9479-949F3CDE3726}">
      <dsp:nvSpPr>
        <dsp:cNvPr id="0" name=""/>
        <dsp:cNvSpPr/>
      </dsp:nvSpPr>
      <dsp:spPr>
        <a:xfrm>
          <a:off x="1762207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Objectives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1980868" y="0"/>
        <a:ext cx="1518244" cy="437322"/>
      </dsp:txXfrm>
    </dsp:sp>
    <dsp:sp modelId="{92F7ABC5-F024-4F34-9EBD-2943CC120410}">
      <dsp:nvSpPr>
        <dsp:cNvPr id="0" name=""/>
        <dsp:cNvSpPr/>
      </dsp:nvSpPr>
      <dsp:spPr>
        <a:xfrm>
          <a:off x="352221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Methods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3740877" y="0"/>
        <a:ext cx="1518244" cy="437322"/>
      </dsp:txXfrm>
    </dsp:sp>
    <dsp:sp modelId="{D3315AA1-92AC-4119-89DE-F878556C093B}">
      <dsp:nvSpPr>
        <dsp:cNvPr id="0" name=""/>
        <dsp:cNvSpPr/>
      </dsp:nvSpPr>
      <dsp:spPr>
        <a:xfrm>
          <a:off x="528222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Results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5500887" y="0"/>
        <a:ext cx="1518244" cy="437322"/>
      </dsp:txXfrm>
    </dsp:sp>
    <dsp:sp modelId="{0F2BBE61-C6E3-4DA0-8EF8-AFC8D2B64495}">
      <dsp:nvSpPr>
        <dsp:cNvPr id="0" name=""/>
        <dsp:cNvSpPr/>
      </dsp:nvSpPr>
      <dsp:spPr>
        <a:xfrm>
          <a:off x="7042236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Discussion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7260897" y="0"/>
        <a:ext cx="1518244" cy="43732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8AA9-6164-4FB0-88F9-2A61C3D7ACDF}">
      <dsp:nvSpPr>
        <dsp:cNvPr id="0" name=""/>
        <dsp:cNvSpPr/>
      </dsp:nvSpPr>
      <dsp:spPr>
        <a:xfrm>
          <a:off x="2197" y="0"/>
          <a:ext cx="1955566" cy="437322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Context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220858" y="0"/>
        <a:ext cx="1518244" cy="437322"/>
      </dsp:txXfrm>
    </dsp:sp>
    <dsp:sp modelId="{0C734706-FCE0-467F-9479-949F3CDE3726}">
      <dsp:nvSpPr>
        <dsp:cNvPr id="0" name=""/>
        <dsp:cNvSpPr/>
      </dsp:nvSpPr>
      <dsp:spPr>
        <a:xfrm>
          <a:off x="1762207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Objectives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1980868" y="0"/>
        <a:ext cx="1518244" cy="437322"/>
      </dsp:txXfrm>
    </dsp:sp>
    <dsp:sp modelId="{92F7ABC5-F024-4F34-9EBD-2943CC120410}">
      <dsp:nvSpPr>
        <dsp:cNvPr id="0" name=""/>
        <dsp:cNvSpPr/>
      </dsp:nvSpPr>
      <dsp:spPr>
        <a:xfrm>
          <a:off x="352221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Methods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3740877" y="0"/>
        <a:ext cx="1518244" cy="437322"/>
      </dsp:txXfrm>
    </dsp:sp>
    <dsp:sp modelId="{D3315AA1-92AC-4119-89DE-F878556C093B}">
      <dsp:nvSpPr>
        <dsp:cNvPr id="0" name=""/>
        <dsp:cNvSpPr/>
      </dsp:nvSpPr>
      <dsp:spPr>
        <a:xfrm>
          <a:off x="528222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Results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5500887" y="0"/>
        <a:ext cx="1518244" cy="437322"/>
      </dsp:txXfrm>
    </dsp:sp>
    <dsp:sp modelId="{0F2BBE61-C6E3-4DA0-8EF8-AFC8D2B64495}">
      <dsp:nvSpPr>
        <dsp:cNvPr id="0" name=""/>
        <dsp:cNvSpPr/>
      </dsp:nvSpPr>
      <dsp:spPr>
        <a:xfrm>
          <a:off x="7042236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Discussion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7260897" y="0"/>
        <a:ext cx="1518244" cy="43732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8AA9-6164-4FB0-88F9-2A61C3D7ACDF}">
      <dsp:nvSpPr>
        <dsp:cNvPr id="0" name=""/>
        <dsp:cNvSpPr/>
      </dsp:nvSpPr>
      <dsp:spPr>
        <a:xfrm>
          <a:off x="2197" y="0"/>
          <a:ext cx="1955566" cy="437322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Context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220858" y="0"/>
        <a:ext cx="1518244" cy="437322"/>
      </dsp:txXfrm>
    </dsp:sp>
    <dsp:sp modelId="{0C734706-FCE0-467F-9479-949F3CDE3726}">
      <dsp:nvSpPr>
        <dsp:cNvPr id="0" name=""/>
        <dsp:cNvSpPr/>
      </dsp:nvSpPr>
      <dsp:spPr>
        <a:xfrm>
          <a:off x="1762207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Objectives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1980868" y="0"/>
        <a:ext cx="1518244" cy="437322"/>
      </dsp:txXfrm>
    </dsp:sp>
    <dsp:sp modelId="{92F7ABC5-F024-4F34-9EBD-2943CC120410}">
      <dsp:nvSpPr>
        <dsp:cNvPr id="0" name=""/>
        <dsp:cNvSpPr/>
      </dsp:nvSpPr>
      <dsp:spPr>
        <a:xfrm>
          <a:off x="352221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Methods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3740877" y="0"/>
        <a:ext cx="1518244" cy="437322"/>
      </dsp:txXfrm>
    </dsp:sp>
    <dsp:sp modelId="{D3315AA1-92AC-4119-89DE-F878556C093B}">
      <dsp:nvSpPr>
        <dsp:cNvPr id="0" name=""/>
        <dsp:cNvSpPr/>
      </dsp:nvSpPr>
      <dsp:spPr>
        <a:xfrm>
          <a:off x="528222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Results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5500887" y="0"/>
        <a:ext cx="1518244" cy="437322"/>
      </dsp:txXfrm>
    </dsp:sp>
    <dsp:sp modelId="{0F2BBE61-C6E3-4DA0-8EF8-AFC8D2B64495}">
      <dsp:nvSpPr>
        <dsp:cNvPr id="0" name=""/>
        <dsp:cNvSpPr/>
      </dsp:nvSpPr>
      <dsp:spPr>
        <a:xfrm>
          <a:off x="7042236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Discussion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7260897" y="0"/>
        <a:ext cx="1518244" cy="43732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8AA9-6164-4FB0-88F9-2A61C3D7ACDF}">
      <dsp:nvSpPr>
        <dsp:cNvPr id="0" name=""/>
        <dsp:cNvSpPr/>
      </dsp:nvSpPr>
      <dsp:spPr>
        <a:xfrm>
          <a:off x="2197" y="0"/>
          <a:ext cx="1955566" cy="437322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Context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220858" y="0"/>
        <a:ext cx="1518244" cy="437322"/>
      </dsp:txXfrm>
    </dsp:sp>
    <dsp:sp modelId="{0C734706-FCE0-467F-9479-949F3CDE3726}">
      <dsp:nvSpPr>
        <dsp:cNvPr id="0" name=""/>
        <dsp:cNvSpPr/>
      </dsp:nvSpPr>
      <dsp:spPr>
        <a:xfrm>
          <a:off x="1762207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Objectives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1980868" y="0"/>
        <a:ext cx="1518244" cy="437322"/>
      </dsp:txXfrm>
    </dsp:sp>
    <dsp:sp modelId="{92F7ABC5-F024-4F34-9EBD-2943CC120410}">
      <dsp:nvSpPr>
        <dsp:cNvPr id="0" name=""/>
        <dsp:cNvSpPr/>
      </dsp:nvSpPr>
      <dsp:spPr>
        <a:xfrm>
          <a:off x="352221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Methods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3740877" y="0"/>
        <a:ext cx="1518244" cy="437322"/>
      </dsp:txXfrm>
    </dsp:sp>
    <dsp:sp modelId="{D3315AA1-92AC-4119-89DE-F878556C093B}">
      <dsp:nvSpPr>
        <dsp:cNvPr id="0" name=""/>
        <dsp:cNvSpPr/>
      </dsp:nvSpPr>
      <dsp:spPr>
        <a:xfrm>
          <a:off x="528222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Results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5500887" y="0"/>
        <a:ext cx="1518244" cy="437322"/>
      </dsp:txXfrm>
    </dsp:sp>
    <dsp:sp modelId="{0F2BBE61-C6E3-4DA0-8EF8-AFC8D2B64495}">
      <dsp:nvSpPr>
        <dsp:cNvPr id="0" name=""/>
        <dsp:cNvSpPr/>
      </dsp:nvSpPr>
      <dsp:spPr>
        <a:xfrm>
          <a:off x="7042236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Discussion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7260897" y="0"/>
        <a:ext cx="1518244" cy="43732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8AA9-6164-4FB0-88F9-2A61C3D7ACDF}">
      <dsp:nvSpPr>
        <dsp:cNvPr id="0" name=""/>
        <dsp:cNvSpPr/>
      </dsp:nvSpPr>
      <dsp:spPr>
        <a:xfrm>
          <a:off x="2197" y="0"/>
          <a:ext cx="1955566" cy="437322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Context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220858" y="0"/>
        <a:ext cx="1518244" cy="437322"/>
      </dsp:txXfrm>
    </dsp:sp>
    <dsp:sp modelId="{0C734706-FCE0-467F-9479-949F3CDE3726}">
      <dsp:nvSpPr>
        <dsp:cNvPr id="0" name=""/>
        <dsp:cNvSpPr/>
      </dsp:nvSpPr>
      <dsp:spPr>
        <a:xfrm>
          <a:off x="1762207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Objectives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1980868" y="0"/>
        <a:ext cx="1518244" cy="437322"/>
      </dsp:txXfrm>
    </dsp:sp>
    <dsp:sp modelId="{92F7ABC5-F024-4F34-9EBD-2943CC120410}">
      <dsp:nvSpPr>
        <dsp:cNvPr id="0" name=""/>
        <dsp:cNvSpPr/>
      </dsp:nvSpPr>
      <dsp:spPr>
        <a:xfrm>
          <a:off x="352221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Methods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3740877" y="0"/>
        <a:ext cx="1518244" cy="437322"/>
      </dsp:txXfrm>
    </dsp:sp>
    <dsp:sp modelId="{D3315AA1-92AC-4119-89DE-F878556C093B}">
      <dsp:nvSpPr>
        <dsp:cNvPr id="0" name=""/>
        <dsp:cNvSpPr/>
      </dsp:nvSpPr>
      <dsp:spPr>
        <a:xfrm>
          <a:off x="528222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Results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5500887" y="0"/>
        <a:ext cx="1518244" cy="437322"/>
      </dsp:txXfrm>
    </dsp:sp>
    <dsp:sp modelId="{0F2BBE61-C6E3-4DA0-8EF8-AFC8D2B64495}">
      <dsp:nvSpPr>
        <dsp:cNvPr id="0" name=""/>
        <dsp:cNvSpPr/>
      </dsp:nvSpPr>
      <dsp:spPr>
        <a:xfrm>
          <a:off x="7042236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Discussion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7260897" y="0"/>
        <a:ext cx="1518244" cy="43732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8AA9-6164-4FB0-88F9-2A61C3D7ACDF}">
      <dsp:nvSpPr>
        <dsp:cNvPr id="0" name=""/>
        <dsp:cNvSpPr/>
      </dsp:nvSpPr>
      <dsp:spPr>
        <a:xfrm>
          <a:off x="2197" y="0"/>
          <a:ext cx="1955566" cy="437322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Context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220858" y="0"/>
        <a:ext cx="1518244" cy="437322"/>
      </dsp:txXfrm>
    </dsp:sp>
    <dsp:sp modelId="{0C734706-FCE0-467F-9479-949F3CDE3726}">
      <dsp:nvSpPr>
        <dsp:cNvPr id="0" name=""/>
        <dsp:cNvSpPr/>
      </dsp:nvSpPr>
      <dsp:spPr>
        <a:xfrm>
          <a:off x="1762207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Objectives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1980868" y="0"/>
        <a:ext cx="1518244" cy="437322"/>
      </dsp:txXfrm>
    </dsp:sp>
    <dsp:sp modelId="{92F7ABC5-F024-4F34-9EBD-2943CC120410}">
      <dsp:nvSpPr>
        <dsp:cNvPr id="0" name=""/>
        <dsp:cNvSpPr/>
      </dsp:nvSpPr>
      <dsp:spPr>
        <a:xfrm>
          <a:off x="352221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Methods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3740877" y="0"/>
        <a:ext cx="1518244" cy="437322"/>
      </dsp:txXfrm>
    </dsp:sp>
    <dsp:sp modelId="{D3315AA1-92AC-4119-89DE-F878556C093B}">
      <dsp:nvSpPr>
        <dsp:cNvPr id="0" name=""/>
        <dsp:cNvSpPr/>
      </dsp:nvSpPr>
      <dsp:spPr>
        <a:xfrm>
          <a:off x="528222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Results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5500887" y="0"/>
        <a:ext cx="1518244" cy="437322"/>
      </dsp:txXfrm>
    </dsp:sp>
    <dsp:sp modelId="{0F2BBE61-C6E3-4DA0-8EF8-AFC8D2B64495}">
      <dsp:nvSpPr>
        <dsp:cNvPr id="0" name=""/>
        <dsp:cNvSpPr/>
      </dsp:nvSpPr>
      <dsp:spPr>
        <a:xfrm>
          <a:off x="7042236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Discussion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7260897" y="0"/>
        <a:ext cx="1518244" cy="43732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8AA9-6164-4FB0-88F9-2A61C3D7ACDF}">
      <dsp:nvSpPr>
        <dsp:cNvPr id="0" name=""/>
        <dsp:cNvSpPr/>
      </dsp:nvSpPr>
      <dsp:spPr>
        <a:xfrm>
          <a:off x="2197" y="0"/>
          <a:ext cx="1955566" cy="437322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Context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220858" y="0"/>
        <a:ext cx="1518244" cy="437322"/>
      </dsp:txXfrm>
    </dsp:sp>
    <dsp:sp modelId="{0C734706-FCE0-467F-9479-949F3CDE3726}">
      <dsp:nvSpPr>
        <dsp:cNvPr id="0" name=""/>
        <dsp:cNvSpPr/>
      </dsp:nvSpPr>
      <dsp:spPr>
        <a:xfrm>
          <a:off x="1762207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Objectives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1980868" y="0"/>
        <a:ext cx="1518244" cy="437322"/>
      </dsp:txXfrm>
    </dsp:sp>
    <dsp:sp modelId="{92F7ABC5-F024-4F34-9EBD-2943CC120410}">
      <dsp:nvSpPr>
        <dsp:cNvPr id="0" name=""/>
        <dsp:cNvSpPr/>
      </dsp:nvSpPr>
      <dsp:spPr>
        <a:xfrm>
          <a:off x="352221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Methods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3740877" y="0"/>
        <a:ext cx="1518244" cy="437322"/>
      </dsp:txXfrm>
    </dsp:sp>
    <dsp:sp modelId="{D3315AA1-92AC-4119-89DE-F878556C093B}">
      <dsp:nvSpPr>
        <dsp:cNvPr id="0" name=""/>
        <dsp:cNvSpPr/>
      </dsp:nvSpPr>
      <dsp:spPr>
        <a:xfrm>
          <a:off x="528222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Results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5500887" y="0"/>
        <a:ext cx="1518244" cy="437322"/>
      </dsp:txXfrm>
    </dsp:sp>
    <dsp:sp modelId="{0F2BBE61-C6E3-4DA0-8EF8-AFC8D2B64495}">
      <dsp:nvSpPr>
        <dsp:cNvPr id="0" name=""/>
        <dsp:cNvSpPr/>
      </dsp:nvSpPr>
      <dsp:spPr>
        <a:xfrm>
          <a:off x="7042236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Discussion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7260897" y="0"/>
        <a:ext cx="1518244" cy="4373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8AA9-6164-4FB0-88F9-2A61C3D7ACDF}">
      <dsp:nvSpPr>
        <dsp:cNvPr id="0" name=""/>
        <dsp:cNvSpPr/>
      </dsp:nvSpPr>
      <dsp:spPr>
        <a:xfrm>
          <a:off x="2197" y="0"/>
          <a:ext cx="1955566" cy="437322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Context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220858" y="0"/>
        <a:ext cx="1518244" cy="437322"/>
      </dsp:txXfrm>
    </dsp:sp>
    <dsp:sp modelId="{0C734706-FCE0-467F-9479-949F3CDE3726}">
      <dsp:nvSpPr>
        <dsp:cNvPr id="0" name=""/>
        <dsp:cNvSpPr/>
      </dsp:nvSpPr>
      <dsp:spPr>
        <a:xfrm>
          <a:off x="1762207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Objectives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1980868" y="0"/>
        <a:ext cx="1518244" cy="437322"/>
      </dsp:txXfrm>
    </dsp:sp>
    <dsp:sp modelId="{92F7ABC5-F024-4F34-9EBD-2943CC120410}">
      <dsp:nvSpPr>
        <dsp:cNvPr id="0" name=""/>
        <dsp:cNvSpPr/>
      </dsp:nvSpPr>
      <dsp:spPr>
        <a:xfrm>
          <a:off x="352221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Methods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3740877" y="0"/>
        <a:ext cx="1518244" cy="437322"/>
      </dsp:txXfrm>
    </dsp:sp>
    <dsp:sp modelId="{D3315AA1-92AC-4119-89DE-F878556C093B}">
      <dsp:nvSpPr>
        <dsp:cNvPr id="0" name=""/>
        <dsp:cNvSpPr/>
      </dsp:nvSpPr>
      <dsp:spPr>
        <a:xfrm>
          <a:off x="528222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Results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5500887" y="0"/>
        <a:ext cx="1518244" cy="437322"/>
      </dsp:txXfrm>
    </dsp:sp>
    <dsp:sp modelId="{0F2BBE61-C6E3-4DA0-8EF8-AFC8D2B64495}">
      <dsp:nvSpPr>
        <dsp:cNvPr id="0" name=""/>
        <dsp:cNvSpPr/>
      </dsp:nvSpPr>
      <dsp:spPr>
        <a:xfrm>
          <a:off x="7042236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Discussion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7260897" y="0"/>
        <a:ext cx="1518244" cy="4373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8AA9-6164-4FB0-88F9-2A61C3D7ACDF}">
      <dsp:nvSpPr>
        <dsp:cNvPr id="0" name=""/>
        <dsp:cNvSpPr/>
      </dsp:nvSpPr>
      <dsp:spPr>
        <a:xfrm>
          <a:off x="2197" y="0"/>
          <a:ext cx="1955566" cy="437322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Context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220858" y="0"/>
        <a:ext cx="1518244" cy="437322"/>
      </dsp:txXfrm>
    </dsp:sp>
    <dsp:sp modelId="{0C734706-FCE0-467F-9479-949F3CDE3726}">
      <dsp:nvSpPr>
        <dsp:cNvPr id="0" name=""/>
        <dsp:cNvSpPr/>
      </dsp:nvSpPr>
      <dsp:spPr>
        <a:xfrm>
          <a:off x="1762207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Objectives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1980868" y="0"/>
        <a:ext cx="1518244" cy="437322"/>
      </dsp:txXfrm>
    </dsp:sp>
    <dsp:sp modelId="{92F7ABC5-F024-4F34-9EBD-2943CC120410}">
      <dsp:nvSpPr>
        <dsp:cNvPr id="0" name=""/>
        <dsp:cNvSpPr/>
      </dsp:nvSpPr>
      <dsp:spPr>
        <a:xfrm>
          <a:off x="352221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Methods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3740877" y="0"/>
        <a:ext cx="1518244" cy="437322"/>
      </dsp:txXfrm>
    </dsp:sp>
    <dsp:sp modelId="{D3315AA1-92AC-4119-89DE-F878556C093B}">
      <dsp:nvSpPr>
        <dsp:cNvPr id="0" name=""/>
        <dsp:cNvSpPr/>
      </dsp:nvSpPr>
      <dsp:spPr>
        <a:xfrm>
          <a:off x="528222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Results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5500887" y="0"/>
        <a:ext cx="1518244" cy="437322"/>
      </dsp:txXfrm>
    </dsp:sp>
    <dsp:sp modelId="{0F2BBE61-C6E3-4DA0-8EF8-AFC8D2B64495}">
      <dsp:nvSpPr>
        <dsp:cNvPr id="0" name=""/>
        <dsp:cNvSpPr/>
      </dsp:nvSpPr>
      <dsp:spPr>
        <a:xfrm>
          <a:off x="7042236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Discussion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7260897" y="0"/>
        <a:ext cx="1518244" cy="4373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8AA9-6164-4FB0-88F9-2A61C3D7ACDF}">
      <dsp:nvSpPr>
        <dsp:cNvPr id="0" name=""/>
        <dsp:cNvSpPr/>
      </dsp:nvSpPr>
      <dsp:spPr>
        <a:xfrm>
          <a:off x="2197" y="0"/>
          <a:ext cx="1955566" cy="437322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Context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220858" y="0"/>
        <a:ext cx="1518244" cy="437322"/>
      </dsp:txXfrm>
    </dsp:sp>
    <dsp:sp modelId="{0C734706-FCE0-467F-9479-949F3CDE3726}">
      <dsp:nvSpPr>
        <dsp:cNvPr id="0" name=""/>
        <dsp:cNvSpPr/>
      </dsp:nvSpPr>
      <dsp:spPr>
        <a:xfrm>
          <a:off x="1762207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Objectives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1980868" y="0"/>
        <a:ext cx="1518244" cy="437322"/>
      </dsp:txXfrm>
    </dsp:sp>
    <dsp:sp modelId="{92F7ABC5-F024-4F34-9EBD-2943CC120410}">
      <dsp:nvSpPr>
        <dsp:cNvPr id="0" name=""/>
        <dsp:cNvSpPr/>
      </dsp:nvSpPr>
      <dsp:spPr>
        <a:xfrm>
          <a:off x="352221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Methods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3740877" y="0"/>
        <a:ext cx="1518244" cy="437322"/>
      </dsp:txXfrm>
    </dsp:sp>
    <dsp:sp modelId="{D3315AA1-92AC-4119-89DE-F878556C093B}">
      <dsp:nvSpPr>
        <dsp:cNvPr id="0" name=""/>
        <dsp:cNvSpPr/>
      </dsp:nvSpPr>
      <dsp:spPr>
        <a:xfrm>
          <a:off x="528222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Results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5500887" y="0"/>
        <a:ext cx="1518244" cy="437322"/>
      </dsp:txXfrm>
    </dsp:sp>
    <dsp:sp modelId="{0F2BBE61-C6E3-4DA0-8EF8-AFC8D2B64495}">
      <dsp:nvSpPr>
        <dsp:cNvPr id="0" name=""/>
        <dsp:cNvSpPr/>
      </dsp:nvSpPr>
      <dsp:spPr>
        <a:xfrm>
          <a:off x="7042236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Discussion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7260897" y="0"/>
        <a:ext cx="1518244" cy="4373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8AA9-6164-4FB0-88F9-2A61C3D7ACDF}">
      <dsp:nvSpPr>
        <dsp:cNvPr id="0" name=""/>
        <dsp:cNvSpPr/>
      </dsp:nvSpPr>
      <dsp:spPr>
        <a:xfrm>
          <a:off x="2197" y="0"/>
          <a:ext cx="1955566" cy="437322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Context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220858" y="0"/>
        <a:ext cx="1518244" cy="437322"/>
      </dsp:txXfrm>
    </dsp:sp>
    <dsp:sp modelId="{0C734706-FCE0-467F-9479-949F3CDE3726}">
      <dsp:nvSpPr>
        <dsp:cNvPr id="0" name=""/>
        <dsp:cNvSpPr/>
      </dsp:nvSpPr>
      <dsp:spPr>
        <a:xfrm>
          <a:off x="1762207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Objectives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1980868" y="0"/>
        <a:ext cx="1518244" cy="437322"/>
      </dsp:txXfrm>
    </dsp:sp>
    <dsp:sp modelId="{92F7ABC5-F024-4F34-9EBD-2943CC120410}">
      <dsp:nvSpPr>
        <dsp:cNvPr id="0" name=""/>
        <dsp:cNvSpPr/>
      </dsp:nvSpPr>
      <dsp:spPr>
        <a:xfrm>
          <a:off x="352221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Methods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3740877" y="0"/>
        <a:ext cx="1518244" cy="437322"/>
      </dsp:txXfrm>
    </dsp:sp>
    <dsp:sp modelId="{D3315AA1-92AC-4119-89DE-F878556C093B}">
      <dsp:nvSpPr>
        <dsp:cNvPr id="0" name=""/>
        <dsp:cNvSpPr/>
      </dsp:nvSpPr>
      <dsp:spPr>
        <a:xfrm>
          <a:off x="528222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Results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5500887" y="0"/>
        <a:ext cx="1518244" cy="437322"/>
      </dsp:txXfrm>
    </dsp:sp>
    <dsp:sp modelId="{0F2BBE61-C6E3-4DA0-8EF8-AFC8D2B64495}">
      <dsp:nvSpPr>
        <dsp:cNvPr id="0" name=""/>
        <dsp:cNvSpPr/>
      </dsp:nvSpPr>
      <dsp:spPr>
        <a:xfrm>
          <a:off x="7042236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Discussion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7260897" y="0"/>
        <a:ext cx="1518244" cy="4373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8AA9-6164-4FB0-88F9-2A61C3D7ACDF}">
      <dsp:nvSpPr>
        <dsp:cNvPr id="0" name=""/>
        <dsp:cNvSpPr/>
      </dsp:nvSpPr>
      <dsp:spPr>
        <a:xfrm>
          <a:off x="2197" y="0"/>
          <a:ext cx="1955566" cy="437322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Context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220858" y="0"/>
        <a:ext cx="1518244" cy="437322"/>
      </dsp:txXfrm>
    </dsp:sp>
    <dsp:sp modelId="{0C734706-FCE0-467F-9479-949F3CDE3726}">
      <dsp:nvSpPr>
        <dsp:cNvPr id="0" name=""/>
        <dsp:cNvSpPr/>
      </dsp:nvSpPr>
      <dsp:spPr>
        <a:xfrm>
          <a:off x="1762207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Objectives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1980868" y="0"/>
        <a:ext cx="1518244" cy="437322"/>
      </dsp:txXfrm>
    </dsp:sp>
    <dsp:sp modelId="{92F7ABC5-F024-4F34-9EBD-2943CC120410}">
      <dsp:nvSpPr>
        <dsp:cNvPr id="0" name=""/>
        <dsp:cNvSpPr/>
      </dsp:nvSpPr>
      <dsp:spPr>
        <a:xfrm>
          <a:off x="352221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Methods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3740877" y="0"/>
        <a:ext cx="1518244" cy="437322"/>
      </dsp:txXfrm>
    </dsp:sp>
    <dsp:sp modelId="{D3315AA1-92AC-4119-89DE-F878556C093B}">
      <dsp:nvSpPr>
        <dsp:cNvPr id="0" name=""/>
        <dsp:cNvSpPr/>
      </dsp:nvSpPr>
      <dsp:spPr>
        <a:xfrm>
          <a:off x="528222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Results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5500887" y="0"/>
        <a:ext cx="1518244" cy="437322"/>
      </dsp:txXfrm>
    </dsp:sp>
    <dsp:sp modelId="{0F2BBE61-C6E3-4DA0-8EF8-AFC8D2B64495}">
      <dsp:nvSpPr>
        <dsp:cNvPr id="0" name=""/>
        <dsp:cNvSpPr/>
      </dsp:nvSpPr>
      <dsp:spPr>
        <a:xfrm>
          <a:off x="7042236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Discussion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7260897" y="0"/>
        <a:ext cx="1518244" cy="43732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8AA9-6164-4FB0-88F9-2A61C3D7ACDF}">
      <dsp:nvSpPr>
        <dsp:cNvPr id="0" name=""/>
        <dsp:cNvSpPr/>
      </dsp:nvSpPr>
      <dsp:spPr>
        <a:xfrm>
          <a:off x="2197" y="0"/>
          <a:ext cx="1955566" cy="437322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Context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220858" y="0"/>
        <a:ext cx="1518244" cy="437322"/>
      </dsp:txXfrm>
    </dsp:sp>
    <dsp:sp modelId="{0C734706-FCE0-467F-9479-949F3CDE3726}">
      <dsp:nvSpPr>
        <dsp:cNvPr id="0" name=""/>
        <dsp:cNvSpPr/>
      </dsp:nvSpPr>
      <dsp:spPr>
        <a:xfrm>
          <a:off x="1762207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Objectives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1980868" y="0"/>
        <a:ext cx="1518244" cy="437322"/>
      </dsp:txXfrm>
    </dsp:sp>
    <dsp:sp modelId="{92F7ABC5-F024-4F34-9EBD-2943CC120410}">
      <dsp:nvSpPr>
        <dsp:cNvPr id="0" name=""/>
        <dsp:cNvSpPr/>
      </dsp:nvSpPr>
      <dsp:spPr>
        <a:xfrm>
          <a:off x="352221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Methods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3740877" y="0"/>
        <a:ext cx="1518244" cy="437322"/>
      </dsp:txXfrm>
    </dsp:sp>
    <dsp:sp modelId="{D3315AA1-92AC-4119-89DE-F878556C093B}">
      <dsp:nvSpPr>
        <dsp:cNvPr id="0" name=""/>
        <dsp:cNvSpPr/>
      </dsp:nvSpPr>
      <dsp:spPr>
        <a:xfrm>
          <a:off x="528222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Results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5500887" y="0"/>
        <a:ext cx="1518244" cy="437322"/>
      </dsp:txXfrm>
    </dsp:sp>
    <dsp:sp modelId="{0F2BBE61-C6E3-4DA0-8EF8-AFC8D2B64495}">
      <dsp:nvSpPr>
        <dsp:cNvPr id="0" name=""/>
        <dsp:cNvSpPr/>
      </dsp:nvSpPr>
      <dsp:spPr>
        <a:xfrm>
          <a:off x="7042236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Discussion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7260897" y="0"/>
        <a:ext cx="1518244" cy="4373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577220-6DB1-4539-AF64-4CFB707BA744}">
      <dsp:nvSpPr>
        <dsp:cNvPr id="0" name=""/>
        <dsp:cNvSpPr/>
      </dsp:nvSpPr>
      <dsp:spPr>
        <a:xfrm>
          <a:off x="0" y="360044"/>
          <a:ext cx="8629650" cy="480060"/>
        </a:xfrm>
        <a:prstGeom prst="notchedRightArrow">
          <a:avLst/>
        </a:prstGeom>
        <a:gradFill rotWithShape="1">
          <a:gsLst>
            <a:gs pos="0">
              <a:schemeClr val="dk1">
                <a:tint val="100000"/>
                <a:shade val="100000"/>
                <a:satMod val="130000"/>
              </a:schemeClr>
            </a:gs>
            <a:gs pos="100000">
              <a:schemeClr val="dk1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>
          <a:bevelT w="63500" h="25400"/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</dsp:sp>
    <dsp:sp modelId="{B3F73BB4-9BDE-4BA0-A3D2-7374B0C4F90E}">
      <dsp:nvSpPr>
        <dsp:cNvPr id="0" name=""/>
        <dsp:cNvSpPr/>
      </dsp:nvSpPr>
      <dsp:spPr>
        <a:xfrm>
          <a:off x="3792" y="0"/>
          <a:ext cx="2502935" cy="480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24h pi</a:t>
          </a:r>
          <a:endParaRPr lang="fr-FR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92" y="0"/>
        <a:ext cx="2502935" cy="480060"/>
      </dsp:txXfrm>
    </dsp:sp>
    <dsp:sp modelId="{F51976AA-A371-46C2-BA88-1C80429FE599}">
      <dsp:nvSpPr>
        <dsp:cNvPr id="0" name=""/>
        <dsp:cNvSpPr/>
      </dsp:nvSpPr>
      <dsp:spPr>
        <a:xfrm>
          <a:off x="1147259" y="492074"/>
          <a:ext cx="216000" cy="216000"/>
        </a:xfrm>
        <a:prstGeom prst="ellipse">
          <a:avLst/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17901F45-AC9C-4D3D-BB06-BC83DCCB28CB}">
      <dsp:nvSpPr>
        <dsp:cNvPr id="0" name=""/>
        <dsp:cNvSpPr/>
      </dsp:nvSpPr>
      <dsp:spPr>
        <a:xfrm>
          <a:off x="2631874" y="720089"/>
          <a:ext cx="2502935" cy="480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72h pi</a:t>
          </a:r>
          <a:endParaRPr lang="fr-FR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31874" y="720089"/>
        <a:ext cx="2502935" cy="480060"/>
      </dsp:txXfrm>
    </dsp:sp>
    <dsp:sp modelId="{32686C2F-C949-4360-9AF9-5C37625850D9}">
      <dsp:nvSpPr>
        <dsp:cNvPr id="0" name=""/>
        <dsp:cNvSpPr/>
      </dsp:nvSpPr>
      <dsp:spPr>
        <a:xfrm>
          <a:off x="3775342" y="492074"/>
          <a:ext cx="216000" cy="216000"/>
        </a:xfrm>
        <a:prstGeom prst="ellipse">
          <a:avLst/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0725EFBF-7480-44C4-9527-F6D44FE34EF7}">
      <dsp:nvSpPr>
        <dsp:cNvPr id="0" name=""/>
        <dsp:cNvSpPr/>
      </dsp:nvSpPr>
      <dsp:spPr>
        <a:xfrm>
          <a:off x="5259957" y="0"/>
          <a:ext cx="2502935" cy="480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120h pi</a:t>
          </a:r>
          <a:endParaRPr lang="fr-FR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59957" y="0"/>
        <a:ext cx="2502935" cy="480060"/>
      </dsp:txXfrm>
    </dsp:sp>
    <dsp:sp modelId="{70FFF284-FFF3-4475-96ED-8BA423BD72A1}">
      <dsp:nvSpPr>
        <dsp:cNvPr id="0" name=""/>
        <dsp:cNvSpPr/>
      </dsp:nvSpPr>
      <dsp:spPr>
        <a:xfrm>
          <a:off x="6403424" y="492074"/>
          <a:ext cx="216000" cy="216000"/>
        </a:xfrm>
        <a:prstGeom prst="ellipse">
          <a:avLst/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8AA9-6164-4FB0-88F9-2A61C3D7ACDF}">
      <dsp:nvSpPr>
        <dsp:cNvPr id="0" name=""/>
        <dsp:cNvSpPr/>
      </dsp:nvSpPr>
      <dsp:spPr>
        <a:xfrm>
          <a:off x="2197" y="0"/>
          <a:ext cx="1955566" cy="437322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Context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220858" y="0"/>
        <a:ext cx="1518244" cy="437322"/>
      </dsp:txXfrm>
    </dsp:sp>
    <dsp:sp modelId="{0C734706-FCE0-467F-9479-949F3CDE3726}">
      <dsp:nvSpPr>
        <dsp:cNvPr id="0" name=""/>
        <dsp:cNvSpPr/>
      </dsp:nvSpPr>
      <dsp:spPr>
        <a:xfrm>
          <a:off x="1762207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Objectives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1980868" y="0"/>
        <a:ext cx="1518244" cy="437322"/>
      </dsp:txXfrm>
    </dsp:sp>
    <dsp:sp modelId="{92F7ABC5-F024-4F34-9EBD-2943CC120410}">
      <dsp:nvSpPr>
        <dsp:cNvPr id="0" name=""/>
        <dsp:cNvSpPr/>
      </dsp:nvSpPr>
      <dsp:spPr>
        <a:xfrm>
          <a:off x="352221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Methods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3740877" y="0"/>
        <a:ext cx="1518244" cy="437322"/>
      </dsp:txXfrm>
    </dsp:sp>
    <dsp:sp modelId="{D3315AA1-92AC-4119-89DE-F878556C093B}">
      <dsp:nvSpPr>
        <dsp:cNvPr id="0" name=""/>
        <dsp:cNvSpPr/>
      </dsp:nvSpPr>
      <dsp:spPr>
        <a:xfrm>
          <a:off x="5282226" y="0"/>
          <a:ext cx="1955566" cy="437322"/>
        </a:xfrm>
        <a:prstGeom prst="chevron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Results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5500887" y="0"/>
        <a:ext cx="1518244" cy="437322"/>
      </dsp:txXfrm>
    </dsp:sp>
    <dsp:sp modelId="{0F2BBE61-C6E3-4DA0-8EF8-AFC8D2B64495}">
      <dsp:nvSpPr>
        <dsp:cNvPr id="0" name=""/>
        <dsp:cNvSpPr/>
      </dsp:nvSpPr>
      <dsp:spPr>
        <a:xfrm>
          <a:off x="7042236" y="0"/>
          <a:ext cx="1955566" cy="437322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chemeClr val="tx1"/>
              </a:solidFill>
            </a:rPr>
            <a:t>Discussion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7260897" y="0"/>
        <a:ext cx="1518244" cy="437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9D704B5-1ED4-42F4-B640-D8C7B4E14C1A}" type="datetimeFigureOut">
              <a:rPr lang="fr-FR"/>
              <a:pPr>
                <a:defRPr/>
              </a:pPr>
              <a:t>11/02/2020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686BD3B-778E-4448-B56A-5CC7597E67B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39C7F-23C4-41EC-A91B-5319C50F08C5}" type="datetimeFigureOut">
              <a:rPr lang="fr-FR" smtClean="0"/>
              <a:pPr/>
              <a:t>11/02/2020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7E9F5-CD82-4BAC-A54D-588DA01EDF7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799" y="2683279"/>
            <a:ext cx="6944783" cy="1470025"/>
          </a:xfrm>
          <a:prstGeom prst="rect">
            <a:avLst/>
          </a:prstGeom>
        </p:spPr>
        <p:txBody>
          <a:bodyPr anchor="ctr" anchorCtr="0"/>
          <a:lstStyle>
            <a:lvl1pPr algn="r">
              <a:defRPr sz="30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nl-BE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9384-8DA1-45B9-ACC4-3A1DB71CC1FD}" type="datetime1">
              <a:rPr lang="fr-BE" smtClean="0"/>
              <a:t>11-02-20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376D-352D-4689-8497-22E69688719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3742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C7E9-18A4-4D40-A9F5-7602D2A2FDBF}" type="datetime1">
              <a:rPr lang="fr-BE" smtClean="0"/>
              <a:t>11-02-20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376D-352D-4689-8497-22E69688719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1456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5FCB7-02A7-4775-AA21-8CD5406FB3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799" y="2683279"/>
            <a:ext cx="6944783" cy="1470025"/>
          </a:xfrm>
          <a:prstGeom prst="rect">
            <a:avLst/>
          </a:prstGeom>
        </p:spPr>
        <p:txBody>
          <a:bodyPr anchor="ctr" anchorCtr="0"/>
          <a:lstStyle>
            <a:lvl1pPr algn="r">
              <a:defRPr sz="30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nl-BE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7338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D8F5-9BF0-498C-A6D3-AF138A81A9F7}" type="datetime1">
              <a:rPr lang="fr-BE" smtClean="0"/>
              <a:t>11-02-20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376D-352D-4689-8497-22E69688719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30093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cessus 6"/>
          <p:cNvSpPr/>
          <p:nvPr userDrawn="1"/>
        </p:nvSpPr>
        <p:spPr>
          <a:xfrm>
            <a:off x="0" y="0"/>
            <a:ext cx="9144000" cy="5497513"/>
          </a:xfrm>
          <a:prstGeom prst="flowChartProcess">
            <a:avLst/>
          </a:prstGeom>
          <a:solidFill>
            <a:srgbClr val="55AB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atin typeface="Verdana"/>
                <a:cs typeface="Verdana"/>
              </a:rPr>
              <a:t>               </a:t>
            </a:r>
          </a:p>
        </p:txBody>
      </p:sp>
      <p:pic>
        <p:nvPicPr>
          <p:cNvPr id="2051" name="Image 4" descr="PICTOS_blanc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549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2" name="Grouper 12"/>
          <p:cNvGrpSpPr>
            <a:grpSpLocks/>
          </p:cNvGrpSpPr>
          <p:nvPr userDrawn="1"/>
        </p:nvGrpSpPr>
        <p:grpSpPr bwMode="auto">
          <a:xfrm>
            <a:off x="6948488" y="5353050"/>
            <a:ext cx="1384300" cy="814388"/>
            <a:chOff x="6948948" y="5525435"/>
            <a:chExt cx="1384302" cy="813222"/>
          </a:xfrm>
        </p:grpSpPr>
        <p:sp>
          <p:nvSpPr>
            <p:cNvPr id="9" name="Processus 8"/>
            <p:cNvSpPr/>
            <p:nvPr userDrawn="1"/>
          </p:nvSpPr>
          <p:spPr>
            <a:xfrm>
              <a:off x="7298199" y="5525435"/>
              <a:ext cx="682626" cy="507273"/>
            </a:xfrm>
            <a:prstGeom prst="flowChartProcess">
              <a:avLst/>
            </a:prstGeom>
            <a:solidFill>
              <a:srgbClr val="55AB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latin typeface="Verdana"/>
                  <a:cs typeface="Verdana"/>
                </a:rPr>
                <a:t>     </a:t>
              </a:r>
            </a:p>
          </p:txBody>
        </p:sp>
        <p:sp>
          <p:nvSpPr>
            <p:cNvPr id="10" name="Connecteur 10"/>
            <p:cNvSpPr/>
            <p:nvPr userDrawn="1"/>
          </p:nvSpPr>
          <p:spPr>
            <a:xfrm>
              <a:off x="6948948" y="5669691"/>
              <a:ext cx="1384302" cy="668966"/>
            </a:xfrm>
            <a:custGeom>
              <a:avLst/>
              <a:gdLst/>
              <a:ahLst/>
              <a:cxnLst/>
              <a:rect l="l" t="t" r="r" b="b"/>
              <a:pathLst>
                <a:path w="1384302" h="668657">
                  <a:moveTo>
                    <a:pt x="350838" y="0"/>
                  </a:moveTo>
                  <a:cubicBezTo>
                    <a:pt x="496159" y="0"/>
                    <a:pt x="620845" y="84197"/>
                    <a:pt x="674105" y="204193"/>
                  </a:cubicBezTo>
                  <a:lnTo>
                    <a:pt x="692151" y="259591"/>
                  </a:lnTo>
                  <a:lnTo>
                    <a:pt x="710197" y="204194"/>
                  </a:lnTo>
                  <a:cubicBezTo>
                    <a:pt x="763457" y="84198"/>
                    <a:pt x="888143" y="1"/>
                    <a:pt x="1033464" y="1"/>
                  </a:cubicBezTo>
                  <a:cubicBezTo>
                    <a:pt x="1227226" y="1"/>
                    <a:pt x="1384302" y="149685"/>
                    <a:pt x="1384302" y="334329"/>
                  </a:cubicBezTo>
                  <a:cubicBezTo>
                    <a:pt x="1384302" y="518973"/>
                    <a:pt x="1227226" y="668657"/>
                    <a:pt x="1033464" y="668657"/>
                  </a:cubicBezTo>
                  <a:cubicBezTo>
                    <a:pt x="888143" y="668657"/>
                    <a:pt x="763457" y="584460"/>
                    <a:pt x="710197" y="464465"/>
                  </a:cubicBezTo>
                  <a:lnTo>
                    <a:pt x="692151" y="409067"/>
                  </a:lnTo>
                  <a:lnTo>
                    <a:pt x="674105" y="464464"/>
                  </a:lnTo>
                  <a:cubicBezTo>
                    <a:pt x="620845" y="584459"/>
                    <a:pt x="496159" y="668656"/>
                    <a:pt x="350838" y="668656"/>
                  </a:cubicBezTo>
                  <a:cubicBezTo>
                    <a:pt x="157076" y="668656"/>
                    <a:pt x="0" y="518972"/>
                    <a:pt x="0" y="334328"/>
                  </a:cubicBezTo>
                  <a:cubicBezTo>
                    <a:pt x="0" y="149684"/>
                    <a:pt x="157076" y="0"/>
                    <a:pt x="35083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Verdana"/>
                <a:cs typeface="Verdana"/>
              </a:endParaRPr>
            </a:p>
          </p:txBody>
        </p:sp>
      </p:grpSp>
      <p:pic>
        <p:nvPicPr>
          <p:cNvPr id="2053" name="Image 11" descr="UNamur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162800" y="5761038"/>
            <a:ext cx="954088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Espace réservé du contenu 2"/>
          <p:cNvSpPr txBox="1">
            <a:spLocks/>
          </p:cNvSpPr>
          <p:nvPr userDrawn="1"/>
        </p:nvSpPr>
        <p:spPr>
          <a:xfrm>
            <a:off x="457200" y="6516688"/>
            <a:ext cx="8229600" cy="233362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342900" indent="-342900" algn="r" defTabSz="457200" rtl="0" eaLnBrk="1" latinLnBrk="0" hangingPunct="1"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Font typeface="Arial"/>
              <a:buNone/>
              <a:defRPr sz="2500" b="0" i="0" kern="1200">
                <a:solidFill>
                  <a:srgbClr val="211D61"/>
                </a:solidFill>
                <a:latin typeface="+mj-lt"/>
                <a:ea typeface="+mn-ea"/>
                <a:cs typeface="Frutiger LT Std 55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defRPr/>
            </a:pPr>
            <a:r>
              <a:rPr lang="nl-BE" sz="800" dirty="0" smtClean="0">
                <a:solidFill>
                  <a:srgbClr val="2E3135"/>
                </a:solidFill>
                <a:latin typeface="Verdana"/>
                <a:cs typeface="Verdana"/>
              </a:rPr>
              <a:t>www.unamur.be</a:t>
            </a:r>
            <a:endParaRPr lang="fr-FR" sz="800" dirty="0">
              <a:solidFill>
                <a:srgbClr val="2E3135"/>
              </a:solidFill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6" r:id="rId3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1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2"/>
          <p:cNvSpPr txBox="1">
            <a:spLocks/>
          </p:cNvSpPr>
          <p:nvPr userDrawn="1"/>
        </p:nvSpPr>
        <p:spPr>
          <a:xfrm>
            <a:off x="457200" y="6516688"/>
            <a:ext cx="8229600" cy="233362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342900" indent="-342900" algn="r" defTabSz="457200" rtl="0" eaLnBrk="1" latinLnBrk="0" hangingPunct="1"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Font typeface="Arial"/>
              <a:buNone/>
              <a:defRPr sz="2500" b="0" i="0" kern="1200">
                <a:solidFill>
                  <a:srgbClr val="211D61"/>
                </a:solidFill>
                <a:latin typeface="+mj-lt"/>
                <a:ea typeface="+mn-ea"/>
                <a:cs typeface="Frutiger LT Std 55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defRPr/>
            </a:pPr>
            <a:r>
              <a:rPr lang="nl-BE" sz="800" dirty="0" smtClean="0">
                <a:solidFill>
                  <a:schemeClr val="bg1"/>
                </a:solidFill>
                <a:latin typeface="Verdana"/>
                <a:cs typeface="Verdana"/>
              </a:rPr>
              <a:t>www.unamur.be</a:t>
            </a:r>
            <a:endParaRPr lang="fr-FR" sz="8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5FCB7-02A7-4775-AA21-8CD5406FB3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7" r:id="rId2"/>
    <p:sldLayoutId id="2147483668" r:id="rId3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0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24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21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7.xml"/><Relationship Id="rId7" Type="http://schemas.openxmlformats.org/officeDocument/2006/relationships/image" Target="../media/image27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3.gi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diagramLayout" Target="../diagrams/layout6.xml"/><Relationship Id="rId7" Type="http://schemas.openxmlformats.org/officeDocument/2006/relationships/image" Target="../media/image1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11" Type="http://schemas.openxmlformats.org/officeDocument/2006/relationships/image" Target="../media/image18.jpg"/><Relationship Id="rId5" Type="http://schemas.openxmlformats.org/officeDocument/2006/relationships/diagramColors" Target="../diagrams/colors6.xml"/><Relationship Id="rId10" Type="http://schemas.openxmlformats.org/officeDocument/2006/relationships/image" Target="../media/image17.jp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19.png"/><Relationship Id="rId12" Type="http://schemas.microsoft.com/office/2007/relationships/diagramDrawing" Target="../diagrams/drawing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11" Type="http://schemas.openxmlformats.org/officeDocument/2006/relationships/diagramColors" Target="../diagrams/colors8.xml"/><Relationship Id="rId5" Type="http://schemas.openxmlformats.org/officeDocument/2006/relationships/diagramColors" Target="../diagrams/colors7.xml"/><Relationship Id="rId10" Type="http://schemas.openxmlformats.org/officeDocument/2006/relationships/diagramQuickStyle" Target="../diagrams/quickStyle8.xml"/><Relationship Id="rId4" Type="http://schemas.openxmlformats.org/officeDocument/2006/relationships/diagramQuickStyle" Target="../diagrams/quickStyle7.xml"/><Relationship Id="rId9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9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3"/>
          <p:cNvSpPr>
            <a:spLocks noGrp="1"/>
          </p:cNvSpPr>
          <p:nvPr>
            <p:ph type="ctrTitle" idx="4294967295"/>
          </p:nvPr>
        </p:nvSpPr>
        <p:spPr bwMode="auto">
          <a:xfrm>
            <a:off x="252000" y="414359"/>
            <a:ext cx="8640000" cy="18637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36000" tIns="36000" rIns="36000" bIns="36000" numCol="1" compatLnSpc="1">
            <a:prstTxWarp prst="textNoShape">
              <a:avLst/>
            </a:prstTxWarp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 passage through a 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hydropower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affects the physiological and health status of Atlantic salmon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smolts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sz="3600" dirty="0" smtClean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https://edfluminus.edf.com/sites/default/files/EDF%20Luminus/activites/Hydro%C3%A9lectricit%C3%A9/LIFE4FISH/logo_life4fis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4253" y="5866488"/>
            <a:ext cx="4909088" cy="900000"/>
          </a:xfrm>
          <a:prstGeom prst="rect">
            <a:avLst/>
          </a:prstGeom>
          <a:noFill/>
        </p:spPr>
      </p:pic>
      <p:pic>
        <p:nvPicPr>
          <p:cNvPr id="6157" name="Picture 13" descr="https://edfluminus.edf.com/sites/default/files/EDF%20Luminus/activites/Hydro%C3%A9lectricit%C3%A9/LIFE4FISH/logo_life_sma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978" y="5866488"/>
            <a:ext cx="1249999" cy="900000"/>
          </a:xfrm>
          <a:prstGeom prst="rect">
            <a:avLst/>
          </a:prstGeom>
          <a:noFill/>
        </p:spPr>
      </p:pic>
      <p:pic>
        <p:nvPicPr>
          <p:cNvPr id="6154" name="Picture 10" descr="http://www.rivertweed.org.uk/news/wp-content/uploads/2016/06/Smolt-Conference-Photo.jpg"/>
          <p:cNvPicPr>
            <a:picLocks noChangeAspect="1" noChangeArrowheads="1"/>
          </p:cNvPicPr>
          <p:nvPr/>
        </p:nvPicPr>
        <p:blipFill>
          <a:blip r:embed="rId4"/>
          <a:srcRect l="6227"/>
          <a:stretch>
            <a:fillRect/>
          </a:stretch>
        </p:blipFill>
        <p:spPr bwMode="auto">
          <a:xfrm>
            <a:off x="2359045" y="2529000"/>
            <a:ext cx="4425910" cy="1800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52000" y="4658178"/>
            <a:ext cx="8640000" cy="46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Imen</a:t>
            </a:r>
            <a:r>
              <a:rPr lang="en-GB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Ben Ammar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Sébastien</a:t>
            </a:r>
            <a:r>
              <a:rPr lang="en-GB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Baekelandt</a:t>
            </a:r>
            <a:r>
              <a:rPr lang="en-GB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Valérie</a:t>
            </a:r>
            <a:r>
              <a:rPr lang="en-GB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Cornet, Robert </a:t>
            </a:r>
            <a:r>
              <a:rPr lang="en-GB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Mandiki</a:t>
            </a:r>
            <a:r>
              <a:rPr lang="en-GB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Patrick </a:t>
            </a:r>
            <a:r>
              <a:rPr lang="en-GB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Kestemont</a:t>
            </a:r>
            <a:endParaRPr lang="fr-BE" sz="17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11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321244651"/>
              </p:ext>
            </p:extLst>
          </p:nvPr>
        </p:nvGraphicFramePr>
        <p:xfrm>
          <a:off x="72000" y="15904"/>
          <a:ext cx="9000000" cy="43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264692" y="566117"/>
            <a:ext cx="4248000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Physiological</a:t>
            </a:r>
            <a:r>
              <a:rPr lang="fr-B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condition</a:t>
            </a:r>
            <a:endParaRPr lang="fr-B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32" b="52164"/>
          <a:stretch/>
        </p:blipFill>
        <p:spPr>
          <a:xfrm>
            <a:off x="169397" y="1830306"/>
            <a:ext cx="4066482" cy="3202862"/>
          </a:xfrm>
          <a:prstGeom prst="rect">
            <a:avLst/>
          </a:prstGeom>
        </p:spPr>
      </p:pic>
      <p:grpSp>
        <p:nvGrpSpPr>
          <p:cNvPr id="15" name="Groupe 14"/>
          <p:cNvGrpSpPr/>
          <p:nvPr/>
        </p:nvGrpSpPr>
        <p:grpSpPr>
          <a:xfrm>
            <a:off x="4541251" y="1560251"/>
            <a:ext cx="4402724" cy="3474580"/>
            <a:chOff x="3855451" y="1560251"/>
            <a:chExt cx="4402724" cy="3474580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797" r="12644" b="3333"/>
            <a:stretch/>
          </p:blipFill>
          <p:spPr>
            <a:xfrm>
              <a:off x="3855451" y="1560251"/>
              <a:ext cx="4402724" cy="3474580"/>
            </a:xfrm>
            <a:prstGeom prst="rect">
              <a:avLst/>
            </a:prstGeom>
          </p:spPr>
        </p:pic>
        <p:sp>
          <p:nvSpPr>
            <p:cNvPr id="28" name="ZoneTexte 27"/>
            <p:cNvSpPr txBox="1"/>
            <p:nvPr/>
          </p:nvSpPr>
          <p:spPr>
            <a:xfrm>
              <a:off x="7427503" y="3327940"/>
              <a:ext cx="52530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/>
                <a:t>D</a:t>
              </a:r>
              <a:endParaRPr lang="fr-FR" sz="1600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6957288" y="3138079"/>
              <a:ext cx="52530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/>
                <a:t>CD</a:t>
              </a:r>
              <a:endParaRPr lang="fr-FR" sz="1600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6181450" y="2848644"/>
              <a:ext cx="52530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/>
                <a:t>BC</a:t>
              </a:r>
              <a:endParaRPr lang="fr-FR" sz="1600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5689201" y="2134446"/>
              <a:ext cx="52530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/>
                <a:t>AB</a:t>
              </a:r>
              <a:endParaRPr lang="fr-FR" sz="1600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4929037" y="1682755"/>
              <a:ext cx="52530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/>
                <a:t>A</a:t>
              </a:r>
              <a:endParaRPr lang="fr-FR" sz="1600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4460100" y="2795959"/>
              <a:ext cx="52530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/>
                <a:t>ABC</a:t>
              </a:r>
              <a:endParaRPr lang="fr-FR" sz="1600" dirty="0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264692" y="5393815"/>
            <a:ext cx="8807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 smtClean="0"/>
              <a:t>Cortisol </a:t>
            </a:r>
            <a:r>
              <a:rPr lang="fr-FR" dirty="0" err="1" smtClean="0"/>
              <a:t>remained</a:t>
            </a:r>
            <a:r>
              <a:rPr lang="fr-FR" dirty="0" smtClean="0"/>
              <a:t> stable</a:t>
            </a:r>
          </a:p>
          <a:p>
            <a:pPr>
              <a:lnSpc>
                <a:spcPct val="150000"/>
              </a:lnSpc>
            </a:pPr>
            <a:r>
              <a:rPr lang="fr-FR" dirty="0" smtClean="0"/>
              <a:t>Glucose </a:t>
            </a:r>
            <a:r>
              <a:rPr lang="fr-FR" dirty="0" err="1" smtClean="0"/>
              <a:t>decreased</a:t>
            </a:r>
            <a:r>
              <a:rPr lang="fr-FR" dirty="0" smtClean="0"/>
              <a:t> </a:t>
            </a:r>
            <a:r>
              <a:rPr lang="fr-FR" dirty="0" err="1" smtClean="0"/>
              <a:t>depending</a:t>
            </a:r>
            <a:r>
              <a:rPr lang="fr-FR" dirty="0" smtClean="0"/>
              <a:t> on the </a:t>
            </a:r>
            <a:r>
              <a:rPr lang="fr-FR" dirty="0" err="1" smtClean="0"/>
              <a:t>treatment</a:t>
            </a:r>
            <a:r>
              <a:rPr lang="fr-FR" dirty="0" smtClean="0"/>
              <a:t> and the </a:t>
            </a:r>
            <a:r>
              <a:rPr lang="fr-FR" dirty="0" err="1" smtClean="0"/>
              <a:t>sampling</a:t>
            </a:r>
            <a:r>
              <a:rPr lang="fr-FR" dirty="0" smtClean="0"/>
              <a:t> time</a:t>
            </a:r>
            <a:endParaRPr lang="fr-FR" dirty="0"/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8"/>
          <a:srcRect l="88728" t="40681" b="44518"/>
          <a:stretch/>
        </p:blipFill>
        <p:spPr>
          <a:xfrm>
            <a:off x="8001000" y="559038"/>
            <a:ext cx="900000" cy="81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6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11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321244651"/>
              </p:ext>
            </p:extLst>
          </p:nvPr>
        </p:nvGraphicFramePr>
        <p:xfrm>
          <a:off x="72000" y="15904"/>
          <a:ext cx="9000000" cy="43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264692" y="566117"/>
            <a:ext cx="4248000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Physiological</a:t>
            </a:r>
            <a:r>
              <a:rPr lang="fr-B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condition</a:t>
            </a:r>
            <a:endParaRPr lang="fr-B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70336" y="990157"/>
            <a:ext cx="6120000" cy="5590935"/>
            <a:chOff x="70336" y="990157"/>
            <a:chExt cx="6120000" cy="5590935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36" y="990157"/>
              <a:ext cx="6120000" cy="5590935"/>
            </a:xfrm>
            <a:prstGeom prst="rect">
              <a:avLst/>
            </a:prstGeom>
          </p:spPr>
        </p:pic>
        <p:grpSp>
          <p:nvGrpSpPr>
            <p:cNvPr id="11" name="Groupe 10"/>
            <p:cNvGrpSpPr/>
            <p:nvPr/>
          </p:nvGrpSpPr>
          <p:grpSpPr>
            <a:xfrm>
              <a:off x="2709863" y="1195388"/>
              <a:ext cx="1028700" cy="185004"/>
              <a:chOff x="2709863" y="1195388"/>
              <a:chExt cx="1028700" cy="185004"/>
            </a:xfrm>
          </p:grpSpPr>
          <p:cxnSp>
            <p:nvCxnSpPr>
              <p:cNvPr id="7" name="Connecteur droit avec flèche 6"/>
              <p:cNvCxnSpPr/>
              <p:nvPr/>
            </p:nvCxnSpPr>
            <p:spPr>
              <a:xfrm flipV="1">
                <a:off x="3130336" y="1195388"/>
                <a:ext cx="608227" cy="1850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/>
              <p:cNvCxnSpPr/>
              <p:nvPr/>
            </p:nvCxnSpPr>
            <p:spPr>
              <a:xfrm flipH="1">
                <a:off x="2709863" y="1380392"/>
                <a:ext cx="42523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e 25"/>
            <p:cNvGrpSpPr/>
            <p:nvPr/>
          </p:nvGrpSpPr>
          <p:grpSpPr>
            <a:xfrm>
              <a:off x="4733938" y="1195388"/>
              <a:ext cx="1028700" cy="185004"/>
              <a:chOff x="2709863" y="1195388"/>
              <a:chExt cx="1028700" cy="185004"/>
            </a:xfrm>
          </p:grpSpPr>
          <p:cxnSp>
            <p:nvCxnSpPr>
              <p:cNvPr id="27" name="Connecteur droit avec flèche 26"/>
              <p:cNvCxnSpPr/>
              <p:nvPr/>
            </p:nvCxnSpPr>
            <p:spPr>
              <a:xfrm flipV="1">
                <a:off x="3130336" y="1195388"/>
                <a:ext cx="608227" cy="1850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/>
              <p:cNvCxnSpPr/>
              <p:nvPr/>
            </p:nvCxnSpPr>
            <p:spPr>
              <a:xfrm flipH="1">
                <a:off x="2709863" y="1380392"/>
                <a:ext cx="42523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Connecteur droit avec flèche 32"/>
            <p:cNvCxnSpPr/>
            <p:nvPr/>
          </p:nvCxnSpPr>
          <p:spPr>
            <a:xfrm flipV="1">
              <a:off x="1202897" y="4046119"/>
              <a:ext cx="608227" cy="18500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 flipV="1">
              <a:off x="2682662" y="4000500"/>
              <a:ext cx="1165438" cy="4156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ZoneTexte 38"/>
          <p:cNvSpPr txBox="1"/>
          <p:nvPr/>
        </p:nvSpPr>
        <p:spPr>
          <a:xfrm>
            <a:off x="6443209" y="2908461"/>
            <a:ext cx="2445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 smtClean="0"/>
              <a:t>Variations </a:t>
            </a:r>
            <a:r>
              <a:rPr lang="fr-FR" dirty="0" err="1" smtClean="0"/>
              <a:t>depending</a:t>
            </a:r>
            <a:r>
              <a:rPr lang="fr-FR" dirty="0" smtClean="0"/>
              <a:t> on the </a:t>
            </a:r>
            <a:r>
              <a:rPr lang="fr-FR" dirty="0" err="1" smtClean="0"/>
              <a:t>sampling</a:t>
            </a:r>
            <a:r>
              <a:rPr lang="fr-FR" dirty="0" smtClean="0"/>
              <a:t> time </a:t>
            </a:r>
            <a:r>
              <a:rPr lang="fr-FR" dirty="0" err="1" smtClean="0"/>
              <a:t>only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general</a:t>
            </a:r>
            <a:r>
              <a:rPr lang="fr-FR" dirty="0" smtClean="0"/>
              <a:t> </a:t>
            </a:r>
            <a:r>
              <a:rPr lang="fr-FR" dirty="0" err="1" smtClean="0"/>
              <a:t>increase</a:t>
            </a:r>
            <a:r>
              <a:rPr lang="fr-FR" dirty="0" smtClean="0"/>
              <a:t> at 120h pi</a:t>
            </a:r>
            <a:endParaRPr lang="fr-FR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8"/>
          <a:srcRect l="88728" t="40681" b="44518"/>
          <a:stretch/>
        </p:blipFill>
        <p:spPr>
          <a:xfrm>
            <a:off x="8001000" y="559038"/>
            <a:ext cx="900000" cy="81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1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" y="1327984"/>
            <a:ext cx="6120000" cy="4979627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11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321244651"/>
              </p:ext>
            </p:extLst>
          </p:nvPr>
        </p:nvGraphicFramePr>
        <p:xfrm>
          <a:off x="72000" y="15904"/>
          <a:ext cx="9000000" cy="43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264692" y="566117"/>
            <a:ext cx="4248000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Physiological</a:t>
            </a:r>
            <a:r>
              <a:rPr lang="fr-B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condition</a:t>
            </a:r>
            <a:endParaRPr lang="fr-B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860047" y="1485900"/>
            <a:ext cx="1606576" cy="292594"/>
            <a:chOff x="2719388" y="1064019"/>
            <a:chExt cx="1606576" cy="292594"/>
          </a:xfrm>
        </p:grpSpPr>
        <p:cxnSp>
          <p:nvCxnSpPr>
            <p:cNvPr id="7" name="Connecteur droit avec flèche 6"/>
            <p:cNvCxnSpPr/>
            <p:nvPr/>
          </p:nvCxnSpPr>
          <p:spPr>
            <a:xfrm flipV="1">
              <a:off x="3549436" y="1064019"/>
              <a:ext cx="776528" cy="2925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flipH="1" flipV="1">
              <a:off x="2719388" y="1354214"/>
              <a:ext cx="839574" cy="23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ZoneTexte 38"/>
          <p:cNvSpPr txBox="1"/>
          <p:nvPr/>
        </p:nvSpPr>
        <p:spPr>
          <a:xfrm>
            <a:off x="6443209" y="2908461"/>
            <a:ext cx="2445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 smtClean="0"/>
              <a:t>Variations </a:t>
            </a:r>
            <a:r>
              <a:rPr lang="fr-FR" dirty="0" err="1" smtClean="0"/>
              <a:t>depending</a:t>
            </a:r>
            <a:r>
              <a:rPr lang="fr-FR" dirty="0" smtClean="0"/>
              <a:t> on the </a:t>
            </a:r>
            <a:r>
              <a:rPr lang="fr-FR" dirty="0" err="1" smtClean="0"/>
              <a:t>sampling</a:t>
            </a:r>
            <a:r>
              <a:rPr lang="fr-FR" dirty="0" smtClean="0"/>
              <a:t> time </a:t>
            </a:r>
            <a:r>
              <a:rPr lang="fr-FR" dirty="0" err="1" smtClean="0"/>
              <a:t>only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general</a:t>
            </a:r>
            <a:r>
              <a:rPr lang="fr-FR" dirty="0" smtClean="0"/>
              <a:t> </a:t>
            </a:r>
            <a:r>
              <a:rPr lang="fr-FR" dirty="0" err="1" smtClean="0"/>
              <a:t>increase</a:t>
            </a:r>
            <a:r>
              <a:rPr lang="fr-FR" dirty="0" smtClean="0"/>
              <a:t> at 120h pi</a:t>
            </a:r>
            <a:endParaRPr lang="fr-FR" dirty="0"/>
          </a:p>
        </p:txBody>
      </p:sp>
      <p:grpSp>
        <p:nvGrpSpPr>
          <p:cNvPr id="20" name="Groupe 19"/>
          <p:cNvGrpSpPr/>
          <p:nvPr/>
        </p:nvGrpSpPr>
        <p:grpSpPr>
          <a:xfrm>
            <a:off x="3879166" y="4229100"/>
            <a:ext cx="1606576" cy="292594"/>
            <a:chOff x="2719388" y="1064019"/>
            <a:chExt cx="1606576" cy="292594"/>
          </a:xfrm>
        </p:grpSpPr>
        <p:cxnSp>
          <p:nvCxnSpPr>
            <p:cNvPr id="21" name="Connecteur droit avec flèche 20"/>
            <p:cNvCxnSpPr/>
            <p:nvPr/>
          </p:nvCxnSpPr>
          <p:spPr>
            <a:xfrm flipV="1">
              <a:off x="3549436" y="1064019"/>
              <a:ext cx="776528" cy="2925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H="1" flipV="1">
              <a:off x="2719388" y="1354214"/>
              <a:ext cx="839574" cy="23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/>
          <p:nvPr/>
        </p:nvGrpSpPr>
        <p:grpSpPr>
          <a:xfrm>
            <a:off x="3841372" y="1524000"/>
            <a:ext cx="1606576" cy="292594"/>
            <a:chOff x="2719388" y="1064019"/>
            <a:chExt cx="1606576" cy="292594"/>
          </a:xfrm>
        </p:grpSpPr>
        <p:cxnSp>
          <p:nvCxnSpPr>
            <p:cNvPr id="24" name="Connecteur droit avec flèche 23"/>
            <p:cNvCxnSpPr/>
            <p:nvPr/>
          </p:nvCxnSpPr>
          <p:spPr>
            <a:xfrm flipV="1">
              <a:off x="3549436" y="1064019"/>
              <a:ext cx="776528" cy="2925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 flipH="1" flipV="1">
              <a:off x="2719388" y="1354214"/>
              <a:ext cx="839574" cy="23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 27"/>
          <p:cNvGrpSpPr/>
          <p:nvPr/>
        </p:nvGrpSpPr>
        <p:grpSpPr>
          <a:xfrm>
            <a:off x="820133" y="4137272"/>
            <a:ext cx="1642862" cy="384422"/>
            <a:chOff x="2823979" y="1118488"/>
            <a:chExt cx="1642862" cy="384422"/>
          </a:xfrm>
        </p:grpSpPr>
        <p:cxnSp>
          <p:nvCxnSpPr>
            <p:cNvPr id="29" name="Connecteur droit avec flèche 28"/>
            <p:cNvCxnSpPr/>
            <p:nvPr/>
          </p:nvCxnSpPr>
          <p:spPr>
            <a:xfrm flipV="1">
              <a:off x="2823979" y="1118488"/>
              <a:ext cx="803287" cy="38442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H="1" flipV="1">
              <a:off x="3627267" y="1125614"/>
              <a:ext cx="839574" cy="23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8"/>
          <a:srcRect l="88728" t="40681" b="44518"/>
          <a:stretch/>
        </p:blipFill>
        <p:spPr>
          <a:xfrm>
            <a:off x="8001000" y="559038"/>
            <a:ext cx="900000" cy="81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12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321244651"/>
              </p:ext>
            </p:extLst>
          </p:nvPr>
        </p:nvGraphicFramePr>
        <p:xfrm>
          <a:off x="72000" y="15904"/>
          <a:ext cx="9000000" cy="43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264692" y="566117"/>
            <a:ext cx="4248000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Immune system </a:t>
            </a:r>
            <a:r>
              <a:rPr lang="fr-B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endParaRPr lang="fr-B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86539" y="1727189"/>
            <a:ext cx="4235614" cy="3328384"/>
            <a:chOff x="19864" y="1727189"/>
            <a:chExt cx="4235614" cy="332838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49" b="51853"/>
            <a:stretch/>
          </p:blipFill>
          <p:spPr>
            <a:xfrm>
              <a:off x="19864" y="1753673"/>
              <a:ext cx="4235614" cy="3301900"/>
            </a:xfrm>
            <a:prstGeom prst="rect">
              <a:avLst/>
            </a:prstGeom>
          </p:spPr>
        </p:pic>
        <p:sp>
          <p:nvSpPr>
            <p:cNvPr id="22" name="ZoneTexte 21"/>
            <p:cNvSpPr txBox="1"/>
            <p:nvPr/>
          </p:nvSpPr>
          <p:spPr>
            <a:xfrm>
              <a:off x="3419726" y="1727189"/>
              <a:ext cx="52530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/>
                <a:t>A</a:t>
              </a:r>
              <a:endParaRPr lang="fr-FR" sz="1600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2228068" y="2073547"/>
              <a:ext cx="52530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/>
                <a:t>A</a:t>
              </a:r>
              <a:endParaRPr lang="fr-FR" sz="1600" dirty="0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982038" y="3081303"/>
              <a:ext cx="52530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/>
                <a:t>B</a:t>
              </a:r>
              <a:endParaRPr lang="fr-FR" sz="1600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1779887" y="2245018"/>
              <a:ext cx="52530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/>
                <a:t>AB</a:t>
              </a:r>
              <a:endParaRPr lang="fr-FR" sz="1600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586383" y="2762248"/>
              <a:ext cx="52530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/>
                <a:t>AB</a:t>
              </a:r>
              <a:endParaRPr lang="fr-FR" sz="1600" dirty="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1041514" y="2350643"/>
              <a:ext cx="52530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/>
                <a:t>AB</a:t>
              </a:r>
              <a:endParaRPr lang="fr-FR" sz="1600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4728298" y="1721009"/>
            <a:ext cx="4234728" cy="3302683"/>
            <a:chOff x="4232998" y="1721009"/>
            <a:chExt cx="4234728" cy="3302683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8"/>
            <a:srcRect t="49029" r="12074" b="3165"/>
            <a:stretch/>
          </p:blipFill>
          <p:spPr>
            <a:xfrm>
              <a:off x="4232998" y="1744881"/>
              <a:ext cx="4234728" cy="3278811"/>
            </a:xfrm>
            <a:prstGeom prst="rect">
              <a:avLst/>
            </a:prstGeom>
          </p:spPr>
        </p:pic>
        <p:sp>
          <p:nvSpPr>
            <p:cNvPr id="36" name="ZoneTexte 35"/>
            <p:cNvSpPr txBox="1"/>
            <p:nvPr/>
          </p:nvSpPr>
          <p:spPr>
            <a:xfrm>
              <a:off x="4806012" y="1721009"/>
              <a:ext cx="52530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/>
                <a:t>A</a:t>
              </a:r>
              <a:endParaRPr lang="fr-FR" sz="1600" dirty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5254242" y="2465899"/>
              <a:ext cx="52530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/>
                <a:t>BC</a:t>
              </a:r>
              <a:endParaRPr lang="fr-FR" sz="1600" dirty="0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5999159" y="2921841"/>
              <a:ext cx="52530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/>
                <a:t>B</a:t>
              </a:r>
              <a:endParaRPr lang="fr-FR" sz="1600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6446370" y="2159943"/>
              <a:ext cx="52530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/>
                <a:t>B</a:t>
              </a:r>
              <a:endParaRPr lang="fr-FR" sz="1600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7204017" y="3755459"/>
              <a:ext cx="52530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/>
                <a:t>BC</a:t>
              </a:r>
              <a:endParaRPr lang="fr-FR" sz="1600" dirty="0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7634248" y="3840184"/>
              <a:ext cx="52530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/>
                <a:t>C</a:t>
              </a:r>
              <a:endParaRPr lang="fr-FR" sz="1600" dirty="0"/>
            </a:p>
          </p:txBody>
        </p:sp>
      </p:grpSp>
      <p:sp>
        <p:nvSpPr>
          <p:cNvPr id="47" name="ZoneTexte 46"/>
          <p:cNvSpPr txBox="1"/>
          <p:nvPr/>
        </p:nvSpPr>
        <p:spPr>
          <a:xfrm>
            <a:off x="264692" y="5393815"/>
            <a:ext cx="8807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 err="1" smtClean="0"/>
              <a:t>Peroxidase</a:t>
            </a:r>
            <a:r>
              <a:rPr lang="fr-FR" dirty="0" smtClean="0"/>
              <a:t> </a:t>
            </a:r>
            <a:r>
              <a:rPr lang="fr-FR" dirty="0" err="1" smtClean="0"/>
              <a:t>higher</a:t>
            </a:r>
            <a:r>
              <a:rPr lang="fr-FR" dirty="0" smtClean="0"/>
              <a:t> in </a:t>
            </a:r>
            <a:r>
              <a:rPr lang="fr-FR" dirty="0" smtClean="0">
                <a:solidFill>
                  <a:srgbClr val="C00000"/>
                </a:solidFill>
              </a:rPr>
              <a:t>HPP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control at 120h pi</a:t>
            </a:r>
          </a:p>
          <a:p>
            <a:pPr>
              <a:lnSpc>
                <a:spcPct val="150000"/>
              </a:lnSpc>
            </a:pPr>
            <a:r>
              <a:rPr lang="fr-FR" dirty="0" smtClean="0">
                <a:latin typeface="+mj-lt"/>
              </a:rPr>
              <a:t>ACH50 </a:t>
            </a:r>
            <a:r>
              <a:rPr lang="fr-BE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 </a:t>
            </a:r>
            <a:r>
              <a:rPr lang="fr-BE" dirty="0" err="1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between</a:t>
            </a:r>
            <a:r>
              <a:rPr lang="fr-BE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24h and 72h pi for control group and </a:t>
            </a:r>
            <a:r>
              <a:rPr lang="fr-BE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72h and 120h pi for HPP</a:t>
            </a:r>
            <a:endParaRPr lang="fr-FR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9"/>
          <a:srcRect l="88728" t="40681" b="44518"/>
          <a:stretch/>
        </p:blipFill>
        <p:spPr>
          <a:xfrm>
            <a:off x="8001000" y="559038"/>
            <a:ext cx="900000" cy="81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7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13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321244651"/>
              </p:ext>
            </p:extLst>
          </p:nvPr>
        </p:nvGraphicFramePr>
        <p:xfrm>
          <a:off x="72000" y="15904"/>
          <a:ext cx="9000000" cy="43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264692" y="566117"/>
            <a:ext cx="4248000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Immune system </a:t>
            </a:r>
            <a:r>
              <a:rPr lang="fr-B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endParaRPr lang="fr-B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/>
          <a:srcRect l="88728" t="40681" b="44518"/>
          <a:stretch/>
        </p:blipFill>
        <p:spPr>
          <a:xfrm>
            <a:off x="8001000" y="559038"/>
            <a:ext cx="900000" cy="81457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6" y="1034117"/>
            <a:ext cx="6120000" cy="553381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61833" y="1615008"/>
            <a:ext cx="52530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400" dirty="0" smtClean="0"/>
              <a:t>AB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857133" y="1700733"/>
            <a:ext cx="52530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400" dirty="0" smtClean="0"/>
              <a:t>AB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42808" y="1843608"/>
            <a:ext cx="52530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400" dirty="0" smtClean="0"/>
              <a:t>B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542933" y="1891233"/>
            <a:ext cx="52530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400" dirty="0" smtClean="0"/>
              <a:t>AB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356483" y="1689363"/>
            <a:ext cx="52530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400" dirty="0" smtClean="0"/>
              <a:t>AB</a:t>
            </a:r>
            <a:endParaRPr lang="fr-FR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040320" y="1488139"/>
            <a:ext cx="52530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400" dirty="0" smtClean="0"/>
              <a:t>A</a:t>
            </a:r>
            <a:endParaRPr lang="fr-FR" sz="1400" dirty="0"/>
          </a:p>
        </p:txBody>
      </p:sp>
      <p:grpSp>
        <p:nvGrpSpPr>
          <p:cNvPr id="16" name="Groupe 15"/>
          <p:cNvGrpSpPr/>
          <p:nvPr/>
        </p:nvGrpSpPr>
        <p:grpSpPr>
          <a:xfrm>
            <a:off x="2705906" y="1298837"/>
            <a:ext cx="1065994" cy="367218"/>
            <a:chOff x="2823979" y="1135692"/>
            <a:chExt cx="1065994" cy="367218"/>
          </a:xfrm>
        </p:grpSpPr>
        <p:cxnSp>
          <p:nvCxnSpPr>
            <p:cNvPr id="17" name="Connecteur droit avec flèche 16"/>
            <p:cNvCxnSpPr/>
            <p:nvPr/>
          </p:nvCxnSpPr>
          <p:spPr>
            <a:xfrm flipV="1">
              <a:off x="2823979" y="1135692"/>
              <a:ext cx="469555" cy="3672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H="1">
              <a:off x="3265317" y="1137538"/>
              <a:ext cx="624656" cy="71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Connecteur droit avec flèche 19"/>
          <p:cNvCxnSpPr/>
          <p:nvPr/>
        </p:nvCxnSpPr>
        <p:spPr>
          <a:xfrm flipV="1">
            <a:off x="1096761" y="4500563"/>
            <a:ext cx="608227" cy="1850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>
            <a:off x="676288" y="4685567"/>
            <a:ext cx="4252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2379167" y="3901008"/>
            <a:ext cx="52530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400" dirty="0" smtClean="0"/>
              <a:t>AB</a:t>
            </a:r>
            <a:endParaRPr lang="fr-FR" sz="1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2571526" y="3781223"/>
            <a:ext cx="52530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400" dirty="0" smtClean="0"/>
              <a:t>AB</a:t>
            </a:r>
            <a:endParaRPr lang="fr-FR" sz="1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2876433" y="3862908"/>
            <a:ext cx="52530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400" dirty="0" smtClean="0"/>
              <a:t>B</a:t>
            </a:r>
            <a:endParaRPr lang="fr-FR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3069145" y="3783664"/>
            <a:ext cx="52530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400" dirty="0" smtClean="0"/>
              <a:t>A</a:t>
            </a:r>
            <a:endParaRPr lang="fr-FR" sz="1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3369767" y="3967683"/>
            <a:ext cx="52530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400" dirty="0" smtClean="0"/>
              <a:t>AB</a:t>
            </a:r>
            <a:endParaRPr lang="fr-FR" sz="1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3562126" y="4076498"/>
            <a:ext cx="52530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400" dirty="0" smtClean="0"/>
              <a:t>AB</a:t>
            </a:r>
            <a:endParaRPr lang="fr-FR" sz="1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4279785" y="4293930"/>
            <a:ext cx="4620989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i="1" dirty="0" err="1" smtClean="0"/>
              <a:t>lysG</a:t>
            </a:r>
            <a:r>
              <a:rPr lang="fr-FR" dirty="0" smtClean="0"/>
              <a:t> and </a:t>
            </a:r>
            <a:r>
              <a:rPr lang="fr-FR" i="1" dirty="0" err="1" smtClean="0"/>
              <a:t>mpo</a:t>
            </a:r>
            <a:r>
              <a:rPr lang="fr-FR" dirty="0" smtClean="0"/>
              <a:t> </a:t>
            </a:r>
            <a:r>
              <a:rPr lang="fr-FR" dirty="0" err="1" smtClean="0"/>
              <a:t>varied</a:t>
            </a:r>
            <a:r>
              <a:rPr lang="fr-FR" dirty="0" smtClean="0"/>
              <a:t> </a:t>
            </a:r>
            <a:r>
              <a:rPr lang="fr-FR" dirty="0" err="1" smtClean="0"/>
              <a:t>depending</a:t>
            </a:r>
            <a:r>
              <a:rPr lang="fr-FR" dirty="0" smtClean="0"/>
              <a:t> on the interaction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treatment</a:t>
            </a:r>
            <a:r>
              <a:rPr lang="fr-FR" dirty="0" smtClean="0"/>
              <a:t> and </a:t>
            </a:r>
            <a:r>
              <a:rPr lang="fr-FR" dirty="0" err="1" smtClean="0"/>
              <a:t>sampling</a:t>
            </a:r>
            <a:r>
              <a:rPr lang="fr-FR" dirty="0" smtClean="0"/>
              <a:t> time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6356851" y="1433810"/>
            <a:ext cx="254392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i="1" dirty="0" err="1"/>
              <a:t>igM</a:t>
            </a:r>
            <a:r>
              <a:rPr lang="fr-FR" dirty="0"/>
              <a:t> and </a:t>
            </a:r>
            <a:r>
              <a:rPr lang="fr-FR" i="1" dirty="0"/>
              <a:t>cox2</a:t>
            </a:r>
            <a:r>
              <a:rPr lang="fr-FR" dirty="0"/>
              <a:t> </a:t>
            </a:r>
            <a:r>
              <a:rPr lang="fr-FR" dirty="0" err="1"/>
              <a:t>varied</a:t>
            </a:r>
            <a:r>
              <a:rPr lang="fr-FR" dirty="0"/>
              <a:t> </a:t>
            </a:r>
            <a:r>
              <a:rPr lang="fr-FR" dirty="0" err="1"/>
              <a:t>depending</a:t>
            </a:r>
            <a:r>
              <a:rPr lang="fr-FR" dirty="0"/>
              <a:t> on the </a:t>
            </a:r>
            <a:r>
              <a:rPr lang="fr-FR" dirty="0" err="1"/>
              <a:t>sampling</a:t>
            </a:r>
            <a:r>
              <a:rPr lang="fr-FR" dirty="0"/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301559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14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3048125974"/>
              </p:ext>
            </p:extLst>
          </p:nvPr>
        </p:nvGraphicFramePr>
        <p:xfrm>
          <a:off x="72000" y="15904"/>
          <a:ext cx="9000000" cy="43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54507" y="1144503"/>
            <a:ext cx="8640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Cortisol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remained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stable: Fish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enhanced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sensitivity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to the stress + the stress due to the injection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itself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overshadow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the stress due to the turbine?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More abrupt  of glucose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levels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 </a:t>
            </a:r>
            <a:r>
              <a:rPr lang="fr-BE" sz="2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HPP </a:t>
            </a:r>
            <a:r>
              <a:rPr lang="fr-BE" sz="21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fish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 in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energy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expenditure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due to the stress and confrontation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with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the turbine: possible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exhaustation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?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Variations over the time for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metabolism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and hormone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regulation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related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genes</a:t>
            </a:r>
            <a:endParaRPr lang="fr-BE" sz="210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3776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14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3048125974"/>
              </p:ext>
            </p:extLst>
          </p:nvPr>
        </p:nvGraphicFramePr>
        <p:xfrm>
          <a:off x="72000" y="15904"/>
          <a:ext cx="9000000" cy="43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54507" y="1144503"/>
            <a:ext cx="8640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BE" sz="21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Peroxidase</a:t>
            </a:r>
            <a:r>
              <a:rPr lang="fr-BE" sz="2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BE" sz="21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activity</a:t>
            </a:r>
            <a:r>
              <a:rPr lang="fr-BE" sz="2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higher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BE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HPP </a:t>
            </a:r>
            <a:r>
              <a:rPr lang="fr-BE" sz="2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group 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(at 120h pi): native immune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response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linked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to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oxidative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BE" sz="2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stress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response</a:t>
            </a:r>
            <a:endParaRPr lang="fr-BE" sz="210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BE" sz="21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Similar</a:t>
            </a:r>
            <a:r>
              <a:rPr lang="fr-BE" sz="2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pattern for </a:t>
            </a:r>
            <a:r>
              <a:rPr lang="fr-BE" sz="21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mpo</a:t>
            </a:r>
            <a:r>
              <a:rPr lang="fr-BE" sz="2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BE" sz="21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gene</a:t>
            </a:r>
            <a:r>
              <a:rPr lang="fr-BE" sz="2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expression (at 24h pi) </a:t>
            </a:r>
            <a:r>
              <a:rPr lang="fr-BE" sz="21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linked</a:t>
            </a:r>
            <a:r>
              <a:rPr lang="fr-BE" sz="2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to </a:t>
            </a:r>
            <a:r>
              <a:rPr lang="fr-BE" sz="21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oxidtive</a:t>
            </a:r>
            <a:r>
              <a:rPr lang="fr-BE" sz="2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stress </a:t>
            </a:r>
            <a:r>
              <a:rPr lang="fr-BE" sz="21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response</a:t>
            </a:r>
            <a:endParaRPr lang="fr-BE" sz="21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ACH50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higher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at 24h pi in control group and 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earlier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than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 </a:t>
            </a:r>
            <a:r>
              <a:rPr lang="fr-BE" sz="2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HPP group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</a:t>
            </a:r>
            <a:r>
              <a:rPr lang="fr-BE" sz="2100" i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lysG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gene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expression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higher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at 72h pi </a:t>
            </a:r>
            <a:r>
              <a:rPr lang="fr-BE" sz="2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HPP group 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disruption of the native immune system: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transient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BE" sz="21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immunostimulation</a:t>
            </a:r>
            <a:r>
              <a:rPr lang="fr-BE" sz="2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due to the stress?</a:t>
            </a:r>
          </a:p>
        </p:txBody>
      </p:sp>
    </p:spTree>
    <p:extLst>
      <p:ext uri="{BB962C8B-B14F-4D97-AF65-F5344CB8AC3E}">
        <p14:creationId xmlns:p14="http://schemas.microsoft.com/office/powerpoint/2010/main" val="152571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15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3048125974"/>
              </p:ext>
            </p:extLst>
          </p:nvPr>
        </p:nvGraphicFramePr>
        <p:xfrm>
          <a:off x="72000" y="15904"/>
          <a:ext cx="9000000" cy="43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252663" y="1261903"/>
            <a:ext cx="8640000" cy="360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-home message :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Passage </a:t>
            </a: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throurgh</a:t>
            </a: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the turbine </a:t>
            </a: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disrupted</a:t>
            </a: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stress and native immune system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This disruption </a:t>
            </a: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seems</a:t>
            </a: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to lead to a possible </a:t>
            </a: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exhaustation</a:t>
            </a: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and a </a:t>
            </a: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transient</a:t>
            </a: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immunostimulation</a:t>
            </a:r>
            <a:endParaRPr lang="fr-B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330993" y="5145033"/>
            <a:ext cx="8136732" cy="1080000"/>
            <a:chOff x="-290513" y="687333"/>
            <a:chExt cx="8136732" cy="1080000"/>
          </a:xfrm>
        </p:grpSpPr>
        <p:sp>
          <p:nvSpPr>
            <p:cNvPr id="7" name="ZoneTexte 6"/>
            <p:cNvSpPr txBox="1"/>
            <p:nvPr/>
          </p:nvSpPr>
          <p:spPr>
            <a:xfrm>
              <a:off x="-290513" y="842613"/>
              <a:ext cx="8136732" cy="8309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fr-BE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fr-BE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about the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cumulative 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impact of many passages</a:t>
              </a:r>
              <a:endParaRPr lang="fr-BE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611" b="97156" l="6780" r="51017">
                          <a14:foregroundMark x1="32034" y1="29621" x2="32034" y2="29621"/>
                          <a14:foregroundMark x1="31017" y1="35308" x2="36102" y2="40758"/>
                          <a14:backgroundMark x1="60339" y1="32464" x2="60339" y2="32464"/>
                          <a14:backgroundMark x1="35085" y1="16825" x2="49153" y2="31043"/>
                          <a14:backgroundMark x1="47119" y1="50711" x2="36102" y2="83175"/>
                          <a14:backgroundMark x1="23051" y1="57820" x2="12881" y2="81754"/>
                          <a14:backgroundMark x1="10847" y1="29621" x2="20000" y2="111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" t="12773" r="50669" b="7322"/>
            <a:stretch/>
          </p:blipFill>
          <p:spPr>
            <a:xfrm>
              <a:off x="6997543" y="687333"/>
              <a:ext cx="793907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405158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2</a:t>
            </a: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1028" name="Picture 4" descr="DHI meuse + da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" t="1692" r="4535" b="917"/>
          <a:stretch>
            <a:fillRect/>
          </a:stretch>
        </p:blipFill>
        <p:spPr bwMode="auto">
          <a:xfrm>
            <a:off x="272370" y="707287"/>
            <a:ext cx="4320000" cy="5774459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733427" y="1668541"/>
            <a:ext cx="4284000" cy="1033991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ts val="3000"/>
              <a:buFont typeface="Symbol" panose="05050102010706020507" pitchFamily="18" charset="2"/>
              <a:buChar char="¨"/>
              <a:tabLst/>
            </a:pPr>
            <a:r>
              <a:rPr kumimoji="0" lang="fr-BE" altLang="fr-FR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Heavily</a:t>
            </a:r>
            <a:r>
              <a:rPr kumimoji="0" lang="fr-BE" alt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BE" altLang="fr-FR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modified</a:t>
            </a:r>
            <a:r>
              <a:rPr kumimoji="0" lang="fr-BE" alt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water body: Dam, </a:t>
            </a:r>
            <a:r>
              <a:rPr kumimoji="0" lang="fr-BE" altLang="fr-FR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Hydropower</a:t>
            </a:r>
            <a:r>
              <a:rPr kumimoji="0" lang="fr-BE" alt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plant HPP</a:t>
            </a:r>
            <a:endParaRPr kumimoji="0" lang="fr-FR" alt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732527" y="3433933"/>
            <a:ext cx="4284000" cy="1661942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ts val="3000"/>
              <a:buFont typeface="Symbol" panose="05050102010706020507" pitchFamily="18" charset="2"/>
              <a:buChar char="¨"/>
              <a:tabLst/>
            </a:pPr>
            <a:r>
              <a:rPr kumimoji="0" lang="fr-BE" alt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Home to 10 </a:t>
            </a:r>
            <a:r>
              <a:rPr kumimoji="0" lang="fr-BE" altLang="fr-FR" sz="22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highly</a:t>
            </a:r>
            <a:r>
              <a:rPr kumimoji="0" lang="fr-BE" altLang="fr-FR" sz="2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BE" altLang="fr-FR" sz="22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migratory</a:t>
            </a:r>
            <a:r>
              <a:rPr kumimoji="0" lang="fr-BE" altLang="fr-FR" sz="2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BE" altLang="fr-FR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diadromous</a:t>
            </a:r>
            <a:r>
              <a:rPr kumimoji="0" lang="fr-BE" alt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BE" altLang="fr-FR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fish</a:t>
            </a:r>
            <a:r>
              <a:rPr kumimoji="0" lang="fr-BE" alt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BE" altLang="fr-FR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species</a:t>
            </a:r>
            <a:r>
              <a:rPr kumimoji="0" lang="fr-BE" alt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fr-BE" altLang="fr-FR" sz="2200" b="0" i="0" u="none" strike="noStrike" cap="none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~</a:t>
            </a:r>
            <a:r>
              <a:rPr kumimoji="0" lang="fr-BE" alt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30 non-</a:t>
            </a:r>
            <a:r>
              <a:rPr kumimoji="0" lang="fr-BE" altLang="fr-FR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diadromous</a:t>
            </a:r>
            <a:r>
              <a:rPr kumimoji="0" lang="fr-BE" alt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BE" altLang="fr-FR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species</a:t>
            </a:r>
            <a:endParaRPr kumimoji="0" lang="fr-FR" alt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3245505095"/>
              </p:ext>
            </p:extLst>
          </p:nvPr>
        </p:nvGraphicFramePr>
        <p:xfrm>
          <a:off x="72000" y="15904"/>
          <a:ext cx="9000000" cy="43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731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3</a:t>
            </a:r>
            <a:endParaRPr lang="fr-BE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451468912"/>
              </p:ext>
            </p:extLst>
          </p:nvPr>
        </p:nvGraphicFramePr>
        <p:xfrm>
          <a:off x="72000" y="15904"/>
          <a:ext cx="9000000" cy="43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257562" y="535776"/>
            <a:ext cx="8706178" cy="4592603"/>
            <a:chOff x="103109513" y="95499754"/>
            <a:chExt cx="8705803" cy="4593237"/>
          </a:xfrm>
        </p:grpSpPr>
        <p:pic>
          <p:nvPicPr>
            <p:cNvPr id="2052" name="Picture 4" descr="cycle saumon 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93246" y="96274719"/>
              <a:ext cx="6461039" cy="3818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08881" y="95499754"/>
              <a:ext cx="3906435" cy="855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103109513" y="95499754"/>
              <a:ext cx="4571805" cy="51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BE" altLang="fr-FR" sz="2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Atlantic </a:t>
              </a:r>
              <a:r>
                <a:rPr kumimoji="0" lang="fr-BE" altLang="fr-FR" sz="26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salmon</a:t>
              </a:r>
              <a:r>
                <a:rPr kumimoji="0" lang="fr-BE" altLang="fr-FR" sz="2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fr-BE" altLang="fr-FR" sz="2600" b="1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Salmo</a:t>
              </a:r>
              <a:r>
                <a:rPr kumimoji="0" lang="fr-BE" altLang="fr-FR" sz="26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fr-BE" altLang="fr-FR" sz="2600" b="1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salar</a:t>
              </a:r>
              <a:endParaRPr kumimoji="0" lang="fr-FR" altLang="fr-FR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57562" y="5043922"/>
            <a:ext cx="8629263" cy="153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just" defTabSz="914400" eaLnBrk="0" hangingPunct="0">
              <a:lnSpc>
                <a:spcPct val="150000"/>
              </a:lnSpc>
              <a:spcAft>
                <a:spcPts val="800"/>
              </a:spcAft>
            </a:pPr>
            <a:r>
              <a:rPr lang="en-US" altLang="fr-FR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Disruption of hydrological connectivity </a:t>
            </a:r>
            <a:r>
              <a:rPr lang="en-US" altLang="fr-FR" sz="22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fr-FR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severe reductions and/or extinction of some strains in Europe and America</a:t>
            </a:r>
            <a:endParaRPr lang="en-US" altLang="fr-FR" sz="12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algn="just" defTabSz="914400" eaLnBrk="0" hangingPunct="0">
              <a:lnSpc>
                <a:spcPct val="150000"/>
              </a:lnSpc>
              <a:spcAft>
                <a:spcPts val="800"/>
              </a:spcAft>
            </a:pPr>
            <a:r>
              <a:rPr lang="en-US" altLang="fr-FR" sz="12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US" altLang="fr-FR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Freeman </a:t>
            </a:r>
            <a:r>
              <a:rPr lang="en-US" altLang="fr-FR" sz="1200" dirty="0">
                <a:solidFill>
                  <a:srgbClr val="000000"/>
                </a:solidFill>
                <a:latin typeface="Arial" panose="020B0604020202020204" pitchFamily="34" charset="0"/>
              </a:rPr>
              <a:t>et </a:t>
            </a:r>
            <a:r>
              <a:rPr lang="en-US" altLang="fr-F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al. </a:t>
            </a:r>
            <a:r>
              <a:rPr lang="en-US" altLang="fr-FR" sz="1200" dirty="0">
                <a:solidFill>
                  <a:srgbClr val="000000"/>
                </a:solidFill>
                <a:latin typeface="Arial" panose="020B0604020202020204" pitchFamily="34" charset="0"/>
              </a:rPr>
              <a:t>2003, </a:t>
            </a:r>
            <a:r>
              <a:rPr lang="en-US" altLang="fr-FR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Nehlsenet</a:t>
            </a:r>
            <a:r>
              <a:rPr lang="en-US" altLang="fr-FR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fr-F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al</a:t>
            </a:r>
            <a:r>
              <a:rPr lang="en-US" altLang="fr-FR" sz="12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altLang="fr-FR" sz="1200" dirty="0">
                <a:solidFill>
                  <a:srgbClr val="000000"/>
                </a:solidFill>
                <a:latin typeface="Arial" panose="020B0604020202020204" pitchFamily="34" charset="0"/>
              </a:rPr>
              <a:t>1991, Parrish et </a:t>
            </a:r>
            <a:r>
              <a:rPr lang="en-US" altLang="fr-F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al</a:t>
            </a:r>
            <a:r>
              <a:rPr lang="en-US" altLang="fr-FR" sz="12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altLang="fr-FR" sz="1200" dirty="0">
                <a:solidFill>
                  <a:srgbClr val="000000"/>
                </a:solidFill>
                <a:latin typeface="Arial" panose="020B0604020202020204" pitchFamily="34" charset="0"/>
              </a:rPr>
              <a:t>1998, </a:t>
            </a:r>
            <a:r>
              <a:rPr lang="en-US" altLang="fr-FR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Forseth</a:t>
            </a:r>
            <a:r>
              <a:rPr lang="en-US" altLang="fr-FR" sz="1200" dirty="0">
                <a:solidFill>
                  <a:srgbClr val="000000"/>
                </a:solidFill>
                <a:latin typeface="Arial" panose="020B0604020202020204" pitchFamily="34" charset="0"/>
              </a:rPr>
              <a:t> et </a:t>
            </a:r>
            <a:r>
              <a:rPr lang="en-US" altLang="fr-F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al</a:t>
            </a:r>
            <a:r>
              <a:rPr lang="en-US" altLang="fr-FR" sz="12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altLang="fr-FR" sz="1200" dirty="0">
                <a:solidFill>
                  <a:srgbClr val="000000"/>
                </a:solidFill>
                <a:latin typeface="Arial" panose="020B0604020202020204" pitchFamily="34" charset="0"/>
              </a:rPr>
              <a:t>2017</a:t>
            </a:r>
            <a:r>
              <a:rPr lang="en-US" altLang="fr-FR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).</a:t>
            </a:r>
            <a:endParaRPr lang="en-US" altLang="fr-FR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1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4</a:t>
            </a:r>
            <a:endParaRPr lang="fr-BE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451468912"/>
              </p:ext>
            </p:extLst>
          </p:nvPr>
        </p:nvGraphicFramePr>
        <p:xfrm>
          <a:off x="72000" y="15904"/>
          <a:ext cx="9000000" cy="43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027" b="822"/>
          <a:stretch>
            <a:fillRect/>
          </a:stretch>
        </p:blipFill>
        <p:spPr bwMode="auto">
          <a:xfrm>
            <a:off x="152400" y="633413"/>
            <a:ext cx="4423246" cy="296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2000" y="5783858"/>
            <a:ext cx="8100000" cy="6001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defTabSz="914400" eaLnBrk="0" hangingPunct="0">
              <a:lnSpc>
                <a:spcPct val="150000"/>
              </a:lnSpc>
              <a:spcAft>
                <a:spcPts val="800"/>
              </a:spcAft>
            </a:pPr>
            <a:r>
              <a:rPr lang="en-US" altLang="fr-FR" sz="2200" smtClean="0">
                <a:solidFill>
                  <a:srgbClr val="000000"/>
                </a:solidFill>
                <a:latin typeface="Arial" panose="020B0604020202020204" pitchFamily="34" charset="0"/>
              </a:rPr>
              <a:t>1940s</a:t>
            </a:r>
            <a:r>
              <a:rPr lang="en-US" altLang="fr-FR" sz="2200" dirty="0">
                <a:solidFill>
                  <a:srgbClr val="000000"/>
                </a:solidFill>
                <a:latin typeface="Arial" panose="020B0604020202020204" pitchFamily="34" charset="0"/>
              </a:rPr>
              <a:t>: Disappearance of </a:t>
            </a:r>
            <a:r>
              <a:rPr lang="en-US" altLang="fr-FR" sz="2200" i="1" dirty="0">
                <a:solidFill>
                  <a:srgbClr val="000000"/>
                </a:solidFill>
                <a:latin typeface="Arial" panose="020B0604020202020204" pitchFamily="34" charset="0"/>
              </a:rPr>
              <a:t>S. </a:t>
            </a:r>
            <a:r>
              <a:rPr lang="en-US" altLang="fr-FR" sz="2200" i="1" dirty="0" err="1">
                <a:solidFill>
                  <a:srgbClr val="000000"/>
                </a:solidFill>
                <a:latin typeface="Arial" panose="020B0604020202020204" pitchFamily="34" charset="0"/>
              </a:rPr>
              <a:t>salar</a:t>
            </a:r>
            <a:r>
              <a:rPr lang="en-US" altLang="fr-FR" sz="22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fr-FR" sz="2200" dirty="0">
                <a:solidFill>
                  <a:srgbClr val="000000"/>
                </a:solidFill>
                <a:latin typeface="Arial" panose="020B0604020202020204" pitchFamily="34" charset="0"/>
              </a:rPr>
              <a:t>from the Belgian Meuse basin</a:t>
            </a:r>
          </a:p>
        </p:txBody>
      </p:sp>
      <p:sp>
        <p:nvSpPr>
          <p:cNvPr id="4" name="Rectangle 3"/>
          <p:cNvSpPr/>
          <p:nvPr/>
        </p:nvSpPr>
        <p:spPr>
          <a:xfrm>
            <a:off x="4680422" y="633413"/>
            <a:ext cx="421592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Blip>
                <a:blip r:embed="rId8"/>
              </a:buBlip>
            </a:pP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Impeding free movement</a:t>
            </a:r>
          </a:p>
          <a:p>
            <a:pPr marL="285750" indent="-285750">
              <a:lnSpc>
                <a:spcPct val="200000"/>
              </a:lnSpc>
              <a:buBlip>
                <a:blip r:embed="rId8"/>
              </a:buBlip>
            </a:pP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Preventing/limiting access to functional  habitats</a:t>
            </a:r>
          </a:p>
          <a:p>
            <a:pPr marL="285750" indent="-285750">
              <a:lnSpc>
                <a:spcPct val="200000"/>
              </a:lnSpc>
              <a:buBlip>
                <a:blip r:embed="rId8"/>
              </a:buBlip>
            </a:pP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Mortalities 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directly and indirectly linked to the passages through hydropower plants (HPP) and over the spillways </a:t>
            </a:r>
            <a:endParaRPr lang="en-GB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Freeman et al. 2003, Pringle et al., 2000; </a:t>
            </a:r>
            <a:r>
              <a:rPr lang="en-GB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Katopodis</a:t>
            </a: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Williams, 2012; </a:t>
            </a:r>
            <a:r>
              <a:rPr lang="en-GB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Larinier</a:t>
            </a: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GB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Travade</a:t>
            </a: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2002</a:t>
            </a:r>
            <a:r>
              <a:rPr lang="en-GB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2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6</a:t>
            </a:r>
            <a:endParaRPr lang="fr-BE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451468912"/>
              </p:ext>
            </p:extLst>
          </p:nvPr>
        </p:nvGraphicFramePr>
        <p:xfrm>
          <a:off x="72000" y="15904"/>
          <a:ext cx="9000000" cy="43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257175" y="2673013"/>
            <a:ext cx="43200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200000"/>
              </a:lnSpc>
              <a:buBlip>
                <a:blip r:embed="rId7"/>
              </a:buBlip>
            </a:pP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Strike from parts of the HPP</a:t>
            </a:r>
          </a:p>
          <a:p>
            <a:pPr marL="285750" lvl="0" indent="-285750">
              <a:lnSpc>
                <a:spcPct val="200000"/>
              </a:lnSpc>
              <a:buBlip>
                <a:blip r:embed="rId7"/>
              </a:buBlip>
            </a:pP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Sudden speed and pressure changes</a:t>
            </a:r>
          </a:p>
          <a:p>
            <a:pPr marL="285750" lvl="0" indent="-285750">
              <a:lnSpc>
                <a:spcPct val="200000"/>
              </a:lnSpc>
              <a:buBlip>
                <a:blip r:embed="rId7"/>
              </a:buBlip>
            </a:pP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Shear</a:t>
            </a:r>
          </a:p>
          <a:p>
            <a:pPr marL="285750" lvl="0" indent="-285750">
              <a:lnSpc>
                <a:spcPct val="200000"/>
              </a:lnSpc>
              <a:buBlip>
                <a:blip r:embed="rId7"/>
              </a:buBlip>
            </a:pP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Cavitation </a:t>
            </a:r>
          </a:p>
          <a:p>
            <a:pPr lvl="0">
              <a:lnSpc>
                <a:spcPct val="200000"/>
              </a:lnSpc>
            </a:pPr>
            <a:r>
              <a:rPr lang="en-GB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GB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Larinier</a:t>
            </a:r>
            <a:r>
              <a:rPr lang="en-GB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GB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Travade</a:t>
            </a:r>
            <a:r>
              <a:rPr lang="en-GB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2002, </a:t>
            </a:r>
            <a:r>
              <a:rPr lang="en-GB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Rivinoja</a:t>
            </a:r>
            <a:r>
              <a:rPr lang="en-GB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2005, </a:t>
            </a:r>
            <a:r>
              <a:rPr lang="en-GB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Coutant</a:t>
            </a:r>
            <a:r>
              <a:rPr lang="en-GB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Whitney, 2000).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Datei:BulbTurbineSketch.svg – Wikiped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527015"/>
            <a:ext cx="3286125" cy="231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81525" y="923966"/>
            <a:ext cx="4320000" cy="12105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 defTabSz="914400" eaLnBrk="0" hangingPunct="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altLang="fr-FR" sz="2200" dirty="0" smtClean="0">
                <a:solidFill>
                  <a:schemeClr val="tx1"/>
                </a:solidFill>
                <a:latin typeface="Arial" panose="020B0604020202020204" pitchFamily="34" charset="0"/>
              </a:rPr>
              <a:t>Direct mortality</a:t>
            </a:r>
          </a:p>
          <a:p>
            <a:pPr marL="342900" lvl="0" indent="-342900" algn="just" defTabSz="914400" eaLnBrk="0" hangingPunct="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altLang="fr-FR" sz="2200" dirty="0" smtClean="0">
                <a:solidFill>
                  <a:schemeClr val="tx1"/>
                </a:solidFill>
                <a:latin typeface="Arial" panose="020B0604020202020204" pitchFamily="34" charset="0"/>
              </a:rPr>
              <a:t>Injuries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4581525" y="4130503"/>
            <a:ext cx="4324350" cy="1446550"/>
            <a:chOff x="4581525" y="2701753"/>
            <a:chExt cx="4324350" cy="1446550"/>
          </a:xfrm>
        </p:grpSpPr>
        <p:sp>
          <p:nvSpPr>
            <p:cNvPr id="3" name="ZoneTexte 2"/>
            <p:cNvSpPr txBox="1"/>
            <p:nvPr/>
          </p:nvSpPr>
          <p:spPr>
            <a:xfrm>
              <a:off x="4581525" y="2701753"/>
              <a:ext cx="4324350" cy="144655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fr-BE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How </a:t>
              </a:r>
              <a:r>
                <a:rPr lang="fr-BE" sz="2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surviving</a:t>
              </a:r>
              <a:r>
                <a:rPr lang="fr-BE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fr-BE" sz="2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uninjuried</a:t>
              </a:r>
              <a:r>
                <a:rPr lang="fr-BE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2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fish</a:t>
              </a:r>
              <a:r>
                <a:rPr lang="fr-BE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are </a:t>
              </a:r>
              <a:r>
                <a:rPr lang="fr-BE" sz="2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affected</a:t>
              </a:r>
              <a:endParaRPr lang="fr-BE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" t="12773" r="50669" b="7322"/>
            <a:stretch/>
          </p:blipFill>
          <p:spPr>
            <a:xfrm>
              <a:off x="6216493" y="3410906"/>
              <a:ext cx="529271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476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7</a:t>
            </a:r>
            <a:endParaRPr lang="fr-BE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3712636427"/>
              </p:ext>
            </p:extLst>
          </p:nvPr>
        </p:nvGraphicFramePr>
        <p:xfrm>
          <a:off x="72000" y="15904"/>
          <a:ext cx="9000000" cy="43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257175" y="2001441"/>
            <a:ext cx="8648700" cy="612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passage through 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HPP affect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921543" y="687333"/>
            <a:ext cx="7300914" cy="1080000"/>
            <a:chOff x="-290513" y="687333"/>
            <a:chExt cx="7300914" cy="1080000"/>
          </a:xfrm>
        </p:grpSpPr>
        <p:sp>
          <p:nvSpPr>
            <p:cNvPr id="3" name="ZoneTexte 2"/>
            <p:cNvSpPr txBox="1"/>
            <p:nvPr/>
          </p:nvSpPr>
          <p:spPr>
            <a:xfrm>
              <a:off x="-290513" y="842613"/>
              <a:ext cx="7300914" cy="8309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fr-BE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How </a:t>
              </a:r>
              <a:r>
                <a:rPr lang="fr-BE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surviving</a:t>
              </a:r>
              <a:r>
                <a:rPr lang="fr-BE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fr-BE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uninjuried</a:t>
              </a:r>
              <a:r>
                <a:rPr lang="fr-BE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fish</a:t>
              </a:r>
              <a:r>
                <a:rPr lang="fr-BE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are </a:t>
              </a:r>
              <a:r>
                <a:rPr lang="fr-BE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affected</a:t>
              </a:r>
              <a:endParaRPr lang="fr-BE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" t="12773" r="50669" b="7322"/>
            <a:stretch/>
          </p:blipFill>
          <p:spPr>
            <a:xfrm>
              <a:off x="6045043" y="687333"/>
              <a:ext cx="793907" cy="1080000"/>
            </a:xfrm>
            <a:prstGeom prst="rect">
              <a:avLst/>
            </a:prstGeom>
          </p:spPr>
        </p:pic>
      </p:grpSp>
      <p:sp>
        <p:nvSpPr>
          <p:cNvPr id="9" name="ZoneTexte 8"/>
          <p:cNvSpPr txBox="1"/>
          <p:nvPr/>
        </p:nvSpPr>
        <p:spPr>
          <a:xfrm>
            <a:off x="819154" y="3003281"/>
            <a:ext cx="3132000" cy="432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Physiological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condition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301523" y="3003281"/>
            <a:ext cx="3132000" cy="432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and immune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19154" y="3877408"/>
            <a:ext cx="313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Stress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Metabolism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Hormone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regulation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301523" y="3877408"/>
            <a:ext cx="313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Immune system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Oxidative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stress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51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8</a:t>
            </a:r>
            <a:endParaRPr lang="fr-BE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614373818"/>
              </p:ext>
            </p:extLst>
          </p:nvPr>
        </p:nvGraphicFramePr>
        <p:xfrm>
          <a:off x="72000" y="15904"/>
          <a:ext cx="9000000" cy="43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658" y="1641271"/>
            <a:ext cx="4316342" cy="2395936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5308947" y="636684"/>
            <a:ext cx="3600000" cy="1794758"/>
            <a:chOff x="5306597" y="3713259"/>
            <a:chExt cx="3600000" cy="1794758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8"/>
            <a:srcRect l="641" t="2767" r="1293"/>
            <a:stretch/>
          </p:blipFill>
          <p:spPr>
            <a:xfrm>
              <a:off x="5306597" y="3713259"/>
              <a:ext cx="3600000" cy="179475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6322276" y="3725521"/>
              <a:ext cx="2575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Andenne 2019</a:t>
              </a:r>
              <a:endParaRPr lang="fr-B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333258" y="636684"/>
            <a:ext cx="4248267" cy="720000"/>
            <a:chOff x="1021180" y="3667564"/>
            <a:chExt cx="4248267" cy="720000"/>
          </a:xfrm>
        </p:grpSpPr>
        <p:pic>
          <p:nvPicPr>
            <p:cNvPr id="13" name="Picture 10" descr="http://www.rivertweed.org.uk/news/wp-content/uploads/2016/06/Smolt-Conference-Photo.jpg"/>
            <p:cNvPicPr>
              <a:picLocks noChangeAspect="1" noChangeArrowheads="1"/>
            </p:cNvPicPr>
            <p:nvPr/>
          </p:nvPicPr>
          <p:blipFill>
            <a:blip r:embed="rId9" cstate="print"/>
            <a:srcRect l="6227"/>
            <a:stretch>
              <a:fillRect/>
            </a:stretch>
          </p:blipFill>
          <p:spPr bwMode="auto">
            <a:xfrm>
              <a:off x="1021180" y="3667564"/>
              <a:ext cx="1770363" cy="720000"/>
            </a:xfrm>
            <a:prstGeom prst="rect">
              <a:avLst/>
            </a:prstGeom>
            <a:noFill/>
          </p:spPr>
        </p:pic>
        <p:sp>
          <p:nvSpPr>
            <p:cNvPr id="14" name="ZoneTexte 13"/>
            <p:cNvSpPr txBox="1"/>
            <p:nvPr/>
          </p:nvSpPr>
          <p:spPr>
            <a:xfrm>
              <a:off x="2791543" y="3842898"/>
              <a:ext cx="2477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Atlantic </a:t>
              </a:r>
              <a:r>
                <a:rPr lang="fr-FR" dirty="0" err="1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fr-FR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almon</a:t>
              </a:r>
              <a:r>
                <a:rPr lang="fr-F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smolts</a:t>
              </a: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46" y="4185000"/>
            <a:ext cx="3077167" cy="230787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6130" y="3197945"/>
            <a:ext cx="3765634" cy="282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7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9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614373818"/>
              </p:ext>
            </p:extLst>
          </p:nvPr>
        </p:nvGraphicFramePr>
        <p:xfrm>
          <a:off x="72000" y="15904"/>
          <a:ext cx="9000000" cy="43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4143375" y="809625"/>
            <a:ext cx="1620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HPP group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133850" y="2028825"/>
            <a:ext cx="16200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Control group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335800" y="553975"/>
            <a:ext cx="3617075" cy="1984801"/>
            <a:chOff x="259600" y="1043247"/>
            <a:chExt cx="3242747" cy="1800000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9600" y="1043247"/>
              <a:ext cx="3242747" cy="1800000"/>
            </a:xfrm>
            <a:prstGeom prst="rect">
              <a:avLst/>
            </a:prstGeom>
          </p:spPr>
        </p:pic>
        <p:sp>
          <p:nvSpPr>
            <p:cNvPr id="26" name="ZoneTexte 25"/>
            <p:cNvSpPr txBox="1"/>
            <p:nvPr/>
          </p:nvSpPr>
          <p:spPr>
            <a:xfrm>
              <a:off x="1512391" y="1183249"/>
              <a:ext cx="10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180</a:t>
              </a:r>
              <a:endParaRPr lang="fr-B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512391" y="2372895"/>
              <a:ext cx="10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180</a:t>
              </a:r>
              <a:endParaRPr lang="fr-BE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1784375821"/>
              </p:ext>
            </p:extLst>
          </p:nvPr>
        </p:nvGraphicFramePr>
        <p:xfrm>
          <a:off x="257175" y="2457451"/>
          <a:ext cx="8629650" cy="120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719999" y="3653909"/>
            <a:ext cx="3132000" cy="432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Physiological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condition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301523" y="3653909"/>
            <a:ext cx="3132000" cy="432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and immune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23825" y="4162425"/>
            <a:ext cx="432434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Plasma cortisol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Plasma glucose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Brain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serotonine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, dopamine and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metabolites</a:t>
            </a: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Stress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expression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705349" y="4162425"/>
            <a:ext cx="43243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peroxidase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Plasma ACH50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Immune system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expression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35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10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321244651"/>
              </p:ext>
            </p:extLst>
          </p:nvPr>
        </p:nvGraphicFramePr>
        <p:xfrm>
          <a:off x="72000" y="15904"/>
          <a:ext cx="9000000" cy="43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4" name="Groupe 23"/>
          <p:cNvGrpSpPr/>
          <p:nvPr/>
        </p:nvGrpSpPr>
        <p:grpSpPr>
          <a:xfrm>
            <a:off x="259600" y="1371904"/>
            <a:ext cx="4143958" cy="2333828"/>
            <a:chOff x="259600" y="1043247"/>
            <a:chExt cx="3242747" cy="1800000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9600" y="1043247"/>
              <a:ext cx="3242747" cy="1800000"/>
            </a:xfrm>
            <a:prstGeom prst="rect">
              <a:avLst/>
            </a:prstGeom>
          </p:spPr>
        </p:pic>
        <p:sp>
          <p:nvSpPr>
            <p:cNvPr id="26" name="ZoneTexte 25"/>
            <p:cNvSpPr txBox="1"/>
            <p:nvPr/>
          </p:nvSpPr>
          <p:spPr>
            <a:xfrm>
              <a:off x="1512391" y="1183249"/>
              <a:ext cx="10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180</a:t>
              </a:r>
              <a:endParaRPr lang="fr-B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512391" y="2372895"/>
              <a:ext cx="10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180</a:t>
              </a:r>
              <a:endParaRPr lang="fr-BE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5305455" y="1497155"/>
            <a:ext cx="2052000" cy="7200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BE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Recovery</a:t>
            </a:r>
            <a:r>
              <a:rPr lang="fr-BE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: 71%</a:t>
            </a:r>
          </a:p>
          <a:p>
            <a:r>
              <a:rPr lang="fr-BE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fr-BE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: 97%</a:t>
            </a:r>
            <a:endParaRPr lang="fr-BE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305455" y="2919319"/>
            <a:ext cx="2052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Recovery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94%</a:t>
            </a:r>
          </a:p>
          <a:p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100%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05455" y="2275959"/>
            <a:ext cx="2505814" cy="423834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lnSpc>
                <a:spcPts val="2900"/>
              </a:lnSpc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damages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4692" y="4367472"/>
            <a:ext cx="864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rate in control group</a:t>
            </a:r>
          </a:p>
          <a:p>
            <a:pPr>
              <a:lnSpc>
                <a:spcPct val="200000"/>
              </a:lnSpc>
            </a:pP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damages in control group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surviving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minor injuries in HPP group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64692" y="566117"/>
            <a:ext cx="4248000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fr-B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B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fr-B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endParaRPr lang="fr-B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61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732</Words>
  <Application>Microsoft Office PowerPoint</Application>
  <PresentationFormat>Affichage à l'écran (4:3)</PresentationFormat>
  <Paragraphs>206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25" baseType="lpstr">
      <vt:lpstr>Arial</vt:lpstr>
      <vt:lpstr>Calibri</vt:lpstr>
      <vt:lpstr>Symbol</vt:lpstr>
      <vt:lpstr>Times New Roman</vt:lpstr>
      <vt:lpstr>Verdana</vt:lpstr>
      <vt:lpstr>Wingdings</vt:lpstr>
      <vt:lpstr>Conception personnalisée</vt:lpstr>
      <vt:lpstr>1_Conception personnalisée</vt:lpstr>
      <vt:lpstr>How the passage through a hydropower plant affects the physiological and health status of Atlantic salmon smolts?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Hello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aaaaaa aaaaaaa</dc:creator>
  <cp:lastModifiedBy>Ilee</cp:lastModifiedBy>
  <cp:revision>124</cp:revision>
  <dcterms:created xsi:type="dcterms:W3CDTF">2012-08-22T10:00:01Z</dcterms:created>
  <dcterms:modified xsi:type="dcterms:W3CDTF">2020-02-11T11:33:03Z</dcterms:modified>
</cp:coreProperties>
</file>