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2" r:id="rId2"/>
    <p:sldMasterId id="2147483670" r:id="rId3"/>
  </p:sldMasterIdLst>
  <p:handoutMasterIdLst>
    <p:handoutMasterId r:id="rId28"/>
  </p:handoutMasterIdLst>
  <p:sldIdLst>
    <p:sldId id="288" r:id="rId4"/>
    <p:sldId id="292" r:id="rId5"/>
    <p:sldId id="293" r:id="rId6"/>
    <p:sldId id="295" r:id="rId7"/>
    <p:sldId id="298" r:id="rId8"/>
    <p:sldId id="299" r:id="rId9"/>
    <p:sldId id="300" r:id="rId10"/>
    <p:sldId id="268" r:id="rId11"/>
    <p:sldId id="303" r:id="rId12"/>
    <p:sldId id="301" r:id="rId13"/>
    <p:sldId id="305" r:id="rId14"/>
    <p:sldId id="304" r:id="rId15"/>
    <p:sldId id="311" r:id="rId16"/>
    <p:sldId id="308" r:id="rId17"/>
    <p:sldId id="271" r:id="rId18"/>
    <p:sldId id="270" r:id="rId19"/>
    <p:sldId id="272" r:id="rId20"/>
    <p:sldId id="307" r:id="rId21"/>
    <p:sldId id="313" r:id="rId22"/>
    <p:sldId id="312" r:id="rId23"/>
    <p:sldId id="309" r:id="rId24"/>
    <p:sldId id="310" r:id="rId25"/>
    <p:sldId id="296" r:id="rId26"/>
    <p:sldId id="290" r:id="rId2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  <a:srgbClr val="595959"/>
    <a:srgbClr val="4E7B39"/>
    <a:srgbClr val="64B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2" autoAdjust="0"/>
    <p:restoredTop sz="94586"/>
  </p:normalViewPr>
  <p:slideViewPr>
    <p:cSldViewPr snapToGrid="0" snapToObjects="1">
      <p:cViewPr>
        <p:scale>
          <a:sx n="111" d="100"/>
          <a:sy n="111" d="100"/>
        </p:scale>
        <p:origin x="1136" y="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image" Target="../media/image76.png"/><Relationship Id="rId4" Type="http://schemas.openxmlformats.org/officeDocument/2006/relationships/image" Target="../media/image7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BC8AF07-95B6-DE41-96DE-30922CFA01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CF1514-EA9F-B741-AA73-24B64BB73C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D04B86-A6F1-DE46-A634-A456D54B7820}" type="datetimeFigureOut">
              <a:rPr lang="fr-FR"/>
              <a:pPr>
                <a:defRPr/>
              </a:pPr>
              <a:t>10/02/2020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561A3E-0073-B64D-A3A0-15117054D3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7D892A-6C35-A44F-9C02-27282F667E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46A808C-0F61-314E-8B64-F33C548639E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2683279"/>
            <a:ext cx="6944783" cy="1470025"/>
          </a:xfrm>
          <a:prstGeom prst="rect">
            <a:avLst/>
          </a:prstGeom>
        </p:spPr>
        <p:txBody>
          <a:bodyPr anchor="ctr" anchorCtr="0"/>
          <a:lstStyle>
            <a:lvl1pPr algn="r">
              <a:defRPr sz="3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968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000" b="0" i="0">
                <a:solidFill>
                  <a:srgbClr val="2E3135"/>
                </a:solidFill>
                <a:latin typeface="Verdana"/>
                <a:cs typeface="Verdana"/>
              </a:defRPr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305291"/>
              </a:buClr>
              <a:buFont typeface="Arial"/>
              <a:buNone/>
              <a:defRPr sz="2700">
                <a:solidFill>
                  <a:srgbClr val="474746"/>
                </a:solidFill>
                <a:latin typeface="+mj-lt"/>
              </a:defRPr>
            </a:lvl1pPr>
            <a:lvl2pPr marL="720000" indent="-285750" algn="l">
              <a:buClr>
                <a:srgbClr val="41A336"/>
              </a:buClr>
              <a:buFont typeface="Arial"/>
              <a:buChar char="•"/>
              <a:defRPr sz="1600" b="0" i="0">
                <a:solidFill>
                  <a:srgbClr val="2E3135"/>
                </a:solidFill>
                <a:latin typeface="Verdana"/>
                <a:cs typeface="Verdana"/>
              </a:defRPr>
            </a:lvl2pPr>
            <a:lvl3pPr marL="990000" indent="-228600" algn="l">
              <a:buClr>
                <a:srgbClr val="41A336"/>
              </a:buClr>
              <a:buFont typeface="Arial"/>
              <a:buChar char="•"/>
              <a:defRPr sz="1400" b="0" i="0">
                <a:solidFill>
                  <a:srgbClr val="2E3135"/>
                </a:solidFill>
                <a:latin typeface="Verdana"/>
                <a:cs typeface="Verdana"/>
              </a:defRPr>
            </a:lvl3pPr>
            <a:lvl4pPr marL="1260000" indent="-228600" algn="l">
              <a:buClr>
                <a:srgbClr val="41A336"/>
              </a:buClr>
              <a:buFont typeface="Arial"/>
              <a:buChar char="•"/>
              <a:defRPr sz="1200" b="0" i="0">
                <a:solidFill>
                  <a:srgbClr val="2E3135"/>
                </a:solidFill>
                <a:latin typeface="Verdana"/>
                <a:cs typeface="Verdana"/>
              </a:defRPr>
            </a:lvl4pPr>
            <a:lvl5pPr marL="1530000" indent="-228600" algn="l">
              <a:buClr>
                <a:srgbClr val="41A336"/>
              </a:buClr>
              <a:buFont typeface="Arial"/>
              <a:buChar char="•"/>
              <a:defRPr sz="1000" b="0" i="0">
                <a:solidFill>
                  <a:srgbClr val="2E3135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357E03C5-36BB-F14E-A62E-CF11C9F5F4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164138" y="6286500"/>
            <a:ext cx="2133600" cy="365125"/>
          </a:xfrm>
          <a:prstGeom prst="rect">
            <a:avLst/>
          </a:prstGeom>
        </p:spPr>
        <p:txBody>
          <a:bodyPr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rgbClr val="30529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000" b="0" i="0">
                <a:solidFill>
                  <a:srgbClr val="2E3135"/>
                </a:solidFill>
                <a:latin typeface="Verdana"/>
                <a:cs typeface="Verdana"/>
              </a:defRPr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305291"/>
              </a:buClr>
              <a:buFont typeface="Arial"/>
              <a:buNone/>
              <a:defRPr sz="2700">
                <a:solidFill>
                  <a:srgbClr val="474746"/>
                </a:solidFill>
                <a:latin typeface="+mj-lt"/>
              </a:defRPr>
            </a:lvl1pPr>
            <a:lvl2pPr marL="720000" indent="-285750" algn="l">
              <a:buClr>
                <a:srgbClr val="41A336"/>
              </a:buClr>
              <a:buFont typeface="Arial"/>
              <a:buChar char="•"/>
              <a:defRPr sz="1600" b="0" i="0">
                <a:solidFill>
                  <a:srgbClr val="2E3135"/>
                </a:solidFill>
                <a:latin typeface="Verdana"/>
                <a:cs typeface="Verdana"/>
              </a:defRPr>
            </a:lvl2pPr>
            <a:lvl3pPr marL="990000" indent="-228600" algn="l">
              <a:buClr>
                <a:srgbClr val="41A336"/>
              </a:buClr>
              <a:buFont typeface="Arial"/>
              <a:buChar char="•"/>
              <a:defRPr sz="1400" b="0" i="0">
                <a:solidFill>
                  <a:srgbClr val="2E3135"/>
                </a:solidFill>
                <a:latin typeface="Verdana"/>
                <a:cs typeface="Verdana"/>
              </a:defRPr>
            </a:lvl3pPr>
            <a:lvl4pPr marL="1260000" indent="-228600" algn="l">
              <a:buClr>
                <a:srgbClr val="41A336"/>
              </a:buClr>
              <a:buFont typeface="Arial"/>
              <a:buChar char="•"/>
              <a:defRPr sz="1200" b="0" i="0">
                <a:solidFill>
                  <a:srgbClr val="2E3135"/>
                </a:solidFill>
                <a:latin typeface="Verdana"/>
                <a:cs typeface="Verdana"/>
              </a:defRPr>
            </a:lvl4pPr>
            <a:lvl5pPr marL="1530000" indent="-228600" algn="l">
              <a:buClr>
                <a:srgbClr val="41A336"/>
              </a:buClr>
              <a:buFont typeface="Arial"/>
              <a:buChar char="•"/>
              <a:defRPr sz="1000" b="0" i="0">
                <a:solidFill>
                  <a:srgbClr val="2E3135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D6E477-DF84-1E4B-A517-222CB587689C}"/>
              </a:ext>
            </a:extLst>
          </p:cNvPr>
          <p:cNvSpPr/>
          <p:nvPr userDrawn="1"/>
        </p:nvSpPr>
        <p:spPr>
          <a:xfrm>
            <a:off x="0" y="6577070"/>
            <a:ext cx="9144000" cy="2809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08BFD921-21AD-F54D-BD03-CDE34CBF9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30529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30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us 6">
            <a:extLst>
              <a:ext uri="{FF2B5EF4-FFF2-40B4-BE49-F238E27FC236}">
                <a16:creationId xmlns:a16="http://schemas.microsoft.com/office/drawing/2014/main" id="{AFDDEECA-2F12-D948-9C15-B992AD4CBD04}"/>
              </a:ext>
            </a:extLst>
          </p:cNvPr>
          <p:cNvSpPr/>
          <p:nvPr userDrawn="1"/>
        </p:nvSpPr>
        <p:spPr>
          <a:xfrm>
            <a:off x="0" y="0"/>
            <a:ext cx="9144000" cy="5497513"/>
          </a:xfrm>
          <a:prstGeom prst="flowChartProcess">
            <a:avLst/>
          </a:prstGeom>
          <a:solidFill>
            <a:srgbClr val="55AB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Verdana"/>
                <a:cs typeface="Verdana"/>
              </a:rPr>
              <a:t>               </a:t>
            </a:r>
          </a:p>
        </p:txBody>
      </p:sp>
      <p:pic>
        <p:nvPicPr>
          <p:cNvPr id="1027" name="Image 4" descr="PICTOS_blanc.png">
            <a:extLst>
              <a:ext uri="{FF2B5EF4-FFF2-40B4-BE49-F238E27FC236}">
                <a16:creationId xmlns:a16="http://schemas.microsoft.com/office/drawing/2014/main" id="{5EDCB742-714E-0642-95F2-9B4C7B326B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8" name="Grouper 12">
            <a:extLst>
              <a:ext uri="{FF2B5EF4-FFF2-40B4-BE49-F238E27FC236}">
                <a16:creationId xmlns:a16="http://schemas.microsoft.com/office/drawing/2014/main" id="{1824DB91-0A68-3D4B-9E9C-C5D175B32C9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948488" y="5353050"/>
            <a:ext cx="1384300" cy="814388"/>
            <a:chOff x="6948948" y="5525435"/>
            <a:chExt cx="1384302" cy="813222"/>
          </a:xfrm>
        </p:grpSpPr>
        <p:sp>
          <p:nvSpPr>
            <p:cNvPr id="9" name="Processus 8">
              <a:extLst>
                <a:ext uri="{FF2B5EF4-FFF2-40B4-BE49-F238E27FC236}">
                  <a16:creationId xmlns:a16="http://schemas.microsoft.com/office/drawing/2014/main" id="{CBD73500-3843-DD43-B3FC-C1F4AF172BA0}"/>
                </a:ext>
              </a:extLst>
            </p:cNvPr>
            <p:cNvSpPr/>
            <p:nvPr userDrawn="1"/>
          </p:nvSpPr>
          <p:spPr>
            <a:xfrm>
              <a:off x="7298199" y="5525435"/>
              <a:ext cx="682626" cy="507273"/>
            </a:xfrm>
            <a:prstGeom prst="flowChartProcess">
              <a:avLst/>
            </a:prstGeom>
            <a:solidFill>
              <a:srgbClr val="55AB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latin typeface="Verdana"/>
                  <a:cs typeface="Verdana"/>
                </a:rPr>
                <a:t>     </a:t>
              </a:r>
            </a:p>
          </p:txBody>
        </p:sp>
        <p:sp>
          <p:nvSpPr>
            <p:cNvPr id="10" name="Connecteur 10">
              <a:extLst>
                <a:ext uri="{FF2B5EF4-FFF2-40B4-BE49-F238E27FC236}">
                  <a16:creationId xmlns:a16="http://schemas.microsoft.com/office/drawing/2014/main" id="{2DD2E2A4-51FC-AC4E-99D0-6FCAC87AF0A1}"/>
                </a:ext>
              </a:extLst>
            </p:cNvPr>
            <p:cNvSpPr/>
            <p:nvPr userDrawn="1"/>
          </p:nvSpPr>
          <p:spPr>
            <a:xfrm>
              <a:off x="6948948" y="5669691"/>
              <a:ext cx="1384302" cy="668966"/>
            </a:xfrm>
            <a:custGeom>
              <a:avLst/>
              <a:gdLst/>
              <a:ahLst/>
              <a:cxnLst/>
              <a:rect l="l" t="t" r="r" b="b"/>
              <a:pathLst>
                <a:path w="1384302" h="668657">
                  <a:moveTo>
                    <a:pt x="350838" y="0"/>
                  </a:moveTo>
                  <a:cubicBezTo>
                    <a:pt x="496159" y="0"/>
                    <a:pt x="620845" y="84197"/>
                    <a:pt x="674105" y="204193"/>
                  </a:cubicBezTo>
                  <a:lnTo>
                    <a:pt x="692151" y="259591"/>
                  </a:lnTo>
                  <a:lnTo>
                    <a:pt x="710197" y="204194"/>
                  </a:lnTo>
                  <a:cubicBezTo>
                    <a:pt x="763457" y="84198"/>
                    <a:pt x="888143" y="1"/>
                    <a:pt x="1033464" y="1"/>
                  </a:cubicBezTo>
                  <a:cubicBezTo>
                    <a:pt x="1227226" y="1"/>
                    <a:pt x="1384302" y="149685"/>
                    <a:pt x="1384302" y="334329"/>
                  </a:cubicBezTo>
                  <a:cubicBezTo>
                    <a:pt x="1384302" y="518973"/>
                    <a:pt x="1227226" y="668657"/>
                    <a:pt x="1033464" y="668657"/>
                  </a:cubicBezTo>
                  <a:cubicBezTo>
                    <a:pt x="888143" y="668657"/>
                    <a:pt x="763457" y="584460"/>
                    <a:pt x="710197" y="464465"/>
                  </a:cubicBezTo>
                  <a:lnTo>
                    <a:pt x="692151" y="409067"/>
                  </a:lnTo>
                  <a:lnTo>
                    <a:pt x="674105" y="464464"/>
                  </a:lnTo>
                  <a:cubicBezTo>
                    <a:pt x="620845" y="584459"/>
                    <a:pt x="496159" y="668656"/>
                    <a:pt x="350838" y="668656"/>
                  </a:cubicBezTo>
                  <a:cubicBezTo>
                    <a:pt x="157076" y="668656"/>
                    <a:pt x="0" y="518972"/>
                    <a:pt x="0" y="334328"/>
                  </a:cubicBezTo>
                  <a:cubicBezTo>
                    <a:pt x="0" y="149684"/>
                    <a:pt x="157076" y="0"/>
                    <a:pt x="3508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Verdana"/>
                <a:cs typeface="Verdana"/>
              </a:endParaRPr>
            </a:p>
          </p:txBody>
        </p:sp>
      </p:grpSp>
      <p:pic>
        <p:nvPicPr>
          <p:cNvPr id="1029" name="Image 11" descr="UNamur.png">
            <a:extLst>
              <a:ext uri="{FF2B5EF4-FFF2-40B4-BE49-F238E27FC236}">
                <a16:creationId xmlns:a16="http://schemas.microsoft.com/office/drawing/2014/main" id="{FBE28B6F-C945-324C-AFDF-291458ED30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61038"/>
            <a:ext cx="95408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DB66F489-E254-2A42-92C0-E7827E339924}"/>
              </a:ext>
            </a:extLst>
          </p:cNvPr>
          <p:cNvSpPr txBox="1">
            <a:spLocks/>
          </p:cNvSpPr>
          <p:nvPr userDrawn="1"/>
        </p:nvSpPr>
        <p:spPr>
          <a:xfrm>
            <a:off x="457200" y="6516688"/>
            <a:ext cx="8229600" cy="233362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342900" indent="-342900" algn="r" defTabSz="457200" rtl="0" eaLnBrk="1" latinLnBrk="0" hangingPunct="1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Font typeface="Arial"/>
              <a:buNone/>
              <a:defRPr sz="2500" b="0" i="0" kern="1200">
                <a:solidFill>
                  <a:srgbClr val="211D61"/>
                </a:solidFill>
                <a:latin typeface="+mj-lt"/>
                <a:ea typeface="+mn-ea"/>
                <a:cs typeface="Frutiger LT Std 55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»"/>
              <a:defRPr sz="20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defRPr/>
            </a:pPr>
            <a:r>
              <a:rPr lang="nl-BE" sz="800" dirty="0">
                <a:solidFill>
                  <a:srgbClr val="2E3135"/>
                </a:solidFill>
                <a:latin typeface="Verdana"/>
                <a:cs typeface="Verdana"/>
              </a:rPr>
              <a:t>www.unamur.be</a:t>
            </a:r>
            <a:endParaRPr lang="fr-FR" sz="800" dirty="0">
              <a:solidFill>
                <a:srgbClr val="2E3135"/>
              </a:solidFill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>
            <a:extLst>
              <a:ext uri="{FF2B5EF4-FFF2-40B4-BE49-F238E27FC236}">
                <a16:creationId xmlns:a16="http://schemas.microsoft.com/office/drawing/2014/main" id="{DB28BFD2-0EB5-C545-9358-26EBA2F2A8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00"/>
            <a:ext cx="9144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6EC39E8-62F0-6C47-B7E5-92081695F56D}"/>
              </a:ext>
            </a:extLst>
          </p:cNvPr>
          <p:cNvSpPr txBox="1">
            <a:spLocks/>
          </p:cNvSpPr>
          <p:nvPr userDrawn="1"/>
        </p:nvSpPr>
        <p:spPr>
          <a:xfrm>
            <a:off x="457200" y="6516688"/>
            <a:ext cx="8229600" cy="233362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342900" indent="-342900" algn="r" defTabSz="457200" rtl="0" eaLnBrk="1" latinLnBrk="0" hangingPunct="1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Font typeface="Arial"/>
              <a:buNone/>
              <a:defRPr sz="2500" b="0" i="0" kern="1200">
                <a:solidFill>
                  <a:srgbClr val="211D61"/>
                </a:solidFill>
                <a:latin typeface="+mj-lt"/>
                <a:ea typeface="+mn-ea"/>
                <a:cs typeface="Frutiger LT Std 55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»"/>
              <a:defRPr sz="20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defRPr/>
            </a:pPr>
            <a:r>
              <a:rPr lang="nl-BE" sz="800" dirty="0">
                <a:solidFill>
                  <a:schemeClr val="bg1"/>
                </a:solidFill>
                <a:latin typeface="Verdana"/>
                <a:cs typeface="Verdana"/>
              </a:rPr>
              <a:t>www.unamur.be</a:t>
            </a:r>
            <a:endParaRPr lang="fr-FR" sz="8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">
            <a:extLst>
              <a:ext uri="{FF2B5EF4-FFF2-40B4-BE49-F238E27FC236}">
                <a16:creationId xmlns:a16="http://schemas.microsoft.com/office/drawing/2014/main" id="{79AC4666-9EDE-414A-8F3F-AD3E72CCF9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00"/>
            <a:ext cx="9144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5B5C019-E169-5743-AE54-E2FE3100C4F2}"/>
              </a:ext>
            </a:extLst>
          </p:cNvPr>
          <p:cNvSpPr txBox="1">
            <a:spLocks/>
          </p:cNvSpPr>
          <p:nvPr userDrawn="1"/>
        </p:nvSpPr>
        <p:spPr>
          <a:xfrm>
            <a:off x="457200" y="6516688"/>
            <a:ext cx="8229600" cy="233362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Arial" panose="020B0604020202020204" pitchFamily="34" charset="0"/>
              <a:buNone/>
            </a:pPr>
            <a:r>
              <a:rPr lang="nl-BE" altLang="fr-FR" sz="800">
                <a:solidFill>
                  <a:schemeClr val="bg1"/>
                </a:solidFill>
                <a:latin typeface="Verdana" panose="020B0604030504040204" pitchFamily="34" charset="0"/>
              </a:rPr>
              <a:t>www.unamur.be</a:t>
            </a:r>
            <a:endParaRPr lang="fr-FR" altLang="fr-FR" sz="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tiff"/><Relationship Id="rId5" Type="http://schemas.openxmlformats.org/officeDocument/2006/relationships/image" Target="../media/image10.png"/><Relationship Id="rId15" Type="http://schemas.openxmlformats.org/officeDocument/2006/relationships/image" Target="../media/image50.png"/><Relationship Id="rId10" Type="http://schemas.microsoft.com/office/2007/relationships/hdphoto" Target="../media/hdphoto16.wdp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3" Type="http://schemas.openxmlformats.org/officeDocument/2006/relationships/image" Target="../media/image55.png"/><Relationship Id="rId12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0.png"/><Relationship Id="rId15" Type="http://schemas.openxmlformats.org/officeDocument/2006/relationships/image" Target="../media/image60.png"/><Relationship Id="rId4" Type="http://schemas.openxmlformats.org/officeDocument/2006/relationships/image" Target="../media/image56.png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7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160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7.png"/><Relationship Id="rId7" Type="http://schemas.openxmlformats.org/officeDocument/2006/relationships/image" Target="../media/image48.png"/><Relationship Id="rId12" Type="http://schemas.openxmlformats.org/officeDocument/2006/relationships/image" Target="../media/image7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71.png"/><Relationship Id="rId5" Type="http://schemas.openxmlformats.org/officeDocument/2006/relationships/image" Target="../media/image46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45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tiff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11.png"/><Relationship Id="rId18" Type="http://schemas.openxmlformats.org/officeDocument/2006/relationships/image" Target="../media/image14.tiff"/><Relationship Id="rId21" Type="http://schemas.microsoft.com/office/2007/relationships/hdphoto" Target="../media/hdphoto10.wdp"/><Relationship Id="rId7" Type="http://schemas.openxmlformats.org/officeDocument/2006/relationships/image" Target="../media/image86.png"/><Relationship Id="rId12" Type="http://schemas.openxmlformats.org/officeDocument/2006/relationships/image" Target="../media/image10.png"/><Relationship Id="rId17" Type="http://schemas.microsoft.com/office/2007/relationships/hdphoto" Target="../media/hdphoto18.wdp"/><Relationship Id="rId2" Type="http://schemas.openxmlformats.org/officeDocument/2006/relationships/image" Target="../media/image26.png"/><Relationship Id="rId16" Type="http://schemas.openxmlformats.org/officeDocument/2006/relationships/image" Target="../media/image13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9.png"/><Relationship Id="rId5" Type="http://schemas.openxmlformats.org/officeDocument/2006/relationships/image" Target="../media/image191.png"/><Relationship Id="rId15" Type="http://schemas.microsoft.com/office/2007/relationships/hdphoto" Target="../media/hdphoto17.wdp"/><Relationship Id="rId10" Type="http://schemas.openxmlformats.org/officeDocument/2006/relationships/image" Target="../media/image8.png"/><Relationship Id="rId19" Type="http://schemas.openxmlformats.org/officeDocument/2006/relationships/image" Target="../media/image28.png"/><Relationship Id="rId4" Type="http://schemas.openxmlformats.org/officeDocument/2006/relationships/image" Target="../media/image180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tiff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7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microsoft.com/office/2007/relationships/hdphoto" Target="../media/hdphoto3.wdp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microsoft.com/office/2007/relationships/hdphoto" Target="../media/hdphoto6.wdp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2.png"/><Relationship Id="rId1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4.tiff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1.wdp"/><Relationship Id="rId18" Type="http://schemas.microsoft.com/office/2007/relationships/hdphoto" Target="../media/hdphoto3.wdp"/><Relationship Id="rId21" Type="http://schemas.openxmlformats.org/officeDocument/2006/relationships/image" Target="../media/image3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8.png"/><Relationship Id="rId2" Type="http://schemas.openxmlformats.org/officeDocument/2006/relationships/image" Target="../media/image26.png"/><Relationship Id="rId16" Type="http://schemas.openxmlformats.org/officeDocument/2006/relationships/image" Target="../media/image14.tiff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11.png"/><Relationship Id="rId24" Type="http://schemas.openxmlformats.org/officeDocument/2006/relationships/image" Target="../media/image33.png"/><Relationship Id="rId5" Type="http://schemas.openxmlformats.org/officeDocument/2006/relationships/image" Target="../media/image191.png"/><Relationship Id="rId15" Type="http://schemas.microsoft.com/office/2007/relationships/hdphoto" Target="../media/hdphoto12.wdp"/><Relationship Id="rId23" Type="http://schemas.openxmlformats.org/officeDocument/2006/relationships/image" Target="../media/image32.png"/><Relationship Id="rId10" Type="http://schemas.openxmlformats.org/officeDocument/2006/relationships/image" Target="../media/image10.png"/><Relationship Id="rId19" Type="http://schemas.microsoft.com/office/2007/relationships/hdphoto" Target="../media/hdphoto10.wdp"/><Relationship Id="rId4" Type="http://schemas.openxmlformats.org/officeDocument/2006/relationships/image" Target="../media/image180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2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tiff"/><Relationship Id="rId18" Type="http://schemas.openxmlformats.org/officeDocument/2006/relationships/image" Target="../media/image38.png"/><Relationship Id="rId3" Type="http://schemas.microsoft.com/office/2007/relationships/hdphoto" Target="../media/hdphoto13.wdp"/><Relationship Id="rId7" Type="http://schemas.openxmlformats.org/officeDocument/2006/relationships/image" Target="../media/image10.png"/><Relationship Id="rId12" Type="http://schemas.microsoft.com/office/2007/relationships/hdphoto" Target="../media/hdphoto15.wdp"/><Relationship Id="rId17" Type="http://schemas.openxmlformats.org/officeDocument/2006/relationships/image" Target="../media/image37.png"/><Relationship Id="rId2" Type="http://schemas.openxmlformats.org/officeDocument/2006/relationships/image" Target="../media/image20.png"/><Relationship Id="rId16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microsoft.com/office/2007/relationships/hdphoto" Target="../media/hdphoto3.wdp"/><Relationship Id="rId10" Type="http://schemas.microsoft.com/office/2007/relationships/hdphoto" Target="../media/hdphoto14.wdp"/><Relationship Id="rId19" Type="http://schemas.openxmlformats.org/officeDocument/2006/relationships/image" Target="../media/image39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E24896-E863-4C4E-B3A9-FD845D14DBD8}"/>
              </a:ext>
            </a:extLst>
          </p:cNvPr>
          <p:cNvSpPr/>
          <p:nvPr/>
        </p:nvSpPr>
        <p:spPr>
          <a:xfrm>
            <a:off x="0" y="6564923"/>
            <a:ext cx="9144000" cy="2930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65138DC-57D7-DA41-A6FC-55D0242C5A62}"/>
              </a:ext>
            </a:extLst>
          </p:cNvPr>
          <p:cNvGrpSpPr/>
          <p:nvPr/>
        </p:nvGrpSpPr>
        <p:grpSpPr>
          <a:xfrm>
            <a:off x="-810" y="5402861"/>
            <a:ext cx="9144002" cy="1494781"/>
            <a:chOff x="-633050" y="5339377"/>
            <a:chExt cx="9144002" cy="2139766"/>
          </a:xfrm>
        </p:grpSpPr>
        <p:sp>
          <p:nvSpPr>
            <p:cNvPr id="8" name="Rectangle avec coin diagonal arrondi 7">
              <a:extLst>
                <a:ext uri="{FF2B5EF4-FFF2-40B4-BE49-F238E27FC236}">
                  <a16:creationId xmlns:a16="http://schemas.microsoft.com/office/drawing/2014/main" id="{819B4D1D-3895-644D-AA13-54439DA2DC1D}"/>
                </a:ext>
              </a:extLst>
            </p:cNvPr>
            <p:cNvSpPr/>
            <p:nvPr/>
          </p:nvSpPr>
          <p:spPr>
            <a:xfrm flipH="1">
              <a:off x="-633050" y="5339377"/>
              <a:ext cx="7608277" cy="2104516"/>
            </a:xfrm>
            <a:prstGeom prst="round2DiagRect">
              <a:avLst>
                <a:gd name="adj1" fmla="val 17938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avec coin diagonal arrondi 8">
              <a:extLst>
                <a:ext uri="{FF2B5EF4-FFF2-40B4-BE49-F238E27FC236}">
                  <a16:creationId xmlns:a16="http://schemas.microsoft.com/office/drawing/2014/main" id="{535A9D64-CCA2-5246-AFD0-76C8DACEDA63}"/>
                </a:ext>
              </a:extLst>
            </p:cNvPr>
            <p:cNvSpPr/>
            <p:nvPr/>
          </p:nvSpPr>
          <p:spPr>
            <a:xfrm>
              <a:off x="6975231" y="5339378"/>
              <a:ext cx="1535721" cy="2139765"/>
            </a:xfrm>
            <a:prstGeom prst="round2DiagRect">
              <a:avLst>
                <a:gd name="adj1" fmla="val 18731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2CF6A0D6-E995-6946-8439-25E6D7C3C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952" y="5522946"/>
            <a:ext cx="1187379" cy="131565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3E8265C-DF1F-F14E-AAFF-6C31F1923369}"/>
              </a:ext>
            </a:extLst>
          </p:cNvPr>
          <p:cNvSpPr txBox="1"/>
          <p:nvPr/>
        </p:nvSpPr>
        <p:spPr>
          <a:xfrm>
            <a:off x="0" y="1802858"/>
            <a:ext cx="9144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Architecture and stability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of ecosystems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37FF77A-348C-9B4B-A9E0-B52F2502066A}"/>
              </a:ext>
            </a:extLst>
          </p:cNvPr>
          <p:cNvSpPr txBox="1"/>
          <p:nvPr/>
        </p:nvSpPr>
        <p:spPr>
          <a:xfrm>
            <a:off x="-6" y="5402861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Camille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CARPENTIER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4B516C1-6C3D-9643-A2A5-F0E772B3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331" y="6308874"/>
            <a:ext cx="821918" cy="45292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2147ED3-427D-284C-B5D2-93F894BDF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331" y="5736120"/>
            <a:ext cx="872546" cy="36439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DF3BFE5-1C2B-8B41-9EEE-FF6B532ACE38}"/>
              </a:ext>
            </a:extLst>
          </p:cNvPr>
          <p:cNvSpPr txBox="1"/>
          <p:nvPr/>
        </p:nvSpPr>
        <p:spPr>
          <a:xfrm>
            <a:off x="0" y="6201335"/>
            <a:ext cx="1854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ILEE Research day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B919C7C-02EE-BF42-8A30-CD85540E29EC}"/>
              </a:ext>
            </a:extLst>
          </p:cNvPr>
          <p:cNvSpPr txBox="1"/>
          <p:nvPr/>
        </p:nvSpPr>
        <p:spPr>
          <a:xfrm>
            <a:off x="0" y="652966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</a:rPr>
              <a:t>11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.02.2020</a:t>
            </a:r>
          </a:p>
        </p:txBody>
      </p:sp>
    </p:spTree>
    <p:extLst>
      <p:ext uri="{BB962C8B-B14F-4D97-AF65-F5344CB8AC3E}">
        <p14:creationId xmlns:p14="http://schemas.microsoft.com/office/powerpoint/2010/main" val="52391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3">
            <a:extLst>
              <a:ext uri="{FF2B5EF4-FFF2-40B4-BE49-F238E27FC236}">
                <a16:creationId xmlns:a16="http://schemas.microsoft.com/office/drawing/2014/main" id="{0A6C6558-121E-A741-A6DF-AFE309E440C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6557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F16F9-6920-E348-8E8A-6EA7A1D43E06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A6DBDB2-5B9A-D145-979F-F48144945C80}"/>
              </a:ext>
            </a:extLst>
          </p:cNvPr>
          <p:cNvSpPr txBox="1"/>
          <p:nvPr/>
        </p:nvSpPr>
        <p:spPr>
          <a:xfrm>
            <a:off x="-111760" y="4875851"/>
            <a:ext cx="9144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Architecture and stability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of ecosystems</a:t>
            </a:r>
          </a:p>
        </p:txBody>
      </p: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7DF5012C-3F6E-414C-BF51-E5870B0F8206}"/>
              </a:ext>
            </a:extLst>
          </p:cNvPr>
          <p:cNvGrpSpPr/>
          <p:nvPr/>
        </p:nvGrpSpPr>
        <p:grpSpPr>
          <a:xfrm>
            <a:off x="1054198" y="73815"/>
            <a:ext cx="3406043" cy="1872251"/>
            <a:chOff x="329805" y="123835"/>
            <a:chExt cx="4140000" cy="2275696"/>
          </a:xfrm>
        </p:grpSpPr>
        <p:grpSp>
          <p:nvGrpSpPr>
            <p:cNvPr id="106" name="Groupe 105">
              <a:extLst>
                <a:ext uri="{FF2B5EF4-FFF2-40B4-BE49-F238E27FC236}">
                  <a16:creationId xmlns:a16="http://schemas.microsoft.com/office/drawing/2014/main" id="{428A5622-A609-F740-B91E-5580AA20BE5D}"/>
                </a:ext>
              </a:extLst>
            </p:cNvPr>
            <p:cNvGrpSpPr/>
            <p:nvPr/>
          </p:nvGrpSpPr>
          <p:grpSpPr>
            <a:xfrm>
              <a:off x="403044" y="351708"/>
              <a:ext cx="3909845" cy="1813418"/>
              <a:chOff x="432475" y="238700"/>
              <a:chExt cx="7814022" cy="3624206"/>
            </a:xfrm>
          </p:grpSpPr>
          <p:grpSp>
            <p:nvGrpSpPr>
              <p:cNvPr id="109" name="Groupe 108">
                <a:extLst>
                  <a:ext uri="{FF2B5EF4-FFF2-40B4-BE49-F238E27FC236}">
                    <a16:creationId xmlns:a16="http://schemas.microsoft.com/office/drawing/2014/main" id="{CEF35707-D599-B94B-89E7-01FBCA774509}"/>
                  </a:ext>
                </a:extLst>
              </p:cNvPr>
              <p:cNvGrpSpPr/>
              <p:nvPr/>
            </p:nvGrpSpPr>
            <p:grpSpPr>
              <a:xfrm>
                <a:off x="5354003" y="2630513"/>
                <a:ext cx="2892494" cy="1232393"/>
                <a:chOff x="4946586" y="2405001"/>
                <a:chExt cx="2892494" cy="1232393"/>
              </a:xfrm>
            </p:grpSpPr>
            <p:grpSp>
              <p:nvGrpSpPr>
                <p:cNvPr id="125" name="Groupe 124">
                  <a:extLst>
                    <a:ext uri="{FF2B5EF4-FFF2-40B4-BE49-F238E27FC236}">
                      <a16:creationId xmlns:a16="http://schemas.microsoft.com/office/drawing/2014/main" id="{062D2160-150B-244D-B217-82B7219BCCB1}"/>
                    </a:ext>
                  </a:extLst>
                </p:cNvPr>
                <p:cNvGrpSpPr/>
                <p:nvPr/>
              </p:nvGrpSpPr>
              <p:grpSpPr>
                <a:xfrm>
                  <a:off x="4946586" y="2405001"/>
                  <a:ext cx="2892494" cy="1232393"/>
                  <a:chOff x="5800725" y="4696143"/>
                  <a:chExt cx="3495675" cy="1716087"/>
                </a:xfrm>
              </p:grpSpPr>
              <p:sp>
                <p:nvSpPr>
                  <p:cNvPr id="128" name="Ellipse 127">
                    <a:extLst>
                      <a:ext uri="{FF2B5EF4-FFF2-40B4-BE49-F238E27FC236}">
                        <a16:creationId xmlns:a16="http://schemas.microsoft.com/office/drawing/2014/main" id="{724D81DB-A66D-AE42-B736-00FB52BC7B1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43600" y="5586730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29" name="Image 24">
                    <a:extLst>
                      <a:ext uri="{FF2B5EF4-FFF2-40B4-BE49-F238E27FC236}">
                        <a16:creationId xmlns:a16="http://schemas.microsoft.com/office/drawing/2014/main" id="{A84D54C5-9BB8-4D45-8E95-C58DB352677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00725" y="4696143"/>
                    <a:ext cx="3495675" cy="16513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26" name="Image 125">
                  <a:extLst>
                    <a:ext uri="{FF2B5EF4-FFF2-40B4-BE49-F238E27FC236}">
                      <a16:creationId xmlns:a16="http://schemas.microsoft.com/office/drawing/2014/main" id="{1CF0E11D-320F-FF41-8EEB-1C1161800E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grayscl/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brightnessContrast bright="60000"/>
                          </a14:imgEffect>
                        </a14:imgLayer>
                      </a14:imgProps>
                    </a:ext>
                  </a:extLst>
                </a:blip>
                <a:srcRect l="-7274" t="-8468" r="-15862" b="-5110"/>
                <a:stretch/>
              </p:blipFill>
              <p:spPr>
                <a:xfrm flipH="1">
                  <a:off x="6517407" y="2568128"/>
                  <a:ext cx="809385" cy="925512"/>
                </a:xfrm>
                <a:prstGeom prst="rect">
                  <a:avLst/>
                </a:prstGeom>
              </p:spPr>
            </p:pic>
            <p:pic>
              <p:nvPicPr>
                <p:cNvPr id="127" name="Image 6">
                  <a:extLst>
                    <a:ext uri="{FF2B5EF4-FFF2-40B4-BE49-F238E27FC236}">
                      <a16:creationId xmlns:a16="http://schemas.microsoft.com/office/drawing/2014/main" id="{988B5005-29F8-9C49-9507-32254F71F43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48286" y="2568127"/>
                  <a:ext cx="598487" cy="925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0" name="Groupe 109">
                <a:extLst>
                  <a:ext uri="{FF2B5EF4-FFF2-40B4-BE49-F238E27FC236}">
                    <a16:creationId xmlns:a16="http://schemas.microsoft.com/office/drawing/2014/main" id="{0740B5A0-E531-8E41-974B-E576BD3C56AF}"/>
                  </a:ext>
                </a:extLst>
              </p:cNvPr>
              <p:cNvGrpSpPr/>
              <p:nvPr/>
            </p:nvGrpSpPr>
            <p:grpSpPr>
              <a:xfrm>
                <a:off x="3070889" y="238700"/>
                <a:ext cx="2892494" cy="1419975"/>
                <a:chOff x="1418103" y="125173"/>
                <a:chExt cx="2892494" cy="1419975"/>
              </a:xfrm>
            </p:grpSpPr>
            <p:grpSp>
              <p:nvGrpSpPr>
                <p:cNvPr id="121" name="Groupe 120">
                  <a:extLst>
                    <a:ext uri="{FF2B5EF4-FFF2-40B4-BE49-F238E27FC236}">
                      <a16:creationId xmlns:a16="http://schemas.microsoft.com/office/drawing/2014/main" id="{85302563-2806-5A43-994B-299E38DC6EC8}"/>
                    </a:ext>
                  </a:extLst>
                </p:cNvPr>
                <p:cNvGrpSpPr/>
                <p:nvPr/>
              </p:nvGrpSpPr>
              <p:grpSpPr>
                <a:xfrm>
                  <a:off x="1418103" y="125173"/>
                  <a:ext cx="2892494" cy="1419975"/>
                  <a:chOff x="5800725" y="4696143"/>
                  <a:chExt cx="3495675" cy="1716087"/>
                </a:xfrm>
              </p:grpSpPr>
              <p:sp>
                <p:nvSpPr>
                  <p:cNvPr id="123" name="Ellipse 122">
                    <a:extLst>
                      <a:ext uri="{FF2B5EF4-FFF2-40B4-BE49-F238E27FC236}">
                        <a16:creationId xmlns:a16="http://schemas.microsoft.com/office/drawing/2014/main" id="{3FAD85DF-2BBD-8749-BB23-CD114746F53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43600" y="5586730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24" name="Image 24">
                    <a:extLst>
                      <a:ext uri="{FF2B5EF4-FFF2-40B4-BE49-F238E27FC236}">
                        <a16:creationId xmlns:a16="http://schemas.microsoft.com/office/drawing/2014/main" id="{2A7F37C2-2D40-C840-9EEC-2EB70E9DB1A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00725" y="4696143"/>
                    <a:ext cx="3495675" cy="16513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22" name="Image 8">
                  <a:extLst>
                    <a:ext uri="{FF2B5EF4-FFF2-40B4-BE49-F238E27FC236}">
                      <a16:creationId xmlns:a16="http://schemas.microsoft.com/office/drawing/2014/main" id="{0BB6266A-2A87-9341-AE30-513D83BB9D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873" b="16050"/>
                <a:stretch/>
              </p:blipFill>
              <p:spPr bwMode="auto">
                <a:xfrm>
                  <a:off x="1989669" y="246699"/>
                  <a:ext cx="1785938" cy="1170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1" name="Groupe 110">
                <a:extLst>
                  <a:ext uri="{FF2B5EF4-FFF2-40B4-BE49-F238E27FC236}">
                    <a16:creationId xmlns:a16="http://schemas.microsoft.com/office/drawing/2014/main" id="{7F784987-F914-8F40-9EA3-F85C9834538F}"/>
                  </a:ext>
                </a:extLst>
              </p:cNvPr>
              <p:cNvGrpSpPr/>
              <p:nvPr/>
            </p:nvGrpSpPr>
            <p:grpSpPr>
              <a:xfrm>
                <a:off x="432475" y="2340454"/>
                <a:ext cx="4974016" cy="1522452"/>
                <a:chOff x="-12757" y="2101258"/>
                <a:chExt cx="4974016" cy="1522452"/>
              </a:xfrm>
            </p:grpSpPr>
            <p:grpSp>
              <p:nvGrpSpPr>
                <p:cNvPr id="114" name="Groupe 113">
                  <a:extLst>
                    <a:ext uri="{FF2B5EF4-FFF2-40B4-BE49-F238E27FC236}">
                      <a16:creationId xmlns:a16="http://schemas.microsoft.com/office/drawing/2014/main" id="{6F9F323C-5763-9A49-B8CA-A413CEA421EE}"/>
                    </a:ext>
                  </a:extLst>
                </p:cNvPr>
                <p:cNvGrpSpPr/>
                <p:nvPr/>
              </p:nvGrpSpPr>
              <p:grpSpPr>
                <a:xfrm>
                  <a:off x="-12757" y="2407891"/>
                  <a:ext cx="4974016" cy="1215819"/>
                  <a:chOff x="4738080" y="1595450"/>
                  <a:chExt cx="3495675" cy="1693007"/>
                </a:xfrm>
              </p:grpSpPr>
              <p:sp>
                <p:nvSpPr>
                  <p:cNvPr id="119" name="Ellipse 118">
                    <a:extLst>
                      <a:ext uri="{FF2B5EF4-FFF2-40B4-BE49-F238E27FC236}">
                        <a16:creationId xmlns:a16="http://schemas.microsoft.com/office/drawing/2014/main" id="{DC7BDB9A-934A-BD49-A909-9ADAEE56480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70642" y="2462957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20" name="Image 24">
                    <a:extLst>
                      <a:ext uri="{FF2B5EF4-FFF2-40B4-BE49-F238E27FC236}">
                        <a16:creationId xmlns:a16="http://schemas.microsoft.com/office/drawing/2014/main" id="{F2F4EF3B-F246-3143-90E7-4D8E5F72556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38080" y="1595450"/>
                    <a:ext cx="3495675" cy="1651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15" name="Image 114">
                  <a:extLst>
                    <a:ext uri="{FF2B5EF4-FFF2-40B4-BE49-F238E27FC236}">
                      <a16:creationId xmlns:a16="http://schemas.microsoft.com/office/drawing/2014/main" id="{3E4B150B-03E1-8447-810D-3C501CAAA9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 l="-18118" t="-13819" r="-17359" b="-13819"/>
                <a:stretch/>
              </p:blipFill>
              <p:spPr bwMode="auto">
                <a:xfrm flipH="1">
                  <a:off x="1545849" y="2915018"/>
                  <a:ext cx="519585" cy="578622"/>
                </a:xfrm>
                <a:prstGeom prst="rect">
                  <a:avLst/>
                </a:prstGeom>
              </p:spPr>
            </p:pic>
            <p:pic>
              <p:nvPicPr>
                <p:cNvPr id="116" name="Image 115">
                  <a:extLst>
                    <a:ext uri="{FF2B5EF4-FFF2-40B4-BE49-F238E27FC236}">
                      <a16:creationId xmlns:a16="http://schemas.microsoft.com/office/drawing/2014/main" id="{CA888EA8-623E-B941-BC66-18298300BE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9091" b="97403" l="3306" r="1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42255" y="3030245"/>
                  <a:ext cx="788905" cy="502030"/>
                </a:xfrm>
                <a:prstGeom prst="rect">
                  <a:avLst/>
                </a:prstGeom>
              </p:spPr>
            </p:pic>
            <p:pic>
              <p:nvPicPr>
                <p:cNvPr id="117" name="Image 116">
                  <a:extLst>
                    <a:ext uri="{FF2B5EF4-FFF2-40B4-BE49-F238E27FC236}">
                      <a16:creationId xmlns:a16="http://schemas.microsoft.com/office/drawing/2014/main" id="{40E625BE-D148-C74A-9F19-548ACD9492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0" b="93197" l="3279" r="99672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03621" y="2912194"/>
                  <a:ext cx="1200538" cy="578621"/>
                </a:xfrm>
                <a:prstGeom prst="rect">
                  <a:avLst/>
                </a:prstGeom>
              </p:spPr>
            </p:pic>
            <p:pic>
              <p:nvPicPr>
                <p:cNvPr id="118" name="Image 117">
                  <a:extLst>
                    <a:ext uri="{FF2B5EF4-FFF2-40B4-BE49-F238E27FC236}">
                      <a16:creationId xmlns:a16="http://schemas.microsoft.com/office/drawing/2014/main" id="{0D70D473-88EC-EC47-97E6-F064EF27D5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438351" y="2101258"/>
                  <a:ext cx="1301815" cy="1387013"/>
                </a:xfrm>
                <a:prstGeom prst="rect">
                  <a:avLst/>
                </a:prstGeom>
              </p:spPr>
            </p:pic>
          </p:grpSp>
          <p:cxnSp>
            <p:nvCxnSpPr>
              <p:cNvPr id="112" name="Connecteur droit 111">
                <a:extLst>
                  <a:ext uri="{FF2B5EF4-FFF2-40B4-BE49-F238E27FC236}">
                    <a16:creationId xmlns:a16="http://schemas.microsoft.com/office/drawing/2014/main" id="{0B8366F9-5A9D-C948-9849-088CB0E76E57}"/>
                  </a:ext>
                </a:extLst>
              </p:cNvPr>
              <p:cNvCxnSpPr>
                <a:cxnSpLocks/>
                <a:stCxn id="123" idx="4"/>
                <a:endCxn id="115" idx="0"/>
              </p:cNvCxnSpPr>
              <p:nvPr/>
            </p:nvCxnSpPr>
            <p:spPr>
              <a:xfrm flipH="1">
                <a:off x="2250873" y="1658675"/>
                <a:ext cx="2325374" cy="149553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>
                <a:extLst>
                  <a:ext uri="{FF2B5EF4-FFF2-40B4-BE49-F238E27FC236}">
                    <a16:creationId xmlns:a16="http://schemas.microsoft.com/office/drawing/2014/main" id="{485691E1-6E62-8847-AB53-EE9D91AC156E}"/>
                  </a:ext>
                </a:extLst>
              </p:cNvPr>
              <p:cNvCxnSpPr>
                <a:cxnSpLocks/>
                <a:stCxn id="123" idx="4"/>
                <a:endCxn id="116" idx="0"/>
              </p:cNvCxnSpPr>
              <p:nvPr/>
            </p:nvCxnSpPr>
            <p:spPr>
              <a:xfrm flipH="1">
                <a:off x="3281940" y="1658675"/>
                <a:ext cx="1294307" cy="161076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Rectangle à coins arrondis 106">
              <a:extLst>
                <a:ext uri="{FF2B5EF4-FFF2-40B4-BE49-F238E27FC236}">
                  <a16:creationId xmlns:a16="http://schemas.microsoft.com/office/drawing/2014/main" id="{F0EBA161-B8B7-3F4B-B843-1362C6238936}"/>
                </a:ext>
              </a:extLst>
            </p:cNvPr>
            <p:cNvSpPr/>
            <p:nvPr/>
          </p:nvSpPr>
          <p:spPr bwMode="auto">
            <a:xfrm>
              <a:off x="329805" y="328812"/>
              <a:ext cx="4140000" cy="2070719"/>
            </a:xfrm>
            <a:prstGeom prst="roundRect">
              <a:avLst>
                <a:gd name="adj" fmla="val 1302"/>
              </a:avLst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8" name="ZoneTexte 76">
                  <a:extLst>
                    <a:ext uri="{FF2B5EF4-FFF2-40B4-BE49-F238E27FC236}">
                      <a16:creationId xmlns:a16="http://schemas.microsoft.com/office/drawing/2014/main" id="{0ADE2843-4C36-DA45-B91E-E9427CCD78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323" y="123835"/>
                  <a:ext cx="931197" cy="448918"/>
                </a:xfrm>
                <a:prstGeom prst="rect">
                  <a:avLst/>
                </a:prstGeom>
                <a:solidFill>
                  <a:srgbClr val="696969"/>
                </a:solidFill>
                <a:ln>
                  <a:noFill/>
                </a:ln>
                <a:extLst/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fr-FR" altLang="fr-FR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kumimoji="0" lang="fr-FR" altLang="fr-FR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kumimoji="0" lang="fr-FR" altLang="fr-FR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</m:t>
                        </m:r>
                      </m:oMath>
                    </m:oMathPara>
                  </a14:m>
                  <a:endParaRPr kumimoji="0" lang="en-GB" altLang="fr-FR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08" name="ZoneTexte 76">
                  <a:extLst>
                    <a:ext uri="{FF2B5EF4-FFF2-40B4-BE49-F238E27FC236}">
                      <a16:creationId xmlns:a16="http://schemas.microsoft.com/office/drawing/2014/main" id="{0ADE2843-4C36-DA45-B91E-E9427CCD78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323" y="123835"/>
                  <a:ext cx="931197" cy="44891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D7A8B5A6-14A0-3D42-9B77-285AC2250175}"/>
              </a:ext>
            </a:extLst>
          </p:cNvPr>
          <p:cNvGrpSpPr/>
          <p:nvPr/>
        </p:nvGrpSpPr>
        <p:grpSpPr>
          <a:xfrm>
            <a:off x="4598144" y="56957"/>
            <a:ext cx="3406043" cy="1889109"/>
            <a:chOff x="4637424" y="123835"/>
            <a:chExt cx="4140000" cy="2296187"/>
          </a:xfrm>
        </p:grpSpPr>
        <p:grpSp>
          <p:nvGrpSpPr>
            <p:cNvPr id="131" name="Groupe 130">
              <a:extLst>
                <a:ext uri="{FF2B5EF4-FFF2-40B4-BE49-F238E27FC236}">
                  <a16:creationId xmlns:a16="http://schemas.microsoft.com/office/drawing/2014/main" id="{B72E650D-4C0F-E441-AEAC-F02889800F3F}"/>
                </a:ext>
              </a:extLst>
            </p:cNvPr>
            <p:cNvGrpSpPr/>
            <p:nvPr/>
          </p:nvGrpSpPr>
          <p:grpSpPr>
            <a:xfrm>
              <a:off x="4726135" y="351708"/>
              <a:ext cx="3909845" cy="1813418"/>
              <a:chOff x="432475" y="238700"/>
              <a:chExt cx="7814022" cy="3624206"/>
            </a:xfrm>
          </p:grpSpPr>
          <p:grpSp>
            <p:nvGrpSpPr>
              <p:cNvPr id="134" name="Groupe 133">
                <a:extLst>
                  <a:ext uri="{FF2B5EF4-FFF2-40B4-BE49-F238E27FC236}">
                    <a16:creationId xmlns:a16="http://schemas.microsoft.com/office/drawing/2014/main" id="{7FA5A302-908D-7445-B965-502291EE2EE0}"/>
                  </a:ext>
                </a:extLst>
              </p:cNvPr>
              <p:cNvGrpSpPr/>
              <p:nvPr/>
            </p:nvGrpSpPr>
            <p:grpSpPr>
              <a:xfrm>
                <a:off x="5354003" y="2630513"/>
                <a:ext cx="2892494" cy="1232393"/>
                <a:chOff x="4946586" y="2405001"/>
                <a:chExt cx="2892494" cy="1232393"/>
              </a:xfrm>
            </p:grpSpPr>
            <p:grpSp>
              <p:nvGrpSpPr>
                <p:cNvPr id="151" name="Groupe 150">
                  <a:extLst>
                    <a:ext uri="{FF2B5EF4-FFF2-40B4-BE49-F238E27FC236}">
                      <a16:creationId xmlns:a16="http://schemas.microsoft.com/office/drawing/2014/main" id="{10F6B555-F8B3-3941-A4EA-49F7F0F05B08}"/>
                    </a:ext>
                  </a:extLst>
                </p:cNvPr>
                <p:cNvGrpSpPr/>
                <p:nvPr/>
              </p:nvGrpSpPr>
              <p:grpSpPr>
                <a:xfrm>
                  <a:off x="4946586" y="2405001"/>
                  <a:ext cx="2892494" cy="1232393"/>
                  <a:chOff x="5800725" y="4696143"/>
                  <a:chExt cx="3495675" cy="1716087"/>
                </a:xfrm>
              </p:grpSpPr>
              <p:sp>
                <p:nvSpPr>
                  <p:cNvPr id="154" name="Ellipse 153">
                    <a:extLst>
                      <a:ext uri="{FF2B5EF4-FFF2-40B4-BE49-F238E27FC236}">
                        <a16:creationId xmlns:a16="http://schemas.microsoft.com/office/drawing/2014/main" id="{1257F657-F77C-1B43-B9CB-87D9F677014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43600" y="5586730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55" name="Image 24">
                    <a:extLst>
                      <a:ext uri="{FF2B5EF4-FFF2-40B4-BE49-F238E27FC236}">
                        <a16:creationId xmlns:a16="http://schemas.microsoft.com/office/drawing/2014/main" id="{D5D2A523-1DDF-8540-8D58-D0209897157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00725" y="4696143"/>
                    <a:ext cx="3495675" cy="16513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52" name="Image 151">
                  <a:extLst>
                    <a:ext uri="{FF2B5EF4-FFF2-40B4-BE49-F238E27FC236}">
                      <a16:creationId xmlns:a16="http://schemas.microsoft.com/office/drawing/2014/main" id="{28E3F99D-CCA8-254B-BB46-BDA32F25A7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grayscl/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brightnessContrast bright="60000"/>
                          </a14:imgEffect>
                        </a14:imgLayer>
                      </a14:imgProps>
                    </a:ext>
                  </a:extLst>
                </a:blip>
                <a:srcRect l="-7274" t="-8468" r="-15862" b="-5110"/>
                <a:stretch/>
              </p:blipFill>
              <p:spPr>
                <a:xfrm flipH="1">
                  <a:off x="6517407" y="2568128"/>
                  <a:ext cx="809385" cy="925512"/>
                </a:xfrm>
                <a:prstGeom prst="rect">
                  <a:avLst/>
                </a:prstGeom>
              </p:spPr>
            </p:pic>
            <p:pic>
              <p:nvPicPr>
                <p:cNvPr id="153" name="Image 6">
                  <a:extLst>
                    <a:ext uri="{FF2B5EF4-FFF2-40B4-BE49-F238E27FC236}">
                      <a16:creationId xmlns:a16="http://schemas.microsoft.com/office/drawing/2014/main" id="{4D2B4F6B-A688-1C4B-8409-C4AE628C97F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48286" y="2568127"/>
                  <a:ext cx="598487" cy="925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35" name="Groupe 134">
                <a:extLst>
                  <a:ext uri="{FF2B5EF4-FFF2-40B4-BE49-F238E27FC236}">
                    <a16:creationId xmlns:a16="http://schemas.microsoft.com/office/drawing/2014/main" id="{6ECB7BE8-944D-4949-9B8C-E2C87A562E9A}"/>
                  </a:ext>
                </a:extLst>
              </p:cNvPr>
              <p:cNvGrpSpPr/>
              <p:nvPr/>
            </p:nvGrpSpPr>
            <p:grpSpPr>
              <a:xfrm>
                <a:off x="3070889" y="238700"/>
                <a:ext cx="2892494" cy="1419975"/>
                <a:chOff x="1418103" y="125173"/>
                <a:chExt cx="2892494" cy="1419975"/>
              </a:xfrm>
            </p:grpSpPr>
            <p:grpSp>
              <p:nvGrpSpPr>
                <p:cNvPr id="147" name="Groupe 146">
                  <a:extLst>
                    <a:ext uri="{FF2B5EF4-FFF2-40B4-BE49-F238E27FC236}">
                      <a16:creationId xmlns:a16="http://schemas.microsoft.com/office/drawing/2014/main" id="{3D63BE76-2574-6648-95D4-DB18027FE5C9}"/>
                    </a:ext>
                  </a:extLst>
                </p:cNvPr>
                <p:cNvGrpSpPr/>
                <p:nvPr/>
              </p:nvGrpSpPr>
              <p:grpSpPr>
                <a:xfrm>
                  <a:off x="1418103" y="125173"/>
                  <a:ext cx="2892494" cy="1419975"/>
                  <a:chOff x="5800725" y="4696143"/>
                  <a:chExt cx="3495675" cy="1716087"/>
                </a:xfrm>
              </p:grpSpPr>
              <p:sp>
                <p:nvSpPr>
                  <p:cNvPr id="149" name="Ellipse 148">
                    <a:extLst>
                      <a:ext uri="{FF2B5EF4-FFF2-40B4-BE49-F238E27FC236}">
                        <a16:creationId xmlns:a16="http://schemas.microsoft.com/office/drawing/2014/main" id="{77B0AE12-0A8A-654B-A57F-87F83377DFB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43600" y="5586730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50" name="Image 24">
                    <a:extLst>
                      <a:ext uri="{FF2B5EF4-FFF2-40B4-BE49-F238E27FC236}">
                        <a16:creationId xmlns:a16="http://schemas.microsoft.com/office/drawing/2014/main" id="{77B95FD3-6403-9947-9ACD-A523B6937BF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00725" y="4696143"/>
                    <a:ext cx="3495675" cy="16513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48" name="Image 8">
                  <a:extLst>
                    <a:ext uri="{FF2B5EF4-FFF2-40B4-BE49-F238E27FC236}">
                      <a16:creationId xmlns:a16="http://schemas.microsoft.com/office/drawing/2014/main" id="{8C27357D-0CAB-E842-809B-995019D858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873" b="16050"/>
                <a:stretch/>
              </p:blipFill>
              <p:spPr bwMode="auto">
                <a:xfrm>
                  <a:off x="1989669" y="246699"/>
                  <a:ext cx="1785938" cy="1170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136" name="Connecteur droit 135">
                <a:extLst>
                  <a:ext uri="{FF2B5EF4-FFF2-40B4-BE49-F238E27FC236}">
                    <a16:creationId xmlns:a16="http://schemas.microsoft.com/office/drawing/2014/main" id="{D45D966E-032D-CA40-84EA-0FFB95669494}"/>
                  </a:ext>
                </a:extLst>
              </p:cNvPr>
              <p:cNvCxnSpPr>
                <a:cxnSpLocks/>
                <a:stCxn id="149" idx="4"/>
                <a:endCxn id="152" idx="0"/>
              </p:cNvCxnSpPr>
              <p:nvPr/>
            </p:nvCxnSpPr>
            <p:spPr>
              <a:xfrm>
                <a:off x="4576247" y="1658675"/>
                <a:ext cx="2753269" cy="113496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7" name="Groupe 136">
                <a:extLst>
                  <a:ext uri="{FF2B5EF4-FFF2-40B4-BE49-F238E27FC236}">
                    <a16:creationId xmlns:a16="http://schemas.microsoft.com/office/drawing/2014/main" id="{7414F822-243D-0648-BE83-0F69DFE7DC93}"/>
                  </a:ext>
                </a:extLst>
              </p:cNvPr>
              <p:cNvGrpSpPr/>
              <p:nvPr/>
            </p:nvGrpSpPr>
            <p:grpSpPr>
              <a:xfrm>
                <a:off x="432475" y="2340454"/>
                <a:ext cx="4974016" cy="1522452"/>
                <a:chOff x="-12757" y="2101258"/>
                <a:chExt cx="4974016" cy="1522452"/>
              </a:xfrm>
            </p:grpSpPr>
            <p:grpSp>
              <p:nvGrpSpPr>
                <p:cNvPr id="140" name="Groupe 139">
                  <a:extLst>
                    <a:ext uri="{FF2B5EF4-FFF2-40B4-BE49-F238E27FC236}">
                      <a16:creationId xmlns:a16="http://schemas.microsoft.com/office/drawing/2014/main" id="{774B9C13-2051-E143-935F-89EAE783E803}"/>
                    </a:ext>
                  </a:extLst>
                </p:cNvPr>
                <p:cNvGrpSpPr/>
                <p:nvPr/>
              </p:nvGrpSpPr>
              <p:grpSpPr>
                <a:xfrm>
                  <a:off x="-12757" y="2407891"/>
                  <a:ext cx="4974016" cy="1215819"/>
                  <a:chOff x="4738080" y="1595450"/>
                  <a:chExt cx="3495675" cy="1693007"/>
                </a:xfrm>
              </p:grpSpPr>
              <p:sp>
                <p:nvSpPr>
                  <p:cNvPr id="145" name="Ellipse 144">
                    <a:extLst>
                      <a:ext uri="{FF2B5EF4-FFF2-40B4-BE49-F238E27FC236}">
                        <a16:creationId xmlns:a16="http://schemas.microsoft.com/office/drawing/2014/main" id="{3B16DFA2-C609-6B4B-8AC5-E904582FAD8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70642" y="2462957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46" name="Image 24">
                    <a:extLst>
                      <a:ext uri="{FF2B5EF4-FFF2-40B4-BE49-F238E27FC236}">
                        <a16:creationId xmlns:a16="http://schemas.microsoft.com/office/drawing/2014/main" id="{38F73E94-FE6A-0847-A196-22AE1583DBD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38080" y="1595450"/>
                    <a:ext cx="3495675" cy="1651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41" name="Image 140">
                  <a:extLst>
                    <a:ext uri="{FF2B5EF4-FFF2-40B4-BE49-F238E27FC236}">
                      <a16:creationId xmlns:a16="http://schemas.microsoft.com/office/drawing/2014/main" id="{0EA2DFF9-5C2C-994A-8FB2-2AB6D5BB63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 l="-18118" t="-13819" r="-17359" b="-13819"/>
                <a:stretch/>
              </p:blipFill>
              <p:spPr bwMode="auto">
                <a:xfrm flipH="1">
                  <a:off x="1545849" y="2915018"/>
                  <a:ext cx="519585" cy="578622"/>
                </a:xfrm>
                <a:prstGeom prst="rect">
                  <a:avLst/>
                </a:prstGeom>
              </p:spPr>
            </p:pic>
            <p:pic>
              <p:nvPicPr>
                <p:cNvPr id="142" name="Image 141">
                  <a:extLst>
                    <a:ext uri="{FF2B5EF4-FFF2-40B4-BE49-F238E27FC236}">
                      <a16:creationId xmlns:a16="http://schemas.microsoft.com/office/drawing/2014/main" id="{0F07C37F-7486-DE4D-9F26-7BCA1CD9EF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9091" b="97403" l="3306" r="1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42255" y="3030245"/>
                  <a:ext cx="788905" cy="502030"/>
                </a:xfrm>
                <a:prstGeom prst="rect">
                  <a:avLst/>
                </a:prstGeom>
              </p:spPr>
            </p:pic>
            <p:pic>
              <p:nvPicPr>
                <p:cNvPr id="143" name="Image 142">
                  <a:extLst>
                    <a:ext uri="{FF2B5EF4-FFF2-40B4-BE49-F238E27FC236}">
                      <a16:creationId xmlns:a16="http://schemas.microsoft.com/office/drawing/2014/main" id="{F9A5AF79-DB9A-6E49-85C2-DD2DD90453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0" b="93197" l="3279" r="99672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03621" y="2912194"/>
                  <a:ext cx="1200538" cy="578621"/>
                </a:xfrm>
                <a:prstGeom prst="rect">
                  <a:avLst/>
                </a:prstGeom>
              </p:spPr>
            </p:pic>
            <p:pic>
              <p:nvPicPr>
                <p:cNvPr id="144" name="Image 143">
                  <a:extLst>
                    <a:ext uri="{FF2B5EF4-FFF2-40B4-BE49-F238E27FC236}">
                      <a16:creationId xmlns:a16="http://schemas.microsoft.com/office/drawing/2014/main" id="{4441F510-EE5D-D34E-9A3D-AAA9C945B8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438351" y="2101258"/>
                  <a:ext cx="1301815" cy="1387013"/>
                </a:xfrm>
                <a:prstGeom prst="rect">
                  <a:avLst/>
                </a:prstGeom>
              </p:spPr>
            </p:pic>
          </p:grpSp>
          <p:cxnSp>
            <p:nvCxnSpPr>
              <p:cNvPr id="138" name="Connecteur droit 137">
                <a:extLst>
                  <a:ext uri="{FF2B5EF4-FFF2-40B4-BE49-F238E27FC236}">
                    <a16:creationId xmlns:a16="http://schemas.microsoft.com/office/drawing/2014/main" id="{55CB95A8-F514-3841-80EF-6C6F337172C5}"/>
                  </a:ext>
                </a:extLst>
              </p:cNvPr>
              <p:cNvCxnSpPr>
                <a:cxnSpLocks/>
                <a:stCxn id="149" idx="4"/>
                <a:endCxn id="141" idx="0"/>
              </p:cNvCxnSpPr>
              <p:nvPr/>
            </p:nvCxnSpPr>
            <p:spPr>
              <a:xfrm flipH="1">
                <a:off x="2250873" y="1658675"/>
                <a:ext cx="2325374" cy="149553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eur droit 138">
                <a:extLst>
                  <a:ext uri="{FF2B5EF4-FFF2-40B4-BE49-F238E27FC236}">
                    <a16:creationId xmlns:a16="http://schemas.microsoft.com/office/drawing/2014/main" id="{3BA7F474-CD21-7A42-AFDE-E78D4BDDC0F6}"/>
                  </a:ext>
                </a:extLst>
              </p:cNvPr>
              <p:cNvCxnSpPr>
                <a:cxnSpLocks/>
                <a:stCxn id="149" idx="4"/>
                <a:endCxn id="142" idx="0"/>
              </p:cNvCxnSpPr>
              <p:nvPr/>
            </p:nvCxnSpPr>
            <p:spPr>
              <a:xfrm flipH="1">
                <a:off x="3281940" y="1658675"/>
                <a:ext cx="1294307" cy="161076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Rectangle à coins arrondis 131">
              <a:extLst>
                <a:ext uri="{FF2B5EF4-FFF2-40B4-BE49-F238E27FC236}">
                  <a16:creationId xmlns:a16="http://schemas.microsoft.com/office/drawing/2014/main" id="{8C824CE3-906D-AE4B-B600-6CF450294BEF}"/>
                </a:ext>
              </a:extLst>
            </p:cNvPr>
            <p:cNvSpPr/>
            <p:nvPr/>
          </p:nvSpPr>
          <p:spPr bwMode="auto">
            <a:xfrm>
              <a:off x="4637424" y="349303"/>
              <a:ext cx="4140000" cy="2070719"/>
            </a:xfrm>
            <a:prstGeom prst="roundRect">
              <a:avLst>
                <a:gd name="adj" fmla="val 1792"/>
              </a:avLst>
            </a:prstGeom>
            <a:noFill/>
            <a:ln w="25400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" name="ZoneTexte 76">
                  <a:extLst>
                    <a:ext uri="{FF2B5EF4-FFF2-40B4-BE49-F238E27FC236}">
                      <a16:creationId xmlns:a16="http://schemas.microsoft.com/office/drawing/2014/main" id="{9CCB4493-C348-274F-B385-3038712FE3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2197" y="123835"/>
                  <a:ext cx="931197" cy="448918"/>
                </a:xfrm>
                <a:prstGeom prst="rect">
                  <a:avLst/>
                </a:prstGeom>
                <a:solidFill>
                  <a:srgbClr val="696969"/>
                </a:solidFill>
                <a:ln>
                  <a:noFill/>
                </a:ln>
                <a:extLst/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fr-FR" altLang="fr-FR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kumimoji="0" lang="fr-FR" altLang="fr-FR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kumimoji="0" lang="fr-FR" altLang="fr-FR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𝟐</m:t>
                        </m:r>
                      </m:oMath>
                    </m:oMathPara>
                  </a14:m>
                  <a:endParaRPr kumimoji="0" lang="en-GB" altLang="fr-FR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33" name="ZoneTexte 76">
                  <a:extLst>
                    <a:ext uri="{FF2B5EF4-FFF2-40B4-BE49-F238E27FC236}">
                      <a16:creationId xmlns:a16="http://schemas.microsoft.com/office/drawing/2014/main" id="{9CCB4493-C348-274F-B385-3038712FE3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42197" y="123835"/>
                  <a:ext cx="931197" cy="44891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264" name="Groupe 11263">
            <a:extLst>
              <a:ext uri="{FF2B5EF4-FFF2-40B4-BE49-F238E27FC236}">
                <a16:creationId xmlns:a16="http://schemas.microsoft.com/office/drawing/2014/main" id="{45D21048-5FF6-E149-9C7D-375302DB7F03}"/>
              </a:ext>
            </a:extLst>
          </p:cNvPr>
          <p:cNvGrpSpPr/>
          <p:nvPr/>
        </p:nvGrpSpPr>
        <p:grpSpPr>
          <a:xfrm>
            <a:off x="428281" y="2324233"/>
            <a:ext cx="2454704" cy="2312406"/>
            <a:chOff x="2324483" y="2030477"/>
            <a:chExt cx="3926100" cy="3698507"/>
          </a:xfrm>
        </p:grpSpPr>
        <p:cxnSp>
          <p:nvCxnSpPr>
            <p:cNvPr id="156" name="linear">
              <a:extLst>
                <a:ext uri="{FF2B5EF4-FFF2-40B4-BE49-F238E27FC236}">
                  <a16:creationId xmlns:a16="http://schemas.microsoft.com/office/drawing/2014/main" id="{08DE807E-F543-554F-A8FE-B78D95C823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5061" y="4124434"/>
              <a:ext cx="2835067" cy="876566"/>
            </a:xfrm>
            <a:prstGeom prst="line">
              <a:avLst/>
            </a:prstGeom>
            <a:ln w="25400">
              <a:solidFill>
                <a:srgbClr val="92D050"/>
              </a:solidFill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C9A713A1-90EC-4140-8B73-1A82B41EE812}"/>
                </a:ext>
              </a:extLst>
            </p:cNvPr>
            <p:cNvSpPr/>
            <p:nvPr/>
          </p:nvSpPr>
          <p:spPr>
            <a:xfrm>
              <a:off x="3024342" y="2154900"/>
              <a:ext cx="1103206" cy="2824384"/>
            </a:xfrm>
            <a:custGeom>
              <a:avLst/>
              <a:gdLst>
                <a:gd name="connsiteX0" fmla="*/ 0 w 4401879"/>
                <a:gd name="connsiteY0" fmla="*/ 4635795 h 4641910"/>
                <a:gd name="connsiteX1" fmla="*/ 1828800 w 4401879"/>
                <a:gd name="connsiteY1" fmla="*/ 3902149 h 4641910"/>
                <a:gd name="connsiteX2" fmla="*/ 4401879 w 4401879"/>
                <a:gd name="connsiteY2" fmla="*/ 0 h 4641910"/>
                <a:gd name="connsiteX3" fmla="*/ 4401879 w 4401879"/>
                <a:gd name="connsiteY3" fmla="*/ 0 h 4641910"/>
                <a:gd name="connsiteX0" fmla="*/ 0 w 4401879"/>
                <a:gd name="connsiteY0" fmla="*/ 4635795 h 4636656"/>
                <a:gd name="connsiteX1" fmla="*/ 1382232 w 4401879"/>
                <a:gd name="connsiteY1" fmla="*/ 3572539 h 4636656"/>
                <a:gd name="connsiteX2" fmla="*/ 4401879 w 4401879"/>
                <a:gd name="connsiteY2" fmla="*/ 0 h 4636656"/>
                <a:gd name="connsiteX3" fmla="*/ 4401879 w 4401879"/>
                <a:gd name="connsiteY3" fmla="*/ 0 h 4636656"/>
                <a:gd name="connsiteX0" fmla="*/ 0 w 4401879"/>
                <a:gd name="connsiteY0" fmla="*/ 4635795 h 4636815"/>
                <a:gd name="connsiteX1" fmla="*/ 1509823 w 4401879"/>
                <a:gd name="connsiteY1" fmla="*/ 3625701 h 4636815"/>
                <a:gd name="connsiteX2" fmla="*/ 4401879 w 4401879"/>
                <a:gd name="connsiteY2" fmla="*/ 0 h 4636815"/>
                <a:gd name="connsiteX3" fmla="*/ 4401879 w 4401879"/>
                <a:gd name="connsiteY3" fmla="*/ 0 h 4636815"/>
                <a:gd name="connsiteX0" fmla="*/ 0 w 4514696"/>
                <a:gd name="connsiteY0" fmla="*/ 4936707 h 4937727"/>
                <a:gd name="connsiteX1" fmla="*/ 1509823 w 4514696"/>
                <a:gd name="connsiteY1" fmla="*/ 3926613 h 4937727"/>
                <a:gd name="connsiteX2" fmla="*/ 4401879 w 4514696"/>
                <a:gd name="connsiteY2" fmla="*/ 300912 h 4937727"/>
                <a:gd name="connsiteX3" fmla="*/ 3870251 w 4514696"/>
                <a:gd name="connsiteY3" fmla="*/ 183954 h 4937727"/>
                <a:gd name="connsiteX0" fmla="*/ 0 w 3939039"/>
                <a:gd name="connsiteY0" fmla="*/ 4944107 h 4945133"/>
                <a:gd name="connsiteX1" fmla="*/ 1509823 w 3939039"/>
                <a:gd name="connsiteY1" fmla="*/ 3934013 h 4945133"/>
                <a:gd name="connsiteX2" fmla="*/ 3476847 w 3939039"/>
                <a:gd name="connsiteY2" fmla="*/ 297680 h 4945133"/>
                <a:gd name="connsiteX3" fmla="*/ 3870251 w 3939039"/>
                <a:gd name="connsiteY3" fmla="*/ 191354 h 4945133"/>
                <a:gd name="connsiteX0" fmla="*/ 0 w 3476847"/>
                <a:gd name="connsiteY0" fmla="*/ 4646427 h 4647453"/>
                <a:gd name="connsiteX1" fmla="*/ 1509823 w 3476847"/>
                <a:gd name="connsiteY1" fmla="*/ 3636333 h 4647453"/>
                <a:gd name="connsiteX2" fmla="*/ 3476847 w 3476847"/>
                <a:gd name="connsiteY2" fmla="*/ 0 h 4647453"/>
                <a:gd name="connsiteX0" fmla="*/ 0 w 2881424"/>
                <a:gd name="connsiteY0" fmla="*/ 4731487 h 4732566"/>
                <a:gd name="connsiteX1" fmla="*/ 1509823 w 2881424"/>
                <a:gd name="connsiteY1" fmla="*/ 3721393 h 4732566"/>
                <a:gd name="connsiteX2" fmla="*/ 2881424 w 2881424"/>
                <a:gd name="connsiteY2" fmla="*/ 0 h 4732566"/>
                <a:gd name="connsiteX0" fmla="*/ 0 w 2881424"/>
                <a:gd name="connsiteY0" fmla="*/ 4731487 h 4732566"/>
                <a:gd name="connsiteX1" fmla="*/ 1509823 w 2881424"/>
                <a:gd name="connsiteY1" fmla="*/ 3721393 h 4732566"/>
                <a:gd name="connsiteX2" fmla="*/ 2881424 w 2881424"/>
                <a:gd name="connsiteY2" fmla="*/ 0 h 4732566"/>
                <a:gd name="connsiteX0" fmla="*/ 0 w 2945219"/>
                <a:gd name="connsiteY0" fmla="*/ 4720854 h 4721926"/>
                <a:gd name="connsiteX1" fmla="*/ 1509823 w 2945219"/>
                <a:gd name="connsiteY1" fmla="*/ 3710760 h 4721926"/>
                <a:gd name="connsiteX2" fmla="*/ 2945219 w 2945219"/>
                <a:gd name="connsiteY2" fmla="*/ 0 h 4721926"/>
                <a:gd name="connsiteX0" fmla="*/ 0 w 2945219"/>
                <a:gd name="connsiteY0" fmla="*/ 4720854 h 4721926"/>
                <a:gd name="connsiteX1" fmla="*/ 1509823 w 2945219"/>
                <a:gd name="connsiteY1" fmla="*/ 3710760 h 4721926"/>
                <a:gd name="connsiteX2" fmla="*/ 2945219 w 2945219"/>
                <a:gd name="connsiteY2" fmla="*/ 0 h 472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5219" h="4721926">
                  <a:moveTo>
                    <a:pt x="0" y="4720854"/>
                  </a:moveTo>
                  <a:cubicBezTo>
                    <a:pt x="547577" y="4740347"/>
                    <a:pt x="1018953" y="4497569"/>
                    <a:pt x="1509823" y="3710760"/>
                  </a:cubicBezTo>
                  <a:cubicBezTo>
                    <a:pt x="2000693" y="2923951"/>
                    <a:pt x="2764465" y="730103"/>
                    <a:pt x="2945219" y="0"/>
                  </a:cubicBezTo>
                </a:path>
              </a:pathLst>
            </a:custGeom>
            <a:ln w="25400">
              <a:solidFill>
                <a:srgbClr val="FFC000"/>
              </a:solidFill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9" name="S axis">
              <a:extLst>
                <a:ext uri="{FF2B5EF4-FFF2-40B4-BE49-F238E27FC236}">
                  <a16:creationId xmlns:a16="http://schemas.microsoft.com/office/drawing/2014/main" id="{E41FF867-452C-0341-8329-039E375FDB95}"/>
                </a:ext>
              </a:extLst>
            </p:cNvPr>
            <p:cNvGrpSpPr/>
            <p:nvPr/>
          </p:nvGrpSpPr>
          <p:grpSpPr>
            <a:xfrm>
              <a:off x="2841392" y="5001693"/>
              <a:ext cx="3409191" cy="727291"/>
              <a:chOff x="641554" y="5918885"/>
              <a:chExt cx="5699636" cy="1215915"/>
            </a:xfrm>
          </p:grpSpPr>
          <p:cxnSp>
            <p:nvCxnSpPr>
              <p:cNvPr id="161" name="Connecteur droit avec flèche 160">
                <a:extLst>
                  <a:ext uri="{FF2B5EF4-FFF2-40B4-BE49-F238E27FC236}">
                    <a16:creationId xmlns:a16="http://schemas.microsoft.com/office/drawing/2014/main" id="{4419F15C-F9AF-2F44-9940-0BEF5C4C65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9115" y="5918885"/>
                <a:ext cx="5029199" cy="12357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oval"/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2" name="ZoneTexte 161">
                <a:extLst>
                  <a:ext uri="{FF2B5EF4-FFF2-40B4-BE49-F238E27FC236}">
                    <a16:creationId xmlns:a16="http://schemas.microsoft.com/office/drawing/2014/main" id="{44D9DC5C-CD00-844F-A338-221D7B11AEE4}"/>
                  </a:ext>
                </a:extLst>
              </p:cNvPr>
              <p:cNvSpPr txBox="1"/>
              <p:nvPr/>
            </p:nvSpPr>
            <p:spPr>
              <a:xfrm>
                <a:off x="641554" y="6081044"/>
                <a:ext cx="5699636" cy="1053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Number of 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species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</p:txBody>
          </p:sp>
        </p:grpSp>
        <p:grpSp>
          <p:nvGrpSpPr>
            <p:cNvPr id="164" name="L axis">
              <a:extLst>
                <a:ext uri="{FF2B5EF4-FFF2-40B4-BE49-F238E27FC236}">
                  <a16:creationId xmlns:a16="http://schemas.microsoft.com/office/drawing/2014/main" id="{8A5CF1ED-9F27-294B-BF42-1BBD0F4561AB}"/>
                </a:ext>
              </a:extLst>
            </p:cNvPr>
            <p:cNvGrpSpPr/>
            <p:nvPr/>
          </p:nvGrpSpPr>
          <p:grpSpPr>
            <a:xfrm>
              <a:off x="2324483" y="2030477"/>
              <a:ext cx="699859" cy="3045800"/>
              <a:chOff x="-230937" y="951470"/>
              <a:chExt cx="1170053" cy="5092099"/>
            </a:xfrm>
          </p:grpSpPr>
          <p:cxnSp>
            <p:nvCxnSpPr>
              <p:cNvPr id="166" name="Connecteur droit avec flèche 165">
                <a:extLst>
                  <a:ext uri="{FF2B5EF4-FFF2-40B4-BE49-F238E27FC236}">
                    <a16:creationId xmlns:a16="http://schemas.microsoft.com/office/drawing/2014/main" id="{A4DDE2BD-524B-8B4F-848A-FDAD24AF30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9115" y="951470"/>
                <a:ext cx="1" cy="4979772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oval"/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7" name="ZoneTexte 166">
                <a:extLst>
                  <a:ext uri="{FF2B5EF4-FFF2-40B4-BE49-F238E27FC236}">
                    <a16:creationId xmlns:a16="http://schemas.microsoft.com/office/drawing/2014/main" id="{EFD99813-7B26-B14B-B17D-4D3A440E6FBD}"/>
                  </a:ext>
                </a:extLst>
              </p:cNvPr>
              <p:cNvSpPr txBox="1"/>
              <p:nvPr/>
            </p:nvSpPr>
            <p:spPr>
              <a:xfrm rot="16200000">
                <a:off x="-2116638" y="3104109"/>
                <a:ext cx="4825161" cy="1053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Number of 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links</a:t>
                </a:r>
              </a:p>
            </p:txBody>
          </p:sp>
        </p:grpSp>
      </p:grpSp>
      <p:grpSp>
        <p:nvGrpSpPr>
          <p:cNvPr id="11265" name="Groupe 11264">
            <a:extLst>
              <a:ext uri="{FF2B5EF4-FFF2-40B4-BE49-F238E27FC236}">
                <a16:creationId xmlns:a16="http://schemas.microsoft.com/office/drawing/2014/main" id="{8FA610C9-F19B-C84E-837E-F8D03F554187}"/>
              </a:ext>
            </a:extLst>
          </p:cNvPr>
          <p:cNvGrpSpPr/>
          <p:nvPr/>
        </p:nvGrpSpPr>
        <p:grpSpPr>
          <a:xfrm>
            <a:off x="3125876" y="2354713"/>
            <a:ext cx="2374103" cy="2275035"/>
            <a:chOff x="2323403" y="1104985"/>
            <a:chExt cx="4193488" cy="4215393"/>
          </a:xfrm>
        </p:grpSpPr>
        <p:cxnSp>
          <p:nvCxnSpPr>
            <p:cNvPr id="171" name="Connecteur droit 170">
              <a:extLst>
                <a:ext uri="{FF2B5EF4-FFF2-40B4-BE49-F238E27FC236}">
                  <a16:creationId xmlns:a16="http://schemas.microsoft.com/office/drawing/2014/main" id="{087C42A6-B7E4-CE46-B792-E58FD13D16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1289" y="1289288"/>
              <a:ext cx="1683581" cy="3248026"/>
            </a:xfrm>
            <a:prstGeom prst="line">
              <a:avLst/>
            </a:prstGeom>
            <a:ln w="38100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4333FD48-EF96-C84E-8273-A1ECED5C1CB5}"/>
                </a:ext>
              </a:extLst>
            </p:cNvPr>
            <p:cNvCxnSpPr/>
            <p:nvPr/>
          </p:nvCxnSpPr>
          <p:spPr>
            <a:xfrm flipV="1">
              <a:off x="3092963" y="1515997"/>
              <a:ext cx="2980552" cy="2980552"/>
            </a:xfrm>
            <a:prstGeom prst="line">
              <a:avLst/>
            </a:prstGeom>
            <a:ln w="381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" name="Groupe 175">
              <a:extLst>
                <a:ext uri="{FF2B5EF4-FFF2-40B4-BE49-F238E27FC236}">
                  <a16:creationId xmlns:a16="http://schemas.microsoft.com/office/drawing/2014/main" id="{114CB46F-0C49-6840-B707-82A7C02BF077}"/>
                </a:ext>
              </a:extLst>
            </p:cNvPr>
            <p:cNvGrpSpPr/>
            <p:nvPr/>
          </p:nvGrpSpPr>
          <p:grpSpPr>
            <a:xfrm>
              <a:off x="3092963" y="4503592"/>
              <a:ext cx="3423928" cy="816786"/>
              <a:chOff x="4891154" y="5927485"/>
              <a:chExt cx="3423928" cy="816786"/>
            </a:xfrm>
          </p:grpSpPr>
          <p:cxnSp>
            <p:nvCxnSpPr>
              <p:cNvPr id="177" name="Connecteur droit avec flèche 176">
                <a:extLst>
                  <a:ext uri="{FF2B5EF4-FFF2-40B4-BE49-F238E27FC236}">
                    <a16:creationId xmlns:a16="http://schemas.microsoft.com/office/drawing/2014/main" id="{888B3E2E-1223-B24A-A919-0392FB0B57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3832" y="5927485"/>
                <a:ext cx="3406900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oval" w="sm" len="sm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ZoneTexte 177">
                <a:extLst>
                  <a:ext uri="{FF2B5EF4-FFF2-40B4-BE49-F238E27FC236}">
                    <a16:creationId xmlns:a16="http://schemas.microsoft.com/office/drawing/2014/main" id="{BD58ADB0-B78B-D148-8845-EEE43FCDFF83}"/>
                  </a:ext>
                </a:extLst>
              </p:cNvPr>
              <p:cNvSpPr txBox="1"/>
              <p:nvPr/>
            </p:nvSpPr>
            <p:spPr>
              <a:xfrm>
                <a:off x="4891154" y="6059937"/>
                <a:ext cx="3423928" cy="684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dirty="0">
                    <a:solidFill>
                      <a:schemeClr val="bg1"/>
                    </a:solidFill>
                  </a:rPr>
                  <a:t># species </a:t>
                </a:r>
                <a:r>
                  <a:rPr lang="en-GB" b="1" dirty="0">
                    <a:solidFill>
                      <a:schemeClr val="bg1"/>
                    </a:solidFill>
                  </a:rPr>
                  <a:t>removed</a:t>
                </a:r>
              </a:p>
            </p:txBody>
          </p:sp>
        </p:grpSp>
        <p:grpSp>
          <p:nvGrpSpPr>
            <p:cNvPr id="179" name="Groupe 178">
              <a:extLst>
                <a:ext uri="{FF2B5EF4-FFF2-40B4-BE49-F238E27FC236}">
                  <a16:creationId xmlns:a16="http://schemas.microsoft.com/office/drawing/2014/main" id="{C40125BC-7BC9-B54F-A5C2-57D5F4F36297}"/>
                </a:ext>
              </a:extLst>
            </p:cNvPr>
            <p:cNvGrpSpPr/>
            <p:nvPr/>
          </p:nvGrpSpPr>
          <p:grpSpPr>
            <a:xfrm>
              <a:off x="2323403" y="1104985"/>
              <a:ext cx="769560" cy="3406900"/>
              <a:chOff x="4124272" y="2520585"/>
              <a:chExt cx="769560" cy="3406900"/>
            </a:xfrm>
          </p:grpSpPr>
          <p:cxnSp>
            <p:nvCxnSpPr>
              <p:cNvPr id="180" name="Connecteur droit avec flèche 179">
                <a:extLst>
                  <a:ext uri="{FF2B5EF4-FFF2-40B4-BE49-F238E27FC236}">
                    <a16:creationId xmlns:a16="http://schemas.microsoft.com/office/drawing/2014/main" id="{887F97C5-154C-3343-8433-C796DB4D64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3832" y="2520585"/>
                <a:ext cx="0" cy="340690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oval" w="med" len="med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ZoneTexte 180">
                <a:extLst>
                  <a:ext uri="{FF2B5EF4-FFF2-40B4-BE49-F238E27FC236}">
                    <a16:creationId xmlns:a16="http://schemas.microsoft.com/office/drawing/2014/main" id="{D57A27F2-15AA-D84A-A2A6-D56B31D278D2}"/>
                  </a:ext>
                </a:extLst>
              </p:cNvPr>
              <p:cNvSpPr txBox="1"/>
              <p:nvPr/>
            </p:nvSpPr>
            <p:spPr>
              <a:xfrm rot="16200000">
                <a:off x="2934803" y="3912473"/>
                <a:ext cx="3031306" cy="652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# species </a:t>
                </a:r>
                <a:r>
                  <a:rPr lang="en-GB" b="1" dirty="0">
                    <a:solidFill>
                      <a:schemeClr val="bg1"/>
                    </a:solidFill>
                  </a:rPr>
                  <a:t>lost</a:t>
                </a:r>
              </a:p>
            </p:txBody>
          </p:sp>
        </p:grpSp>
      </p:grpSp>
      <p:grpSp>
        <p:nvGrpSpPr>
          <p:cNvPr id="11271" name="Groupe 11270">
            <a:extLst>
              <a:ext uri="{FF2B5EF4-FFF2-40B4-BE49-F238E27FC236}">
                <a16:creationId xmlns:a16="http://schemas.microsoft.com/office/drawing/2014/main" id="{1E7982C5-BA1F-1540-BBA2-5760EF9F33BF}"/>
              </a:ext>
            </a:extLst>
          </p:cNvPr>
          <p:cNvGrpSpPr/>
          <p:nvPr/>
        </p:nvGrpSpPr>
        <p:grpSpPr>
          <a:xfrm>
            <a:off x="5966353" y="2324233"/>
            <a:ext cx="2424931" cy="2042789"/>
            <a:chOff x="4457076" y="2222375"/>
            <a:chExt cx="3858424" cy="3250380"/>
          </a:xfrm>
        </p:grpSpPr>
        <p:sp>
          <p:nvSpPr>
            <p:cNvPr id="11269" name="Arc 11268">
              <a:extLst>
                <a:ext uri="{FF2B5EF4-FFF2-40B4-BE49-F238E27FC236}">
                  <a16:creationId xmlns:a16="http://schemas.microsoft.com/office/drawing/2014/main" id="{169A2EF7-52F7-BC45-9BAF-3F4F3CF517C0}"/>
                </a:ext>
              </a:extLst>
            </p:cNvPr>
            <p:cNvSpPr/>
            <p:nvPr/>
          </p:nvSpPr>
          <p:spPr>
            <a:xfrm>
              <a:off x="5398066" y="2444391"/>
              <a:ext cx="2525876" cy="2524847"/>
            </a:xfrm>
            <a:custGeom>
              <a:avLst/>
              <a:gdLst>
                <a:gd name="connsiteX0" fmla="*/ 2038195 w 4076391"/>
                <a:gd name="connsiteY0" fmla="*/ 0 h 3850813"/>
                <a:gd name="connsiteX1" fmla="*/ 4076391 w 4076391"/>
                <a:gd name="connsiteY1" fmla="*/ 1925407 h 3850813"/>
                <a:gd name="connsiteX2" fmla="*/ 2038196 w 4076391"/>
                <a:gd name="connsiteY2" fmla="*/ 1925407 h 3850813"/>
                <a:gd name="connsiteX3" fmla="*/ 2038195 w 4076391"/>
                <a:gd name="connsiteY3" fmla="*/ 0 h 3850813"/>
                <a:gd name="connsiteX0" fmla="*/ 2038195 w 4076391"/>
                <a:gd name="connsiteY0" fmla="*/ 0 h 3850813"/>
                <a:gd name="connsiteX1" fmla="*/ 4076391 w 4076391"/>
                <a:gd name="connsiteY1" fmla="*/ 1925407 h 3850813"/>
                <a:gd name="connsiteX0" fmla="*/ 0 w 2525876"/>
                <a:gd name="connsiteY0" fmla="*/ 0 h 2524847"/>
                <a:gd name="connsiteX1" fmla="*/ 2038196 w 2525876"/>
                <a:gd name="connsiteY1" fmla="*/ 1925407 h 2524847"/>
                <a:gd name="connsiteX2" fmla="*/ 1 w 2525876"/>
                <a:gd name="connsiteY2" fmla="*/ 1925407 h 2524847"/>
                <a:gd name="connsiteX3" fmla="*/ 0 w 2525876"/>
                <a:gd name="connsiteY3" fmla="*/ 0 h 2524847"/>
                <a:gd name="connsiteX0" fmla="*/ 0 w 2525876"/>
                <a:gd name="connsiteY0" fmla="*/ 0 h 2524847"/>
                <a:gd name="connsiteX1" fmla="*/ 2525876 w 2525876"/>
                <a:gd name="connsiteY1" fmla="*/ 2524847 h 2524847"/>
                <a:gd name="connsiteX0" fmla="*/ 0 w 2525876"/>
                <a:gd name="connsiteY0" fmla="*/ 0 h 2524847"/>
                <a:gd name="connsiteX1" fmla="*/ 2038196 w 2525876"/>
                <a:gd name="connsiteY1" fmla="*/ 1925407 h 2524847"/>
                <a:gd name="connsiteX2" fmla="*/ 1 w 2525876"/>
                <a:gd name="connsiteY2" fmla="*/ 1925407 h 2524847"/>
                <a:gd name="connsiteX3" fmla="*/ 0 w 2525876"/>
                <a:gd name="connsiteY3" fmla="*/ 0 h 2524847"/>
                <a:gd name="connsiteX0" fmla="*/ 0 w 2525876"/>
                <a:gd name="connsiteY0" fmla="*/ 0 h 2524847"/>
                <a:gd name="connsiteX1" fmla="*/ 2525876 w 2525876"/>
                <a:gd name="connsiteY1" fmla="*/ 2524847 h 252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5876" h="2524847" stroke="0" extrusionOk="0">
                  <a:moveTo>
                    <a:pt x="0" y="0"/>
                  </a:moveTo>
                  <a:cubicBezTo>
                    <a:pt x="1125665" y="0"/>
                    <a:pt x="2038196" y="862034"/>
                    <a:pt x="2038196" y="1925407"/>
                  </a:cubicBezTo>
                  <a:lnTo>
                    <a:pt x="1" y="1925407"/>
                  </a:lnTo>
                  <a:cubicBezTo>
                    <a:pt x="1" y="1283605"/>
                    <a:pt x="0" y="641802"/>
                    <a:pt x="0" y="0"/>
                  </a:cubicBezTo>
                  <a:close/>
                </a:path>
                <a:path w="2525876" h="2524847" fill="none">
                  <a:moveTo>
                    <a:pt x="0" y="0"/>
                  </a:moveTo>
                  <a:cubicBezTo>
                    <a:pt x="1125665" y="0"/>
                    <a:pt x="2119476" y="191474"/>
                    <a:pt x="2525876" y="2524847"/>
                  </a:cubicBezTo>
                </a:path>
              </a:pathLst>
            </a:cu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70" name="Arc 11269">
              <a:extLst>
                <a:ext uri="{FF2B5EF4-FFF2-40B4-BE49-F238E27FC236}">
                  <a16:creationId xmlns:a16="http://schemas.microsoft.com/office/drawing/2014/main" id="{639187D6-A7A2-C84A-B026-EE14BC8CF977}"/>
                </a:ext>
              </a:extLst>
            </p:cNvPr>
            <p:cNvSpPr/>
            <p:nvPr/>
          </p:nvSpPr>
          <p:spPr>
            <a:xfrm>
              <a:off x="5412805" y="2444391"/>
              <a:ext cx="2508649" cy="280944"/>
            </a:xfrm>
            <a:custGeom>
              <a:avLst/>
              <a:gdLst>
                <a:gd name="connsiteX0" fmla="*/ 1258968 w 2517935"/>
                <a:gd name="connsiteY0" fmla="*/ 0 h 561888"/>
                <a:gd name="connsiteX1" fmla="*/ 2517936 w 2517935"/>
                <a:gd name="connsiteY1" fmla="*/ 280944 h 561888"/>
                <a:gd name="connsiteX2" fmla="*/ 1258968 w 2517935"/>
                <a:gd name="connsiteY2" fmla="*/ 280944 h 561888"/>
                <a:gd name="connsiteX3" fmla="*/ 1258968 w 2517935"/>
                <a:gd name="connsiteY3" fmla="*/ 0 h 561888"/>
                <a:gd name="connsiteX0" fmla="*/ 1258968 w 2517935"/>
                <a:gd name="connsiteY0" fmla="*/ 0 h 561888"/>
                <a:gd name="connsiteX1" fmla="*/ 2517936 w 2517935"/>
                <a:gd name="connsiteY1" fmla="*/ 280944 h 561888"/>
                <a:gd name="connsiteX0" fmla="*/ 1249680 w 2508648"/>
                <a:gd name="connsiteY0" fmla="*/ 0 h 280944"/>
                <a:gd name="connsiteX1" fmla="*/ 2508648 w 2508648"/>
                <a:gd name="connsiteY1" fmla="*/ 280944 h 280944"/>
                <a:gd name="connsiteX2" fmla="*/ 1249680 w 2508648"/>
                <a:gd name="connsiteY2" fmla="*/ 280944 h 280944"/>
                <a:gd name="connsiteX3" fmla="*/ 1249680 w 2508648"/>
                <a:gd name="connsiteY3" fmla="*/ 0 h 280944"/>
                <a:gd name="connsiteX0" fmla="*/ 0 w 2508648"/>
                <a:gd name="connsiteY0" fmla="*/ 0 h 280944"/>
                <a:gd name="connsiteX1" fmla="*/ 2508648 w 2508648"/>
                <a:gd name="connsiteY1" fmla="*/ 280944 h 280944"/>
                <a:gd name="connsiteX0" fmla="*/ 1249680 w 2508648"/>
                <a:gd name="connsiteY0" fmla="*/ 0 h 280944"/>
                <a:gd name="connsiteX1" fmla="*/ 2508648 w 2508648"/>
                <a:gd name="connsiteY1" fmla="*/ 280944 h 280944"/>
                <a:gd name="connsiteX2" fmla="*/ 1249680 w 2508648"/>
                <a:gd name="connsiteY2" fmla="*/ 280944 h 280944"/>
                <a:gd name="connsiteX3" fmla="*/ 1249680 w 2508648"/>
                <a:gd name="connsiteY3" fmla="*/ 0 h 280944"/>
                <a:gd name="connsiteX0" fmla="*/ 0 w 2508648"/>
                <a:gd name="connsiteY0" fmla="*/ 0 h 280944"/>
                <a:gd name="connsiteX1" fmla="*/ 2508648 w 2508648"/>
                <a:gd name="connsiteY1" fmla="*/ 280944 h 28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8648" h="280944" stroke="0" extrusionOk="0">
                  <a:moveTo>
                    <a:pt x="1249680" y="0"/>
                  </a:moveTo>
                  <a:cubicBezTo>
                    <a:pt x="1944989" y="0"/>
                    <a:pt x="2386728" y="44503"/>
                    <a:pt x="2508648" y="280944"/>
                  </a:cubicBezTo>
                  <a:lnTo>
                    <a:pt x="1249680" y="280944"/>
                  </a:lnTo>
                  <a:lnTo>
                    <a:pt x="1249680" y="0"/>
                  </a:lnTo>
                  <a:close/>
                </a:path>
                <a:path w="2508648" h="280944" fill="none">
                  <a:moveTo>
                    <a:pt x="0" y="0"/>
                  </a:moveTo>
                  <a:cubicBezTo>
                    <a:pt x="695309" y="0"/>
                    <a:pt x="2508648" y="125783"/>
                    <a:pt x="2508648" y="280944"/>
                  </a:cubicBezTo>
                </a:path>
              </a:pathLst>
            </a:custGeom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93" name="Groupe 192">
              <a:extLst>
                <a:ext uri="{FF2B5EF4-FFF2-40B4-BE49-F238E27FC236}">
                  <a16:creationId xmlns:a16="http://schemas.microsoft.com/office/drawing/2014/main" id="{15090314-423B-9A43-B42B-BC7AFA3D6AC9}"/>
                </a:ext>
              </a:extLst>
            </p:cNvPr>
            <p:cNvGrpSpPr/>
            <p:nvPr/>
          </p:nvGrpSpPr>
          <p:grpSpPr>
            <a:xfrm>
              <a:off x="4457076" y="2222375"/>
              <a:ext cx="679246" cy="2948948"/>
              <a:chOff x="1012677" y="711200"/>
              <a:chExt cx="1181883" cy="4653280"/>
            </a:xfrm>
          </p:grpSpPr>
          <p:sp>
            <p:nvSpPr>
              <p:cNvPr id="194" name="ZoneTexte 193">
                <a:extLst>
                  <a:ext uri="{FF2B5EF4-FFF2-40B4-BE49-F238E27FC236}">
                    <a16:creationId xmlns:a16="http://schemas.microsoft.com/office/drawing/2014/main" id="{33912972-9237-7D42-9A79-C1AC80A369B4}"/>
                  </a:ext>
                </a:extLst>
              </p:cNvPr>
              <p:cNvSpPr txBox="1"/>
              <p:nvPr/>
            </p:nvSpPr>
            <p:spPr>
              <a:xfrm rot="16200000">
                <a:off x="629014" y="3656217"/>
                <a:ext cx="1136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Resilience</a:t>
                </a:r>
              </a:p>
            </p:txBody>
          </p:sp>
          <p:cxnSp>
            <p:nvCxnSpPr>
              <p:cNvPr id="195" name="Connecteur droit avec flèche 194">
                <a:extLst>
                  <a:ext uri="{FF2B5EF4-FFF2-40B4-BE49-F238E27FC236}">
                    <a16:creationId xmlns:a16="http://schemas.microsoft.com/office/drawing/2014/main" id="{3E1E794A-57AE-F348-9C78-3D1F50A5702A}"/>
                  </a:ext>
                </a:extLst>
              </p:cNvPr>
              <p:cNvCxnSpPr/>
              <p:nvPr/>
            </p:nvCxnSpPr>
            <p:spPr>
              <a:xfrm flipV="1">
                <a:off x="2194560" y="711200"/>
                <a:ext cx="0" cy="465328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oval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oupe 195">
              <a:extLst>
                <a:ext uri="{FF2B5EF4-FFF2-40B4-BE49-F238E27FC236}">
                  <a16:creationId xmlns:a16="http://schemas.microsoft.com/office/drawing/2014/main" id="{CB8127C3-DF2A-524A-AC80-A04DA9BC56FE}"/>
                </a:ext>
              </a:extLst>
            </p:cNvPr>
            <p:cNvGrpSpPr/>
            <p:nvPr/>
          </p:nvGrpSpPr>
          <p:grpSpPr>
            <a:xfrm>
              <a:off x="5134102" y="5186119"/>
              <a:ext cx="3181398" cy="286636"/>
              <a:chOff x="2194560" y="5364480"/>
              <a:chExt cx="4721590" cy="498744"/>
            </a:xfrm>
          </p:grpSpPr>
          <p:sp>
            <p:nvSpPr>
              <p:cNvPr id="197" name="ZoneTexte 196">
                <a:extLst>
                  <a:ext uri="{FF2B5EF4-FFF2-40B4-BE49-F238E27FC236}">
                    <a16:creationId xmlns:a16="http://schemas.microsoft.com/office/drawing/2014/main" id="{A3025CA5-432A-C341-9920-751AD75D7BE1}"/>
                  </a:ext>
                </a:extLst>
              </p:cNvPr>
              <p:cNvSpPr txBox="1"/>
              <p:nvPr/>
            </p:nvSpPr>
            <p:spPr>
              <a:xfrm>
                <a:off x="3888441" y="5493892"/>
                <a:ext cx="1271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Robustness</a:t>
                </a:r>
              </a:p>
            </p:txBody>
          </p:sp>
          <p:cxnSp>
            <p:nvCxnSpPr>
              <p:cNvPr id="198" name="Connecteur droit avec flèche 197">
                <a:extLst>
                  <a:ext uri="{FF2B5EF4-FFF2-40B4-BE49-F238E27FC236}">
                    <a16:creationId xmlns:a16="http://schemas.microsoft.com/office/drawing/2014/main" id="{89FE69F5-8F05-6842-9DFD-920FE29FB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94560" y="5364480"/>
                <a:ext cx="4721590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oval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273" name="Connecteur droit 11272">
            <a:extLst>
              <a:ext uri="{FF2B5EF4-FFF2-40B4-BE49-F238E27FC236}">
                <a16:creationId xmlns:a16="http://schemas.microsoft.com/office/drawing/2014/main" id="{ABE6F10B-8050-6742-BED8-2A9F8EF2D1EA}"/>
              </a:ext>
            </a:extLst>
          </p:cNvPr>
          <p:cNvCxnSpPr/>
          <p:nvPr/>
        </p:nvCxnSpPr>
        <p:spPr>
          <a:xfrm>
            <a:off x="295384" y="2176808"/>
            <a:ext cx="860552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6853150B-A00C-B947-A52D-47DE66134834}"/>
              </a:ext>
            </a:extLst>
          </p:cNvPr>
          <p:cNvCxnSpPr/>
          <p:nvPr/>
        </p:nvCxnSpPr>
        <p:spPr>
          <a:xfrm>
            <a:off x="295384" y="4866652"/>
            <a:ext cx="860552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10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E24896-E863-4C4E-B3A9-FD845D14DBD8}"/>
              </a:ext>
            </a:extLst>
          </p:cNvPr>
          <p:cNvSpPr/>
          <p:nvPr/>
        </p:nvSpPr>
        <p:spPr>
          <a:xfrm>
            <a:off x="0" y="6564923"/>
            <a:ext cx="9144000" cy="2930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65138DC-57D7-DA41-A6FC-55D0242C5A62}"/>
              </a:ext>
            </a:extLst>
          </p:cNvPr>
          <p:cNvGrpSpPr/>
          <p:nvPr/>
        </p:nvGrpSpPr>
        <p:grpSpPr>
          <a:xfrm>
            <a:off x="-810" y="5402861"/>
            <a:ext cx="9144002" cy="1494781"/>
            <a:chOff x="-633050" y="5339377"/>
            <a:chExt cx="9144002" cy="2139766"/>
          </a:xfrm>
        </p:grpSpPr>
        <p:sp>
          <p:nvSpPr>
            <p:cNvPr id="8" name="Rectangle avec coin diagonal arrondi 7">
              <a:extLst>
                <a:ext uri="{FF2B5EF4-FFF2-40B4-BE49-F238E27FC236}">
                  <a16:creationId xmlns:a16="http://schemas.microsoft.com/office/drawing/2014/main" id="{819B4D1D-3895-644D-AA13-54439DA2DC1D}"/>
                </a:ext>
              </a:extLst>
            </p:cNvPr>
            <p:cNvSpPr/>
            <p:nvPr/>
          </p:nvSpPr>
          <p:spPr>
            <a:xfrm flipH="1">
              <a:off x="-633050" y="5339377"/>
              <a:ext cx="7608277" cy="2104516"/>
            </a:xfrm>
            <a:prstGeom prst="round2DiagRect">
              <a:avLst>
                <a:gd name="adj1" fmla="val 17938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avec coin diagonal arrondi 8">
              <a:extLst>
                <a:ext uri="{FF2B5EF4-FFF2-40B4-BE49-F238E27FC236}">
                  <a16:creationId xmlns:a16="http://schemas.microsoft.com/office/drawing/2014/main" id="{535A9D64-CCA2-5246-AFD0-76C8DACEDA63}"/>
                </a:ext>
              </a:extLst>
            </p:cNvPr>
            <p:cNvSpPr/>
            <p:nvPr/>
          </p:nvSpPr>
          <p:spPr>
            <a:xfrm>
              <a:off x="6975231" y="5339378"/>
              <a:ext cx="1535721" cy="2139765"/>
            </a:xfrm>
            <a:prstGeom prst="round2DiagRect">
              <a:avLst>
                <a:gd name="adj1" fmla="val 18731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2CF6A0D6-E995-6946-8439-25E6D7C3C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952" y="5522946"/>
            <a:ext cx="1187379" cy="131565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3E8265C-DF1F-F14E-AAFF-6C31F1923369}"/>
              </a:ext>
            </a:extLst>
          </p:cNvPr>
          <p:cNvSpPr txBox="1"/>
          <p:nvPr/>
        </p:nvSpPr>
        <p:spPr>
          <a:xfrm>
            <a:off x="0" y="1802858"/>
            <a:ext cx="9144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Architecture and stability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of ecosystems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37FF77A-348C-9B4B-A9E0-B52F2502066A}"/>
              </a:ext>
            </a:extLst>
          </p:cNvPr>
          <p:cNvSpPr txBox="1"/>
          <p:nvPr/>
        </p:nvSpPr>
        <p:spPr>
          <a:xfrm>
            <a:off x="-6" y="5402861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Camille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CARPENTIER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4B516C1-6C3D-9643-A2A5-F0E772B3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331" y="6308874"/>
            <a:ext cx="821918" cy="45292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2147ED3-427D-284C-B5D2-93F894BDF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331" y="5736120"/>
            <a:ext cx="872546" cy="36439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DF3BFE5-1C2B-8B41-9EEE-FF6B532ACE38}"/>
              </a:ext>
            </a:extLst>
          </p:cNvPr>
          <p:cNvSpPr txBox="1"/>
          <p:nvPr/>
        </p:nvSpPr>
        <p:spPr>
          <a:xfrm>
            <a:off x="0" y="6201335"/>
            <a:ext cx="1854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ILEE Research day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B919C7C-02EE-BF42-8A30-CD85540E29EC}"/>
              </a:ext>
            </a:extLst>
          </p:cNvPr>
          <p:cNvSpPr txBox="1"/>
          <p:nvPr/>
        </p:nvSpPr>
        <p:spPr>
          <a:xfrm>
            <a:off x="0" y="652966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11.02.2020</a:t>
            </a:r>
          </a:p>
        </p:txBody>
      </p:sp>
    </p:spTree>
    <p:extLst>
      <p:ext uri="{BB962C8B-B14F-4D97-AF65-F5344CB8AC3E}">
        <p14:creationId xmlns:p14="http://schemas.microsoft.com/office/powerpoint/2010/main" val="163563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3">
            <a:extLst>
              <a:ext uri="{FF2B5EF4-FFF2-40B4-BE49-F238E27FC236}">
                <a16:creationId xmlns:a16="http://schemas.microsoft.com/office/drawing/2014/main" id="{0A6C6558-121E-A741-A6DF-AFE309E440C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6557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F16F9-6920-E348-8E8A-6EA7A1D43E06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684AB8CC-7FF5-A649-966D-2E7DD3FD3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1385" y="2760663"/>
            <a:ext cx="1983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202601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>
            <a:extLst>
              <a:ext uri="{FF2B5EF4-FFF2-40B4-BE49-F238E27FC236}">
                <a16:creationId xmlns:a16="http://schemas.microsoft.com/office/drawing/2014/main" id="{43D060D0-D7FC-C848-81E7-E35EF9F8B5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6557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3B21E0-F82B-E24A-B1CA-8938076394A8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186C8F-55E9-0245-955C-BB4EF55FA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0480"/>
            <a:ext cx="4481589" cy="433451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AC7402-700C-C546-9B1E-06448E4E1B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45" y="2288685"/>
            <a:ext cx="4670755" cy="265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3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>
            <a:extLst>
              <a:ext uri="{FF2B5EF4-FFF2-40B4-BE49-F238E27FC236}">
                <a16:creationId xmlns:a16="http://schemas.microsoft.com/office/drawing/2014/main" id="{43D060D0-D7FC-C848-81E7-E35EF9F8B5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6557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3B21E0-F82B-E24A-B1CA-8938076394A8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D0D0F3-0833-864A-B52E-23C4EBD3A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340" y="232410"/>
            <a:ext cx="63754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51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3">
            <a:extLst>
              <a:ext uri="{FF2B5EF4-FFF2-40B4-BE49-F238E27FC236}">
                <a16:creationId xmlns:a16="http://schemas.microsoft.com/office/drawing/2014/main" id="{A9B00D9F-09BE-6F4B-BCDC-3B653A01BCC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6557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3ED76B-3F3C-F14C-B4F0-5D75879CF7C4}" type="slidenum">
              <a:rPr lang="fr-FR" altLang="fr-FR" sz="13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 altLang="fr-FR" sz="1300">
              <a:solidFill>
                <a:srgbClr val="FFFFF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196332-6203-CC4B-9737-822BE4A72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" t="10417" r="7646"/>
          <a:stretch/>
        </p:blipFill>
        <p:spPr>
          <a:xfrm>
            <a:off x="2143" y="491913"/>
            <a:ext cx="6074557" cy="6086146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B3431D5-00BA-5140-8984-22F36DCD52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7098" y="666989"/>
          <a:ext cx="1130844" cy="1533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844">
                  <a:extLst>
                    <a:ext uri="{9D8B030D-6E8A-4147-A177-3AD203B41FA5}">
                      <a16:colId xmlns:a16="http://schemas.microsoft.com/office/drawing/2014/main" val="2666487026"/>
                    </a:ext>
                  </a:extLst>
                </a:gridCol>
              </a:tblGrid>
              <a:tr h="205775"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chemeClr val="bg1"/>
                          </a:solidFill>
                        </a:rPr>
                        <a:t>Briand </a:t>
                      </a:r>
                      <a:r>
                        <a:rPr lang="en-GB" sz="900" b="0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</a:rPr>
                        <a:t> 1983</a:t>
                      </a:r>
                    </a:p>
                  </a:txBody>
                  <a:tcPr marL="78641" marR="78641" marT="39321" marB="393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686603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Warren </a:t>
                      </a:r>
                      <a:r>
                        <a:rPr lang="en-GB" sz="900" b="0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1990</a:t>
                      </a:r>
                    </a:p>
                  </a:txBody>
                  <a:tcPr marL="78641" marR="78641" marT="39321" marB="393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364339"/>
                  </a:ext>
                </a:extLst>
              </a:tr>
              <a:tr h="238518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Martinez </a:t>
                      </a:r>
                      <a:r>
                        <a:rPr lang="en-GB" sz="900" b="0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1992</a:t>
                      </a:r>
                    </a:p>
                  </a:txBody>
                  <a:tcPr marL="78641" marR="78641" marT="39321" marB="393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098229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Havens </a:t>
                      </a:r>
                      <a:r>
                        <a:rPr lang="en-GB" sz="900" b="0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1992</a:t>
                      </a:r>
                    </a:p>
                  </a:txBody>
                  <a:tcPr marL="78641" marR="78641" marT="39321" marB="393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1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915970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Schmid </a:t>
                      </a:r>
                      <a:r>
                        <a:rPr lang="en-GB" sz="900" b="0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2002</a:t>
                      </a:r>
                    </a:p>
                  </a:txBody>
                  <a:tcPr marL="78641" marR="78641" marT="39321" marB="393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38896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Dunne </a:t>
                      </a:r>
                      <a:r>
                        <a:rPr lang="en-GB" sz="900" b="0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2006</a:t>
                      </a:r>
                    </a:p>
                  </a:txBody>
                  <a:tcPr marL="78641" marR="78641" marT="39321" marB="393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BE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170033"/>
                  </a:ext>
                </a:extLst>
              </a:tr>
              <a:tr h="205775">
                <a:tc>
                  <a:txBody>
                    <a:bodyPr/>
                    <a:lstStyle/>
                    <a:p>
                      <a:r>
                        <a:rPr lang="en-GB" sz="900" dirty="0" err="1">
                          <a:solidFill>
                            <a:schemeClr val="bg1"/>
                          </a:solidFill>
                        </a:rPr>
                        <a:t>Riede</a:t>
                      </a:r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900" b="0" i="1" dirty="0">
                          <a:solidFill>
                            <a:schemeClr val="bg1"/>
                          </a:solidFill>
                        </a:rPr>
                        <a:t>et al.</a:t>
                      </a:r>
                      <a:r>
                        <a:rPr lang="en-GB" sz="900" b="0" i="0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GB" sz="9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900" dirty="0">
                          <a:solidFill>
                            <a:schemeClr val="bg1"/>
                          </a:solidFill>
                        </a:rPr>
                        <a:t>2010</a:t>
                      </a:r>
                    </a:p>
                  </a:txBody>
                  <a:tcPr marL="78641" marR="78641" marT="39321" marB="393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CC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68015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56985C1F-56E0-7249-86B0-E410BC2B285B}"/>
                  </a:ext>
                </a:extLst>
              </p:cNvPr>
              <p:cNvSpPr txBox="1"/>
              <p:nvPr/>
            </p:nvSpPr>
            <p:spPr>
              <a:xfrm>
                <a:off x="6239293" y="1245352"/>
                <a:ext cx="26278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0" dirty="0">
                    <a:solidFill>
                      <a:schemeClr val="bg1"/>
                    </a:solidFill>
                  </a:rPr>
                  <a:t>One value of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 for all systems</a:t>
                </a:r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56985C1F-56E0-7249-86B0-E410BC2B2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293" y="1245352"/>
                <a:ext cx="2627814" cy="830997"/>
              </a:xfrm>
              <a:prstGeom prst="rect">
                <a:avLst/>
              </a:prstGeom>
              <a:blipFill>
                <a:blip r:embed="rId3"/>
                <a:stretch>
                  <a:fillRect l="-1442" t="-3030" r="-4327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e 6">
            <a:extLst>
              <a:ext uri="{FF2B5EF4-FFF2-40B4-BE49-F238E27FC236}">
                <a16:creationId xmlns:a16="http://schemas.microsoft.com/office/drawing/2014/main" id="{50E46BFC-057E-FC4E-B4F3-93D00FBAA05F}"/>
              </a:ext>
            </a:extLst>
          </p:cNvPr>
          <p:cNvGrpSpPr/>
          <p:nvPr/>
        </p:nvGrpSpPr>
        <p:grpSpPr>
          <a:xfrm>
            <a:off x="6119506" y="2234341"/>
            <a:ext cx="2867387" cy="1174218"/>
            <a:chOff x="5938364" y="2505738"/>
            <a:chExt cx="2867387" cy="1174218"/>
          </a:xfrm>
        </p:grpSpPr>
        <p:sp>
          <p:nvSpPr>
            <p:cNvPr id="8" name="Flèche vers le bas 7">
              <a:extLst>
                <a:ext uri="{FF2B5EF4-FFF2-40B4-BE49-F238E27FC236}">
                  <a16:creationId xmlns:a16="http://schemas.microsoft.com/office/drawing/2014/main" id="{076698F3-203C-DA44-989F-217F72D17BA8}"/>
                </a:ext>
              </a:extLst>
            </p:cNvPr>
            <p:cNvSpPr/>
            <p:nvPr/>
          </p:nvSpPr>
          <p:spPr>
            <a:xfrm>
              <a:off x="7105842" y="2505738"/>
              <a:ext cx="532435" cy="315819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28FADE15-D356-7747-B1EF-8E8312C1463A}"/>
                    </a:ext>
                  </a:extLst>
                </p:cNvPr>
                <p:cNvSpPr txBox="1"/>
                <p:nvPr/>
              </p:nvSpPr>
              <p:spPr>
                <a:xfrm>
                  <a:off x="5938364" y="2818182"/>
                  <a:ext cx="2867387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algn="ctr">
                    <a:defRPr sz="2400" b="1">
                      <a:solidFill>
                        <a:schemeClr val="bg1"/>
                      </a:solidFill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fr-FR" sz="250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GB" sz="2500" dirty="0"/>
                    <a:t> and </a:t>
                  </a:r>
                  <a14:m>
                    <m:oMath xmlns:m="http://schemas.openxmlformats.org/officeDocument/2006/math">
                      <m:r>
                        <a:rPr lang="fr-FR" sz="250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GB" sz="2500" dirty="0"/>
                    <a:t> are universal</a:t>
                  </a:r>
                </a:p>
              </p:txBody>
            </p:sp>
          </mc:Choice>
          <mc:Fallback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28FADE15-D356-7747-B1EF-8E8312C146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8364" y="2818182"/>
                  <a:ext cx="2867387" cy="861774"/>
                </a:xfrm>
                <a:prstGeom prst="rect">
                  <a:avLst/>
                </a:prstGeom>
                <a:blipFill>
                  <a:blip r:embed="rId4"/>
                  <a:stretch>
                    <a:fillRect t="-5882" b="-1617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557D13D-438F-1046-A000-AB782D42ADE9}"/>
              </a:ext>
            </a:extLst>
          </p:cNvPr>
          <p:cNvGrpSpPr/>
          <p:nvPr/>
        </p:nvGrpSpPr>
        <p:grpSpPr>
          <a:xfrm>
            <a:off x="6276978" y="3381963"/>
            <a:ext cx="2663434" cy="1960848"/>
            <a:chOff x="6142318" y="3778990"/>
            <a:chExt cx="2663434" cy="19608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19047A8A-C5CC-FF49-B64F-696F63176C39}"/>
                    </a:ext>
                  </a:extLst>
                </p:cNvPr>
                <p:cNvSpPr txBox="1"/>
                <p:nvPr/>
              </p:nvSpPr>
              <p:spPr>
                <a:xfrm>
                  <a:off x="6142318" y="4908841"/>
                  <a:ext cx="2663434" cy="83099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GB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GB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are </a:t>
                  </a:r>
                  <a:r>
                    <a:rPr lang="en-GB" sz="2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network specific</a:t>
                  </a:r>
                  <a:endPara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ZoneTexte 167">
                  <a:extLst>
                    <a:ext uri="{FF2B5EF4-FFF2-40B4-BE49-F238E27FC236}">
                      <a16:creationId xmlns:a16="http://schemas.microsoft.com/office/drawing/2014/main" id="{EB096C0A-E33F-0C48-A33E-5CDB9849A2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2318" y="4908841"/>
                  <a:ext cx="2663434" cy="830997"/>
                </a:xfrm>
                <a:prstGeom prst="rect">
                  <a:avLst/>
                </a:prstGeom>
                <a:blipFill>
                  <a:blip r:embed="rId11"/>
                  <a:stretch>
                    <a:fillRect t="-4545" b="-136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Double flèche verticale 11">
              <a:extLst>
                <a:ext uri="{FF2B5EF4-FFF2-40B4-BE49-F238E27FC236}">
                  <a16:creationId xmlns:a16="http://schemas.microsoft.com/office/drawing/2014/main" id="{281EA537-9DEC-FD46-861F-D6DFEC80F63B}"/>
                </a:ext>
              </a:extLst>
            </p:cNvPr>
            <p:cNvSpPr/>
            <p:nvPr/>
          </p:nvSpPr>
          <p:spPr>
            <a:xfrm>
              <a:off x="7128992" y="3778990"/>
              <a:ext cx="537034" cy="963524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95F1F19-0478-384E-AF31-B3F01CCECAEC}"/>
                  </a:ext>
                </a:extLst>
              </p:cNvPr>
              <p:cNvSpPr txBox="1"/>
              <p:nvPr/>
            </p:nvSpPr>
            <p:spPr>
              <a:xfrm>
                <a:off x="0" y="2871691"/>
                <a:ext cx="3838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95F1F19-0478-384E-AF31-B3F01CCEC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71691"/>
                <a:ext cx="38388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">
                <a:extLst>
                  <a:ext uri="{FF2B5EF4-FFF2-40B4-BE49-F238E27FC236}">
                    <a16:creationId xmlns:a16="http://schemas.microsoft.com/office/drawing/2014/main" id="{39552364-629A-BD41-B94E-57C21EA8A57E}"/>
                  </a:ext>
                </a:extLst>
              </p:cNvPr>
              <p:cNvSpPr txBox="1"/>
              <p:nvPr/>
            </p:nvSpPr>
            <p:spPr>
              <a:xfrm>
                <a:off x="3055251" y="5815795"/>
                <a:ext cx="3838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4" name="S">
                <a:extLst>
                  <a:ext uri="{FF2B5EF4-FFF2-40B4-BE49-F238E27FC236}">
                    <a16:creationId xmlns:a16="http://schemas.microsoft.com/office/drawing/2014/main" id="{39552364-629A-BD41-B94E-57C21EA8A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251" y="5815795"/>
                <a:ext cx="38388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7592D65-7281-0245-A9D0-1030F7581137}"/>
                  </a:ext>
                </a:extLst>
              </p:cNvPr>
              <p:cNvSpPr txBox="1"/>
              <p:nvPr/>
            </p:nvSpPr>
            <p:spPr>
              <a:xfrm>
                <a:off x="6279375" y="569635"/>
                <a:ext cx="2527331" cy="5622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FR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fr-FR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sz="3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7592D65-7281-0245-A9D0-1030F7581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375" y="569635"/>
                <a:ext cx="2527331" cy="5622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1B33F55E-C08B-994C-9F4B-B0EF5AB60B64}"/>
                  </a:ext>
                </a:extLst>
              </p:cNvPr>
              <p:cNvSpPr txBox="1"/>
              <p:nvPr/>
            </p:nvSpPr>
            <p:spPr>
              <a:xfrm>
                <a:off x="6289533" y="5418461"/>
                <a:ext cx="2650879" cy="5622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FR" sz="3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fr-FR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FR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fr-FR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sz="3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1B33F55E-C08B-994C-9F4B-B0EF5AB60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533" y="5418461"/>
                <a:ext cx="2650879" cy="5622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3">
            <a:extLst>
              <a:ext uri="{FF2B5EF4-FFF2-40B4-BE49-F238E27FC236}">
                <a16:creationId xmlns:a16="http://schemas.microsoft.com/office/drawing/2014/main" id="{0A6C6558-121E-A741-A6DF-AFE309E440C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6557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0F16F9-6920-E348-8E8A-6EA7A1D43E06}" type="slidenum">
              <a:rPr lang="fr-FR" altLang="fr-FR" sz="13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 altLang="fr-FR" sz="1300">
              <a:solidFill>
                <a:srgbClr val="FFFFF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8D48EB-BAED-984E-9AA2-1C515E02A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6" t="10074" r="9111" b="8296"/>
          <a:stretch/>
        </p:blipFill>
        <p:spPr>
          <a:xfrm>
            <a:off x="257698" y="411166"/>
            <a:ext cx="5852160" cy="55981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F8BED44-8E29-AF4A-9F86-A87CAAB352C0}"/>
                  </a:ext>
                </a:extLst>
              </p:cNvPr>
              <p:cNvSpPr txBox="1"/>
              <p:nvPr/>
            </p:nvSpPr>
            <p:spPr>
              <a:xfrm>
                <a:off x="0" y="2871691"/>
                <a:ext cx="3838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F8BED44-8E29-AF4A-9F86-A87CAAB35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71691"/>
                <a:ext cx="38388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">
                <a:extLst>
                  <a:ext uri="{FF2B5EF4-FFF2-40B4-BE49-F238E27FC236}">
                    <a16:creationId xmlns:a16="http://schemas.microsoft.com/office/drawing/2014/main" id="{B3FD701B-2A0C-2644-9734-396821E292AC}"/>
                  </a:ext>
                </a:extLst>
              </p:cNvPr>
              <p:cNvSpPr txBox="1"/>
              <p:nvPr/>
            </p:nvSpPr>
            <p:spPr>
              <a:xfrm>
                <a:off x="3055251" y="5815795"/>
                <a:ext cx="3838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S">
                <a:extLst>
                  <a:ext uri="{FF2B5EF4-FFF2-40B4-BE49-F238E27FC236}">
                    <a16:creationId xmlns:a16="http://schemas.microsoft.com/office/drawing/2014/main" id="{B3FD701B-2A0C-2644-9734-396821E29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251" y="5815795"/>
                <a:ext cx="38388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>
            <a:extLst>
              <a:ext uri="{FF2B5EF4-FFF2-40B4-BE49-F238E27FC236}">
                <a16:creationId xmlns:a16="http://schemas.microsoft.com/office/drawing/2014/main" id="{DBA859D1-522B-0446-B104-BBC8F1B16F37}"/>
              </a:ext>
            </a:extLst>
          </p:cNvPr>
          <p:cNvSpPr/>
          <p:nvPr/>
        </p:nvSpPr>
        <p:spPr>
          <a:xfrm rot="5643403">
            <a:off x="-2974155" y="-283821"/>
            <a:ext cx="8579891" cy="3381309"/>
          </a:xfrm>
          <a:prstGeom prst="arc">
            <a:avLst>
              <a:gd name="adj1" fmla="val 16380552"/>
              <a:gd name="adj2" fmla="val 0"/>
            </a:avLst>
          </a:prstGeom>
          <a:ln>
            <a:solidFill>
              <a:schemeClr val="accent6"/>
            </a:solidFill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C66F2A-43C7-1F4D-8457-DBC78A44B7FD}"/>
              </a:ext>
            </a:extLst>
          </p:cNvPr>
          <p:cNvSpPr txBox="1"/>
          <p:nvPr/>
        </p:nvSpPr>
        <p:spPr>
          <a:xfrm>
            <a:off x="4773209" y="2447554"/>
            <a:ext cx="952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Ecosystem 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4E87D6F-CCE6-8040-A7BA-84C77FAB8B17}"/>
              </a:ext>
            </a:extLst>
          </p:cNvPr>
          <p:cNvSpPr txBox="1"/>
          <p:nvPr/>
        </p:nvSpPr>
        <p:spPr>
          <a:xfrm>
            <a:off x="3956469" y="3071746"/>
            <a:ext cx="952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Ecosystem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B8BD786-4C80-FF48-B1F2-FEE1ED352F57}"/>
                  </a:ext>
                </a:extLst>
              </p:cNvPr>
              <p:cNvSpPr txBox="1"/>
              <p:nvPr/>
            </p:nvSpPr>
            <p:spPr>
              <a:xfrm>
                <a:off x="6269726" y="1885349"/>
                <a:ext cx="2527331" cy="5622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FR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fr-FR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sz="3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B8BD786-4C80-FF48-B1F2-FEE1ED352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726" y="1885349"/>
                <a:ext cx="2527331" cy="562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EECBF43-B03A-DA4E-AD6E-0A6C86E69704}"/>
                  </a:ext>
                </a:extLst>
              </p:cNvPr>
              <p:cNvSpPr txBox="1"/>
              <p:nvPr/>
            </p:nvSpPr>
            <p:spPr>
              <a:xfrm>
                <a:off x="4237511" y="4985023"/>
                <a:ext cx="15539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=1∙</m:t>
                      </m:r>
                      <m:sSup>
                        <m:sSupPr>
                          <m:ctrlPr>
                            <a:rPr lang="fr-FR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fr-FR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EECBF43-B03A-DA4E-AD6E-0A6C86E69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511" y="4985023"/>
                <a:ext cx="155398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4BAE3C9-14E3-E64C-A936-D528D5E04C87}"/>
                  </a:ext>
                </a:extLst>
              </p:cNvPr>
              <p:cNvSpPr txBox="1"/>
              <p:nvPr/>
            </p:nvSpPr>
            <p:spPr>
              <a:xfrm>
                <a:off x="647750" y="569635"/>
                <a:ext cx="15539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=1∙</m:t>
                      </m:r>
                      <m:sSup>
                        <m:sSupPr>
                          <m:ctrlPr>
                            <a:rPr lang="fr-F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fr-F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4BAE3C9-14E3-E64C-A936-D528D5E04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50" y="569635"/>
                <a:ext cx="1553985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8700A0A-5267-8041-A423-0E557DFFE2B3}"/>
                  </a:ext>
                </a:extLst>
              </p:cNvPr>
              <p:cNvSpPr txBox="1"/>
              <p:nvPr/>
            </p:nvSpPr>
            <p:spPr>
              <a:xfrm>
                <a:off x="6229644" y="2561066"/>
                <a:ext cx="26278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0" dirty="0">
                    <a:solidFill>
                      <a:schemeClr val="bg1"/>
                    </a:solidFill>
                  </a:rPr>
                  <a:t>One value of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 for all systems</a:t>
                </a:r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8700A0A-5267-8041-A423-0E557DFFE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644" y="2561066"/>
                <a:ext cx="2627814" cy="830997"/>
              </a:xfrm>
              <a:prstGeom prst="rect">
                <a:avLst/>
              </a:prstGeom>
              <a:blipFill>
                <a:blip r:embed="rId8"/>
                <a:stretch>
                  <a:fillRect l="-1932" t="-4545" r="-4348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e 13">
            <a:extLst>
              <a:ext uri="{FF2B5EF4-FFF2-40B4-BE49-F238E27FC236}">
                <a16:creationId xmlns:a16="http://schemas.microsoft.com/office/drawing/2014/main" id="{0D5ABAEA-105F-324A-AD7E-116859527F8D}"/>
              </a:ext>
            </a:extLst>
          </p:cNvPr>
          <p:cNvGrpSpPr/>
          <p:nvPr/>
        </p:nvGrpSpPr>
        <p:grpSpPr>
          <a:xfrm>
            <a:off x="6109858" y="3550055"/>
            <a:ext cx="2867387" cy="1425592"/>
            <a:chOff x="5938365" y="2505738"/>
            <a:chExt cx="2867387" cy="1425592"/>
          </a:xfrm>
        </p:grpSpPr>
        <p:sp>
          <p:nvSpPr>
            <p:cNvPr id="15" name="Flèche vers le bas 14">
              <a:extLst>
                <a:ext uri="{FF2B5EF4-FFF2-40B4-BE49-F238E27FC236}">
                  <a16:creationId xmlns:a16="http://schemas.microsoft.com/office/drawing/2014/main" id="{910485F0-3833-C54C-AA8E-DD57D22B8B80}"/>
                </a:ext>
              </a:extLst>
            </p:cNvPr>
            <p:cNvSpPr/>
            <p:nvPr/>
          </p:nvSpPr>
          <p:spPr>
            <a:xfrm>
              <a:off x="7105842" y="2505738"/>
              <a:ext cx="532435" cy="613125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C76B5CB1-5B00-314C-B792-75FCB5443158}"/>
                    </a:ext>
                  </a:extLst>
                </p:cNvPr>
                <p:cNvSpPr txBox="1"/>
                <p:nvPr/>
              </p:nvSpPr>
              <p:spPr>
                <a:xfrm>
                  <a:off x="5938365" y="3069556"/>
                  <a:ext cx="2867387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algn="ctr">
                    <a:defRPr sz="2400" b="1">
                      <a:solidFill>
                        <a:schemeClr val="bg1"/>
                      </a:solidFill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fr-FR" sz="250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GB" sz="2500" dirty="0"/>
                    <a:t> and </a:t>
                  </a:r>
                  <a14:m>
                    <m:oMath xmlns:m="http://schemas.openxmlformats.org/officeDocument/2006/math">
                      <m:r>
                        <a:rPr lang="fr-FR" sz="250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GB" sz="2500" dirty="0"/>
                    <a:t> are universal</a:t>
                  </a:r>
                </a:p>
              </p:txBody>
            </p:sp>
          </mc:Choice>
          <mc:Fallback xmlns="">
            <p:sp>
              <p:nvSpPr>
                <p:cNvPr id="4" name="ZoneTexte 3">
                  <a:extLst>
                    <a:ext uri="{FF2B5EF4-FFF2-40B4-BE49-F238E27FC236}">
                      <a16:creationId xmlns:a16="http://schemas.microsoft.com/office/drawing/2014/main" id="{21245FF6-BC77-C54A-A116-D3AD54D66B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8365" y="3069556"/>
                  <a:ext cx="2867387" cy="861774"/>
                </a:xfrm>
                <a:prstGeom prst="rect">
                  <a:avLst/>
                </a:prstGeom>
                <a:blipFill>
                  <a:blip r:embed="rId10"/>
                  <a:stretch>
                    <a:fillRect t="-5797" b="-1449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>
            <a:extLst>
              <a:ext uri="{FF2B5EF4-FFF2-40B4-BE49-F238E27FC236}">
                <a16:creationId xmlns:a16="http://schemas.microsoft.com/office/drawing/2014/main" id="{43D060D0-D7FC-C848-81E7-E35EF9F8B5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6557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3B21E0-F82B-E24A-B1CA-8938076394A8}" type="slidenum">
              <a:rPr lang="fr-FR" altLang="fr-FR" sz="13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 altLang="fr-FR" sz="13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4FE9583F-1368-DB4E-943E-ECD0202E4C7A}"/>
                  </a:ext>
                </a:extLst>
              </p:cNvPr>
              <p:cNvSpPr txBox="1"/>
              <p:nvPr/>
            </p:nvSpPr>
            <p:spPr>
              <a:xfrm>
                <a:off x="4569655" y="1631665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ℜ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BE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fr-BE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BE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fr-BE" dirty="0"/>
              </a:p>
            </p:txBody>
          </p:sp>
        </mc:Choice>
        <mc:Fallback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4FE9583F-1368-DB4E-943E-ECD0202E4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655" y="1631665"/>
                <a:ext cx="4572000" cy="369332"/>
              </a:xfrm>
              <a:prstGeom prst="rect">
                <a:avLst/>
              </a:prstGeom>
              <a:blipFill>
                <a:blip r:embed="rId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0D9AF576-3783-1643-84E1-24BA86F13E15}"/>
                  </a:ext>
                </a:extLst>
              </p:cNvPr>
              <p:cNvSpPr txBox="1"/>
              <p:nvPr/>
            </p:nvSpPr>
            <p:spPr>
              <a:xfrm>
                <a:off x="1" y="1549612"/>
                <a:ext cx="4572000" cy="531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ℜ</m:t>
                    </m:r>
                    <m:d>
                      <m:dPr>
                        <m:ctrlP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fr-B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B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rad>
                    <m:r>
                      <a:rPr lang="en-GB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fr-B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fr-B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BE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  <m:sup>
                                <m:r>
                                  <a:rPr lang="en-GB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GB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BE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fr-BE" dirty="0">
                    <a:solidFill>
                      <a:schemeClr val="bg1"/>
                    </a:solidFill>
                    <a:effectLst/>
                  </a:rPr>
                  <a:t> 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0D9AF576-3783-1643-84E1-24BA86F13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549612"/>
                <a:ext cx="4572000" cy="531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e 35">
            <a:extLst>
              <a:ext uri="{FF2B5EF4-FFF2-40B4-BE49-F238E27FC236}">
                <a16:creationId xmlns:a16="http://schemas.microsoft.com/office/drawing/2014/main" id="{F107197C-5BEB-A543-8C2A-0B02B7208ABD}"/>
              </a:ext>
            </a:extLst>
          </p:cNvPr>
          <p:cNvGrpSpPr/>
          <p:nvPr/>
        </p:nvGrpSpPr>
        <p:grpSpPr>
          <a:xfrm>
            <a:off x="1655518" y="192081"/>
            <a:ext cx="1365143" cy="496125"/>
            <a:chOff x="5252428" y="434898"/>
            <a:chExt cx="2086501" cy="758283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2707FFDD-BE95-3847-A04E-273888E332FA}"/>
                </a:ext>
              </a:extLst>
            </p:cNvPr>
            <p:cNvGrpSpPr/>
            <p:nvPr/>
          </p:nvGrpSpPr>
          <p:grpSpPr>
            <a:xfrm>
              <a:off x="6580646" y="434898"/>
              <a:ext cx="758283" cy="758283"/>
              <a:chOff x="3813717" y="390293"/>
              <a:chExt cx="758283" cy="758283"/>
            </a:xfrm>
          </p:grpSpPr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id="{BA37AB57-7FF2-C949-B051-813B30CAD9FC}"/>
                  </a:ext>
                </a:extLst>
              </p:cNvPr>
              <p:cNvSpPr/>
              <p:nvPr/>
            </p:nvSpPr>
            <p:spPr>
              <a:xfrm>
                <a:off x="3813717" y="390293"/>
                <a:ext cx="758283" cy="7582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9696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229362EC-1883-F94A-BC78-2A9FCEC253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11995" y="510817"/>
                <a:ext cx="406330" cy="472629"/>
              </a:xfrm>
              <a:prstGeom prst="rect">
                <a:avLst/>
              </a:prstGeom>
            </p:spPr>
          </p:pic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72FEAB5B-5DB4-5A4B-B0B3-EBD19EAA4D77}"/>
                </a:ext>
              </a:extLst>
            </p:cNvPr>
            <p:cNvGrpSpPr/>
            <p:nvPr/>
          </p:nvGrpSpPr>
          <p:grpSpPr>
            <a:xfrm>
              <a:off x="5252428" y="434898"/>
              <a:ext cx="758283" cy="758283"/>
              <a:chOff x="4834145" y="452458"/>
              <a:chExt cx="758283" cy="758283"/>
            </a:xfrm>
          </p:grpSpPr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EF5EB19F-DFE3-0248-9A59-E4A7BC92F01B}"/>
                  </a:ext>
                </a:extLst>
              </p:cNvPr>
              <p:cNvSpPr/>
              <p:nvPr/>
            </p:nvSpPr>
            <p:spPr>
              <a:xfrm>
                <a:off x="4834145" y="452458"/>
                <a:ext cx="758283" cy="7582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9696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pic>
            <p:nvPicPr>
              <p:cNvPr id="42" name="Image 41">
                <a:extLst>
                  <a:ext uri="{FF2B5EF4-FFF2-40B4-BE49-F238E27FC236}">
                    <a16:creationId xmlns:a16="http://schemas.microsoft.com/office/drawing/2014/main" id="{C94304DE-C3B0-E841-84D0-2779FD6A91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l="319" t="19156" r="2042" b="19024"/>
              <a:stretch/>
            </p:blipFill>
            <p:spPr>
              <a:xfrm>
                <a:off x="4856447" y="656312"/>
                <a:ext cx="682238" cy="416343"/>
              </a:xfrm>
              <a:prstGeom prst="rect">
                <a:avLst/>
              </a:prstGeom>
            </p:spPr>
          </p:pic>
        </p:grp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D5959583-349C-BE44-A48D-8F7C1F3784D7}"/>
                </a:ext>
              </a:extLst>
            </p:cNvPr>
            <p:cNvCxnSpPr>
              <a:cxnSpLocks/>
            </p:cNvCxnSpPr>
            <p:nvPr/>
          </p:nvCxnSpPr>
          <p:spPr>
            <a:xfrm>
              <a:off x="5843908" y="545946"/>
              <a:ext cx="847786" cy="0"/>
            </a:xfrm>
            <a:prstGeom prst="straightConnector1">
              <a:avLst/>
            </a:prstGeom>
            <a:ln w="50800">
              <a:solidFill>
                <a:schemeClr val="bg1"/>
              </a:solidFill>
              <a:headEnd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ED78B0B1-A5FE-6442-82AD-A0D798D805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3116" y="1082133"/>
              <a:ext cx="792031" cy="0"/>
            </a:xfrm>
            <a:prstGeom prst="straightConnector1">
              <a:avLst/>
            </a:prstGeom>
            <a:ln w="50800">
              <a:solidFill>
                <a:schemeClr val="bg1"/>
              </a:solidFill>
              <a:headEnd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E2E78E26-954E-8141-BE36-9615B7E277C7}"/>
              </a:ext>
            </a:extLst>
          </p:cNvPr>
          <p:cNvGrpSpPr/>
          <p:nvPr/>
        </p:nvGrpSpPr>
        <p:grpSpPr>
          <a:xfrm>
            <a:off x="6225172" y="168173"/>
            <a:ext cx="1365143" cy="496125"/>
            <a:chOff x="5432598" y="536463"/>
            <a:chExt cx="2086501" cy="758283"/>
          </a:xfrm>
        </p:grpSpPr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7B28D131-C094-F540-A47A-806E414B47C7}"/>
                </a:ext>
              </a:extLst>
            </p:cNvPr>
            <p:cNvGrpSpPr/>
            <p:nvPr/>
          </p:nvGrpSpPr>
          <p:grpSpPr>
            <a:xfrm>
              <a:off x="5432598" y="536463"/>
              <a:ext cx="2086501" cy="758283"/>
              <a:chOff x="5252428" y="434898"/>
              <a:chExt cx="2086501" cy="758283"/>
            </a:xfrm>
          </p:grpSpPr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379AF14E-F210-6A44-8E90-2D604A5800E6}"/>
                  </a:ext>
                </a:extLst>
              </p:cNvPr>
              <p:cNvSpPr/>
              <p:nvPr/>
            </p:nvSpPr>
            <p:spPr>
              <a:xfrm>
                <a:off x="6580646" y="434898"/>
                <a:ext cx="758283" cy="7582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9696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AE584820-91D0-3E48-A64F-69BD624ECB7C}"/>
                  </a:ext>
                </a:extLst>
              </p:cNvPr>
              <p:cNvSpPr/>
              <p:nvPr/>
            </p:nvSpPr>
            <p:spPr>
              <a:xfrm>
                <a:off x="5252428" y="434898"/>
                <a:ext cx="758283" cy="7582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9696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cxnSp>
            <p:nvCxnSpPr>
              <p:cNvPr id="51" name="Connecteur droit avec flèche 50">
                <a:extLst>
                  <a:ext uri="{FF2B5EF4-FFF2-40B4-BE49-F238E27FC236}">
                    <a16:creationId xmlns:a16="http://schemas.microsoft.com/office/drawing/2014/main" id="{F25D9591-61EA-3446-BC6E-B952FA4952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43908" y="545946"/>
                <a:ext cx="847786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headEnd w="sm" len="sm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avec flèche 51">
                <a:extLst>
                  <a:ext uri="{FF2B5EF4-FFF2-40B4-BE49-F238E27FC236}">
                    <a16:creationId xmlns:a16="http://schemas.microsoft.com/office/drawing/2014/main" id="{0878F2F8-BDB2-8749-BD33-21299A576D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33116" y="1082133"/>
                <a:ext cx="792031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headEnd w="sm" len="sm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2E05B8EA-72EE-8A4B-B511-F54E945473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r="65610" b="6105"/>
            <a:stretch/>
          </p:blipFill>
          <p:spPr>
            <a:xfrm>
              <a:off x="5559029" y="612881"/>
              <a:ext cx="443504" cy="605446"/>
            </a:xfrm>
            <a:prstGeom prst="rect">
              <a:avLst/>
            </a:prstGeom>
          </p:spPr>
        </p:pic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A971BD45-B94E-F04B-92CF-0E2E07903E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rcRect l="33930" t="67480" r="33090" b="1951"/>
            <a:stretch/>
          </p:blipFill>
          <p:spPr>
            <a:xfrm>
              <a:off x="6905317" y="718013"/>
              <a:ext cx="464960" cy="430965"/>
            </a:xfrm>
            <a:prstGeom prst="rect">
              <a:avLst/>
            </a:prstGeom>
          </p:spPr>
        </p:pic>
      </p:grp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381ED947-173B-EA4B-89F6-C3CED611EE3A}"/>
              </a:ext>
            </a:extLst>
          </p:cNvPr>
          <p:cNvCxnSpPr>
            <a:cxnSpLocks/>
          </p:cNvCxnSpPr>
          <p:nvPr/>
        </p:nvCxnSpPr>
        <p:spPr>
          <a:xfrm>
            <a:off x="4571998" y="19664"/>
            <a:ext cx="0" cy="655839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5F2BC4B-522C-B94B-B280-B31525D39EFD}"/>
                  </a:ext>
                </a:extLst>
              </p:cNvPr>
              <p:cNvSpPr/>
              <p:nvPr/>
            </p:nvSpPr>
            <p:spPr>
              <a:xfrm>
                <a:off x="2" y="4102205"/>
                <a:ext cx="4571999" cy="545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ℜ</m:t>
                      </m:r>
                      <m:d>
                        <m:d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fr-F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fr-F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fr-FR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5F2BC4B-522C-B94B-B280-B31525D39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4102205"/>
                <a:ext cx="4571999" cy="545534"/>
              </a:xfrm>
              <a:prstGeom prst="rect">
                <a:avLst/>
              </a:prstGeom>
              <a:blipFill>
                <a:blip r:embed="rId8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D3C8207-26AC-FB41-A181-DB68F57F654E}"/>
                  </a:ext>
                </a:extLst>
              </p:cNvPr>
              <p:cNvSpPr/>
              <p:nvPr/>
            </p:nvSpPr>
            <p:spPr>
              <a:xfrm>
                <a:off x="4569655" y="4209968"/>
                <a:ext cx="4572000" cy="405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ℜ</m:t>
                      </m:r>
                      <m:d>
                        <m:dPr>
                          <m:ctrlPr>
                            <a:rPr lang="fr-F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  <m:r>
                        <a:rPr lang="fr-F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fr-F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D3C8207-26AC-FB41-A181-DB68F57F6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655" y="4209968"/>
                <a:ext cx="4572000" cy="405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CAEC2EB9-4C88-834E-BD46-9CD5E574E3DB}"/>
                  </a:ext>
                </a:extLst>
              </p:cNvPr>
              <p:cNvSpPr txBox="1"/>
              <p:nvPr/>
            </p:nvSpPr>
            <p:spPr>
              <a:xfrm>
                <a:off x="4569655" y="3464422"/>
                <a:ext cx="4572000" cy="411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BE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BE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GB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fr-BE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GB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ctrlPr>
                            <a:rPr lang="fr-BE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BE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GB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fr-BE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CAEC2EB9-4C88-834E-BD46-9CD5E574E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655" y="3464422"/>
                <a:ext cx="4572000" cy="411588"/>
              </a:xfrm>
              <a:prstGeom prst="rect">
                <a:avLst/>
              </a:prstGeom>
              <a:blipFill>
                <a:blip r:embed="rId10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B837742E-9452-9E48-BEFA-7F7A2BCF3439}"/>
                  </a:ext>
                </a:extLst>
              </p:cNvPr>
              <p:cNvSpPr txBox="1"/>
              <p:nvPr/>
            </p:nvSpPr>
            <p:spPr>
              <a:xfrm>
                <a:off x="-18000" y="2471500"/>
                <a:ext cx="9180000" cy="411588"/>
              </a:xfrm>
              <a:prstGeom prst="rect">
                <a:avLst/>
              </a:prstGeom>
              <a:solidFill>
                <a:srgbClr val="696969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BE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fr-F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 2</m:t>
                        </m:r>
                      </m:e>
                      <m:sup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GB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fr-BE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fr-BE" sz="2000" dirty="0">
                    <a:solidFill>
                      <a:schemeClr val="bg1"/>
                    </a:solidFill>
                    <a:effectLst/>
                  </a:rPr>
                  <a:t> </a:t>
                </a:r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B837742E-9452-9E48-BEFA-7F7A2BCF3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00" y="2471500"/>
                <a:ext cx="9180000" cy="411588"/>
              </a:xfrm>
              <a:prstGeom prst="rect">
                <a:avLst/>
              </a:prstGeom>
              <a:blipFill>
                <a:blip r:embed="rId11"/>
                <a:stretch>
                  <a:fillRect b="-88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43EFA2C2-FF35-F94C-BC1B-23763B66C65D}"/>
                  </a:ext>
                </a:extLst>
              </p:cNvPr>
              <p:cNvSpPr txBox="1"/>
              <p:nvPr/>
            </p:nvSpPr>
            <p:spPr>
              <a:xfrm>
                <a:off x="-7489" y="3392793"/>
                <a:ext cx="4577141" cy="531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fr-B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B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fr-B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fr-B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GB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fr-B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fr-B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BE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  <m:sup>
                                <m:r>
                                  <a:rPr lang="en-GB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GB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BE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fr-BE" dirty="0"/>
              </a:p>
            </p:txBody>
          </p:sp>
        </mc:Choice>
        <mc:Fallback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43EFA2C2-FF35-F94C-BC1B-23763B66C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89" y="3392793"/>
                <a:ext cx="4577141" cy="5310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DA7B0171-FD24-BC45-AF53-9A6811FB9097}"/>
                  </a:ext>
                </a:extLst>
              </p:cNvPr>
              <p:cNvSpPr txBox="1"/>
              <p:nvPr/>
            </p:nvSpPr>
            <p:spPr>
              <a:xfrm>
                <a:off x="-18000" y="5026586"/>
                <a:ext cx="9180000" cy="400110"/>
              </a:xfrm>
              <a:prstGeom prst="rect">
                <a:avLst/>
              </a:prstGeom>
              <a:solidFill>
                <a:srgbClr val="696969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ℜ</m:t>
                    </m:r>
                    <m:d>
                      <m:dPr>
                        <m:ctrlP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solidFill>
                      <a:schemeClr val="bg1"/>
                    </a:solidFill>
                  </a:rPr>
                  <a:t> have to be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DA7B0171-FD24-BC45-AF53-9A6811FB9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00" y="5026586"/>
                <a:ext cx="9180000" cy="400110"/>
              </a:xfrm>
              <a:prstGeom prst="rect">
                <a:avLst/>
              </a:prstGeom>
              <a:blipFill>
                <a:blip r:embed="rId13"/>
                <a:stretch>
                  <a:fillRect t="-9375" b="-2187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ZoneTexte 59">
            <a:extLst>
              <a:ext uri="{FF2B5EF4-FFF2-40B4-BE49-F238E27FC236}">
                <a16:creationId xmlns:a16="http://schemas.microsoft.com/office/drawing/2014/main" id="{1A312B91-6DF6-C74E-8146-5D83B5DD44DA}"/>
              </a:ext>
            </a:extLst>
          </p:cNvPr>
          <p:cNvSpPr txBox="1"/>
          <p:nvPr/>
        </p:nvSpPr>
        <p:spPr>
          <a:xfrm>
            <a:off x="-18000" y="832943"/>
            <a:ext cx="9180000" cy="400110"/>
          </a:xfrm>
          <a:prstGeom prst="rect">
            <a:avLst/>
          </a:prstGeom>
          <a:solidFill>
            <a:srgbClr val="69696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chemeClr val="bg1"/>
                </a:solidFill>
              </a:rPr>
              <a:t>Allesina</a:t>
            </a:r>
            <a:r>
              <a:rPr lang="en-GB" sz="2000" dirty="0">
                <a:solidFill>
                  <a:schemeClr val="bg1"/>
                </a:solidFill>
              </a:rPr>
              <a:t> and Tang, 2012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D7FE4AC-C60C-DA49-AF62-DD60B2DF2C0E}"/>
                  </a:ext>
                </a:extLst>
              </p:cNvPr>
              <p:cNvSpPr/>
              <p:nvPr/>
            </p:nvSpPr>
            <p:spPr>
              <a:xfrm>
                <a:off x="261295" y="5704629"/>
                <a:ext cx="3916072" cy="764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&lt;1+</m:t>
                      </m:r>
                      <m:f>
                        <m:fPr>
                          <m:ctrlPr>
                            <a:rPr lang="en-GB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ctrlPr>
                                <a:rPr lang="en-GB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GB" sz="16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GB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GB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GB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  <m:r>
                            <a:rPr lang="en-GB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</m:t>
                          </m:r>
                          <m:func>
                            <m:funcPr>
                              <m:ctrlPr>
                                <a:rPr lang="en-GB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GB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GB" sz="16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D7FE4AC-C60C-DA49-AF62-DD60B2DF2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5" y="5704629"/>
                <a:ext cx="3916072" cy="764248"/>
              </a:xfrm>
              <a:prstGeom prst="rect">
                <a:avLst/>
              </a:prstGeom>
              <a:blipFill>
                <a:blip r:embed="rId1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711471F-0614-374A-856C-BB8EAD6A22D0}"/>
                  </a:ext>
                </a:extLst>
              </p:cNvPr>
              <p:cNvSpPr/>
              <p:nvPr/>
            </p:nvSpPr>
            <p:spPr>
              <a:xfrm>
                <a:off x="4387261" y="5690010"/>
                <a:ext cx="5004486" cy="793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num>
                                    <m:den>
                                      <m:r>
                                        <a:rPr lang="en-GB" sz="16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en-GB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GB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GB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GB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GB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GB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sz="16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2∙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6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lang="en-GB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711471F-0614-374A-856C-BB8EAD6A2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261" y="5690010"/>
                <a:ext cx="5004486" cy="7934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>
            <a:extLst>
              <a:ext uri="{FF2B5EF4-FFF2-40B4-BE49-F238E27FC236}">
                <a16:creationId xmlns:a16="http://schemas.microsoft.com/office/drawing/2014/main" id="{43D060D0-D7FC-C848-81E7-E35EF9F8B5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6557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3B21E0-F82B-E24A-B1CA-8938076394A8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4A44FD29-DF17-0648-A261-E0F0C20682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8" y="162545"/>
            <a:ext cx="4266023" cy="3142325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20B5BBF3-4089-9446-815D-69E448A4BED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11" y="161286"/>
            <a:ext cx="4316413" cy="3142325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A6A0A655-65F1-C44C-B535-7E75688311F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8" y="3302351"/>
            <a:ext cx="4323468" cy="3147364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95873702-583A-4149-85BE-2D4E9A17A4C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11" y="3304871"/>
            <a:ext cx="4316413" cy="314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9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>
            <a:extLst>
              <a:ext uri="{FF2B5EF4-FFF2-40B4-BE49-F238E27FC236}">
                <a16:creationId xmlns:a16="http://schemas.microsoft.com/office/drawing/2014/main" id="{43D060D0-D7FC-C848-81E7-E35EF9F8B5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6557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3B21E0-F82B-E24A-B1CA-8938076394A8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97975C-E5C2-BB4F-B679-19A19F94AF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4" y="220457"/>
            <a:ext cx="7572375" cy="609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8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3">
            <a:extLst>
              <a:ext uri="{FF2B5EF4-FFF2-40B4-BE49-F238E27FC236}">
                <a16:creationId xmlns:a16="http://schemas.microsoft.com/office/drawing/2014/main" id="{040B03C9-14B8-DD46-80F3-B195AFB69E6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6557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46337-9D47-754E-93EC-21981E1F141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D56E202-A771-764D-9A2D-C31CFFC150D0}"/>
              </a:ext>
            </a:extLst>
          </p:cNvPr>
          <p:cNvGrpSpPr/>
          <p:nvPr/>
        </p:nvGrpSpPr>
        <p:grpSpPr>
          <a:xfrm>
            <a:off x="5354003" y="2617843"/>
            <a:ext cx="2892494" cy="1232393"/>
            <a:chOff x="4946586" y="2405001"/>
            <a:chExt cx="2892494" cy="1232393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267074B0-B292-4D4B-A174-3EA9157F87C2}"/>
                </a:ext>
              </a:extLst>
            </p:cNvPr>
            <p:cNvGrpSpPr/>
            <p:nvPr/>
          </p:nvGrpSpPr>
          <p:grpSpPr>
            <a:xfrm>
              <a:off x="4946586" y="2405001"/>
              <a:ext cx="2892494" cy="1232393"/>
              <a:chOff x="5800725" y="4696143"/>
              <a:chExt cx="3495675" cy="1716087"/>
            </a:xfrm>
          </p:grpSpPr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42D1BCCA-3B50-2C47-876E-F6D720838784}"/>
                  </a:ext>
                </a:extLst>
              </p:cNvPr>
              <p:cNvSpPr/>
              <p:nvPr/>
            </p:nvSpPr>
            <p:spPr bwMode="auto">
              <a:xfrm>
                <a:off x="5943600" y="5586730"/>
                <a:ext cx="3352800" cy="825500"/>
              </a:xfrm>
              <a:prstGeom prst="ellipse">
                <a:avLst/>
              </a:prstGeom>
              <a:solidFill>
                <a:srgbClr val="4E7B3A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9" name="Image 24">
                <a:extLst>
                  <a:ext uri="{FF2B5EF4-FFF2-40B4-BE49-F238E27FC236}">
                    <a16:creationId xmlns:a16="http://schemas.microsoft.com/office/drawing/2014/main" id="{8F6A616C-B482-6145-A7F9-1F087566A9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0725" y="4696143"/>
                <a:ext cx="3495675" cy="1651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66F344B-F3A8-C349-8DA3-3418C15613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60000"/>
                      </a14:imgEffect>
                    </a14:imgLayer>
                  </a14:imgProps>
                </a:ext>
              </a:extLst>
            </a:blip>
            <a:srcRect l="-7274" t="-8468" r="-15862" b="-5110"/>
            <a:stretch/>
          </p:blipFill>
          <p:spPr>
            <a:xfrm flipH="1">
              <a:off x="6517407" y="2568128"/>
              <a:ext cx="809385" cy="925512"/>
            </a:xfrm>
            <a:prstGeom prst="rect">
              <a:avLst/>
            </a:prstGeom>
          </p:spPr>
        </p:pic>
        <p:pic>
          <p:nvPicPr>
            <p:cNvPr id="6150" name="Image 6">
              <a:extLst>
                <a:ext uri="{FF2B5EF4-FFF2-40B4-BE49-F238E27FC236}">
                  <a16:creationId xmlns:a16="http://schemas.microsoft.com/office/drawing/2014/main" id="{EF10A41C-F82B-FB4A-B3A1-92AED152EC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286" y="2568127"/>
              <a:ext cx="598487" cy="92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BBD00CAB-21BF-5F42-B216-7799E04785E2}"/>
              </a:ext>
            </a:extLst>
          </p:cNvPr>
          <p:cNvGrpSpPr/>
          <p:nvPr/>
        </p:nvGrpSpPr>
        <p:grpSpPr>
          <a:xfrm>
            <a:off x="3112352" y="236190"/>
            <a:ext cx="2892494" cy="1419975"/>
            <a:chOff x="1418103" y="125173"/>
            <a:chExt cx="2892494" cy="1419975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19CC4258-C65A-9943-9846-0C61FB70E5A8}"/>
                </a:ext>
              </a:extLst>
            </p:cNvPr>
            <p:cNvGrpSpPr/>
            <p:nvPr/>
          </p:nvGrpSpPr>
          <p:grpSpPr>
            <a:xfrm>
              <a:off x="1418103" y="125173"/>
              <a:ext cx="2892494" cy="1419975"/>
              <a:chOff x="5800725" y="4696143"/>
              <a:chExt cx="3495675" cy="1716087"/>
            </a:xfrm>
          </p:grpSpPr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id="{6EB3F6F0-FB47-0243-8703-D05E0C996C0B}"/>
                  </a:ext>
                </a:extLst>
              </p:cNvPr>
              <p:cNvSpPr/>
              <p:nvPr/>
            </p:nvSpPr>
            <p:spPr bwMode="auto">
              <a:xfrm>
                <a:off x="5943600" y="5586730"/>
                <a:ext cx="3352800" cy="825500"/>
              </a:xfrm>
              <a:prstGeom prst="ellipse">
                <a:avLst/>
              </a:prstGeom>
              <a:solidFill>
                <a:srgbClr val="4E7B3A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5" name="Image 24">
                <a:extLst>
                  <a:ext uri="{FF2B5EF4-FFF2-40B4-BE49-F238E27FC236}">
                    <a16:creationId xmlns:a16="http://schemas.microsoft.com/office/drawing/2014/main" id="{DA271ABF-BF5A-A846-857C-8BF55BEBD8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0725" y="4696143"/>
                <a:ext cx="3495675" cy="1651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5" name="Image 8">
              <a:extLst>
                <a:ext uri="{FF2B5EF4-FFF2-40B4-BE49-F238E27FC236}">
                  <a16:creationId xmlns:a16="http://schemas.microsoft.com/office/drawing/2014/main" id="{53FA90C2-2056-5842-95C8-FE07BEC828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73" b="16050"/>
            <a:stretch/>
          </p:blipFill>
          <p:spPr bwMode="auto">
            <a:xfrm>
              <a:off x="1989669" y="246699"/>
              <a:ext cx="1785938" cy="1170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BB7E7F5-E110-2542-A05D-2BC7F0C50611}"/>
              </a:ext>
            </a:extLst>
          </p:cNvPr>
          <p:cNvCxnSpPr>
            <a:cxnSpLocks/>
            <a:stCxn id="44" idx="4"/>
            <a:endCxn id="3" idx="0"/>
          </p:cNvCxnSpPr>
          <p:nvPr/>
        </p:nvCxnSpPr>
        <p:spPr>
          <a:xfrm>
            <a:off x="4617710" y="1656165"/>
            <a:ext cx="2711806" cy="1124805"/>
          </a:xfrm>
          <a:prstGeom prst="line">
            <a:avLst/>
          </a:prstGeom>
          <a:ln>
            <a:solidFill>
              <a:srgbClr val="FFC00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583281B-DFA7-124B-968E-D4EC1E0ECADB}"/>
              </a:ext>
            </a:extLst>
          </p:cNvPr>
          <p:cNvGrpSpPr/>
          <p:nvPr/>
        </p:nvGrpSpPr>
        <p:grpSpPr>
          <a:xfrm>
            <a:off x="432475" y="2327784"/>
            <a:ext cx="4974016" cy="1522452"/>
            <a:chOff x="-12757" y="2101258"/>
            <a:chExt cx="4974016" cy="1522452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6BD54235-8114-2B42-9136-9C1408C948DA}"/>
                </a:ext>
              </a:extLst>
            </p:cNvPr>
            <p:cNvGrpSpPr/>
            <p:nvPr/>
          </p:nvGrpSpPr>
          <p:grpSpPr>
            <a:xfrm>
              <a:off x="-12757" y="2407891"/>
              <a:ext cx="4974016" cy="1215819"/>
              <a:chOff x="4738080" y="1595450"/>
              <a:chExt cx="3495675" cy="1693007"/>
            </a:xfrm>
          </p:grpSpPr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3F6512AD-8DE5-DC42-8B12-C1613D7856A9}"/>
                  </a:ext>
                </a:extLst>
              </p:cNvPr>
              <p:cNvSpPr/>
              <p:nvPr/>
            </p:nvSpPr>
            <p:spPr bwMode="auto">
              <a:xfrm>
                <a:off x="4870642" y="2462957"/>
                <a:ext cx="3352800" cy="825500"/>
              </a:xfrm>
              <a:prstGeom prst="ellipse">
                <a:avLst/>
              </a:prstGeom>
              <a:solidFill>
                <a:srgbClr val="4E7B3A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6" name="Image 24">
                <a:extLst>
                  <a:ext uri="{FF2B5EF4-FFF2-40B4-BE49-F238E27FC236}">
                    <a16:creationId xmlns:a16="http://schemas.microsoft.com/office/drawing/2014/main" id="{BF27CC8C-A1D2-6947-862B-92A0E923AE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8080" y="1595450"/>
                <a:ext cx="3495675" cy="1651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547C69D0-F020-6C41-A7F5-3393B04E47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-18118" t="-13819" r="-17359" b="-13819"/>
            <a:stretch/>
          </p:blipFill>
          <p:spPr bwMode="auto">
            <a:xfrm flipH="1">
              <a:off x="1545849" y="2915018"/>
              <a:ext cx="519585" cy="578622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EE0C631F-EA0E-BB4A-A749-D6E8528A9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091" b="97403" l="3306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42255" y="3030245"/>
              <a:ext cx="788905" cy="502030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1FECB39-6EE5-7E40-83B2-A95E11A73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3197" l="3279" r="9967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03621" y="2912194"/>
              <a:ext cx="1200538" cy="578621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7AF4B58E-5C9A-2C43-BFCC-3189494EC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lum bright="70000" contrast="-70000"/>
            </a:blip>
            <a:stretch>
              <a:fillRect/>
            </a:stretch>
          </p:blipFill>
          <p:spPr>
            <a:xfrm>
              <a:off x="438351" y="2101258"/>
              <a:ext cx="1301815" cy="1387013"/>
            </a:xfrm>
            <a:prstGeom prst="rect">
              <a:avLst/>
            </a:prstGeom>
          </p:spPr>
        </p:pic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81BDCF4-FFBE-2F4B-9A13-F7CDA076C5DD}"/>
              </a:ext>
            </a:extLst>
          </p:cNvPr>
          <p:cNvCxnSpPr>
            <a:cxnSpLocks/>
            <a:stCxn id="44" idx="4"/>
            <a:endCxn id="38" idx="0"/>
          </p:cNvCxnSpPr>
          <p:nvPr/>
        </p:nvCxnSpPr>
        <p:spPr>
          <a:xfrm flipH="1">
            <a:off x="2250873" y="1656165"/>
            <a:ext cx="2366837" cy="1485379"/>
          </a:xfrm>
          <a:prstGeom prst="line">
            <a:avLst/>
          </a:prstGeom>
          <a:ln>
            <a:solidFill>
              <a:srgbClr val="92D05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C076E6E-3CCB-E947-9F1B-934E5FD21C4E}"/>
              </a:ext>
            </a:extLst>
          </p:cNvPr>
          <p:cNvCxnSpPr>
            <a:cxnSpLocks/>
            <a:stCxn id="44" idx="4"/>
            <a:endCxn id="4" idx="0"/>
          </p:cNvCxnSpPr>
          <p:nvPr/>
        </p:nvCxnSpPr>
        <p:spPr>
          <a:xfrm flipH="1">
            <a:off x="3281940" y="1656165"/>
            <a:ext cx="1335770" cy="1600606"/>
          </a:xfrm>
          <a:prstGeom prst="line">
            <a:avLst/>
          </a:prstGeom>
          <a:ln>
            <a:solidFill>
              <a:srgbClr val="92D050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4BCCC11-A21C-4E4F-AD87-A73C2709141A}"/>
              </a:ext>
            </a:extLst>
          </p:cNvPr>
          <p:cNvGrpSpPr/>
          <p:nvPr/>
        </p:nvGrpSpPr>
        <p:grpSpPr>
          <a:xfrm>
            <a:off x="1812001" y="4053300"/>
            <a:ext cx="2520000" cy="1093508"/>
            <a:chOff x="300927" y="4230122"/>
            <a:chExt cx="2520000" cy="1093508"/>
          </a:xfrm>
        </p:grpSpPr>
        <p:sp>
          <p:nvSpPr>
            <p:cNvPr id="49" name="Rectangle à coins arrondis 48">
              <a:extLst>
                <a:ext uri="{FF2B5EF4-FFF2-40B4-BE49-F238E27FC236}">
                  <a16:creationId xmlns:a16="http://schemas.microsoft.com/office/drawing/2014/main" id="{FBE8DFB7-95A9-074E-B7CF-2957BAB1DBA4}"/>
                </a:ext>
              </a:extLst>
            </p:cNvPr>
            <p:cNvSpPr/>
            <p:nvPr/>
          </p:nvSpPr>
          <p:spPr bwMode="auto">
            <a:xfrm>
              <a:off x="300927" y="4252067"/>
              <a:ext cx="2520000" cy="1071563"/>
            </a:xfrm>
            <a:prstGeom prst="roundRect">
              <a:avLst>
                <a:gd name="adj" fmla="val 669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" name="ZoneTexte 34">
              <a:extLst>
                <a:ext uri="{FF2B5EF4-FFF2-40B4-BE49-F238E27FC236}">
                  <a16:creationId xmlns:a16="http://schemas.microsoft.com/office/drawing/2014/main" id="{9548D44D-AED6-4249-A12A-5CD8EE7F4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754" y="4464782"/>
              <a:ext cx="175368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dirty="0">
                  <a:solidFill>
                    <a:schemeClr val="bg1"/>
                  </a:solidFill>
                </a:rPr>
                <a:t>2 prey</a:t>
              </a:r>
            </a:p>
            <a:p>
              <a:pPr algn="ctr"/>
              <a:r>
                <a:rPr lang="en-GB" altLang="fr-FR" dirty="0">
                  <a:solidFill>
                    <a:schemeClr val="bg1"/>
                  </a:solidFill>
                </a:rPr>
                <a:t>50% community</a:t>
              </a:r>
            </a:p>
          </p:txBody>
        </p:sp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4F0CCAF0-36C3-C746-9B38-5A7DC741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-18118" t="-13819" r="-17359" b="-13819"/>
            <a:stretch/>
          </p:blipFill>
          <p:spPr bwMode="auto">
            <a:xfrm flipH="1">
              <a:off x="354160" y="4230122"/>
              <a:ext cx="519585" cy="578622"/>
            </a:xfrm>
            <a:prstGeom prst="rect">
              <a:avLst/>
            </a:prstGeom>
          </p:spPr>
        </p:pic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CFDA5E7B-0121-5E41-AB21-499B35607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091" b="97403" l="3306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0401" y="4811984"/>
              <a:ext cx="638864" cy="406549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AEADB0A2-415C-4044-8F22-A0051F6D4262}"/>
              </a:ext>
            </a:extLst>
          </p:cNvPr>
          <p:cNvGrpSpPr/>
          <p:nvPr/>
        </p:nvGrpSpPr>
        <p:grpSpPr>
          <a:xfrm>
            <a:off x="5861130" y="5334096"/>
            <a:ext cx="2520000" cy="1071563"/>
            <a:chOff x="330400" y="5367520"/>
            <a:chExt cx="2520000" cy="1071563"/>
          </a:xfrm>
        </p:grpSpPr>
        <p:sp>
          <p:nvSpPr>
            <p:cNvPr id="51" name="Rectangle à coins arrondis 50">
              <a:extLst>
                <a:ext uri="{FF2B5EF4-FFF2-40B4-BE49-F238E27FC236}">
                  <a16:creationId xmlns:a16="http://schemas.microsoft.com/office/drawing/2014/main" id="{35F802CD-83E3-C84D-A6B2-F3E4009CF07D}"/>
                </a:ext>
              </a:extLst>
            </p:cNvPr>
            <p:cNvSpPr/>
            <p:nvPr/>
          </p:nvSpPr>
          <p:spPr bwMode="auto">
            <a:xfrm>
              <a:off x="330400" y="5367520"/>
              <a:ext cx="2520000" cy="1071563"/>
            </a:xfrm>
            <a:prstGeom prst="roundRect">
              <a:avLst>
                <a:gd name="adj" fmla="val 669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2" name="ZoneTexte 34">
              <a:extLst>
                <a:ext uri="{FF2B5EF4-FFF2-40B4-BE49-F238E27FC236}">
                  <a16:creationId xmlns:a16="http://schemas.microsoft.com/office/drawing/2014/main" id="{3FC0E61C-B416-6D4B-8CBA-2EE4882F5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5678" y="5580235"/>
              <a:ext cx="17007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dirty="0">
                  <a:solidFill>
                    <a:schemeClr val="bg1"/>
                  </a:solidFill>
                </a:rPr>
                <a:t>3 prey</a:t>
              </a:r>
            </a:p>
            <a:p>
              <a:pPr algn="ctr"/>
              <a:r>
                <a:rPr lang="en-GB" altLang="fr-FR" dirty="0">
                  <a:solidFill>
                    <a:schemeClr val="bg1"/>
                  </a:solidFill>
                </a:rPr>
                <a:t>50% community</a:t>
              </a:r>
            </a:p>
          </p:txBody>
        </p:sp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D2AD5EA5-A856-7F4F-AE15-0A0C84D8E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-18118" t="-13819" r="-17359" b="-13819"/>
            <a:stretch/>
          </p:blipFill>
          <p:spPr bwMode="auto">
            <a:xfrm flipH="1">
              <a:off x="346960" y="5415287"/>
              <a:ext cx="519585" cy="578622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CF38DD78-9A14-D348-B9BB-F9BF56D34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091" b="97403" l="3306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4116" y="5953925"/>
              <a:ext cx="627679" cy="399432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3FB23125-B327-3E43-92E5-BC5BF8D12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60000"/>
                      </a14:imgEffect>
                    </a14:imgLayer>
                  </a14:imgProps>
                </a:ext>
              </a:extLst>
            </a:blip>
            <a:srcRect l="-7274" t="-8468" r="-15862" b="-5110"/>
            <a:stretch/>
          </p:blipFill>
          <p:spPr>
            <a:xfrm flipH="1">
              <a:off x="767845" y="5440041"/>
              <a:ext cx="499214" cy="570839"/>
            </a:xfrm>
            <a:prstGeom prst="rect">
              <a:avLst/>
            </a:prstGeom>
          </p:spPr>
        </p:pic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1B1AB977-DDC0-C242-A4F3-6BCD67422BE7}"/>
              </a:ext>
            </a:extLst>
          </p:cNvPr>
          <p:cNvGrpSpPr/>
          <p:nvPr/>
        </p:nvGrpSpPr>
        <p:grpSpPr>
          <a:xfrm>
            <a:off x="5854135" y="4056647"/>
            <a:ext cx="2520000" cy="1093508"/>
            <a:chOff x="300927" y="4230122"/>
            <a:chExt cx="2520000" cy="1093508"/>
          </a:xfrm>
        </p:grpSpPr>
        <p:sp>
          <p:nvSpPr>
            <p:cNvPr id="57" name="Rectangle à coins arrondis 56">
              <a:extLst>
                <a:ext uri="{FF2B5EF4-FFF2-40B4-BE49-F238E27FC236}">
                  <a16:creationId xmlns:a16="http://schemas.microsoft.com/office/drawing/2014/main" id="{AEBBEC77-926F-7046-B0D2-C0E2CF99348D}"/>
                </a:ext>
              </a:extLst>
            </p:cNvPr>
            <p:cNvSpPr/>
            <p:nvPr/>
          </p:nvSpPr>
          <p:spPr bwMode="auto">
            <a:xfrm>
              <a:off x="300927" y="4252067"/>
              <a:ext cx="2520000" cy="1071563"/>
            </a:xfrm>
            <a:prstGeom prst="roundRect">
              <a:avLst>
                <a:gd name="adj" fmla="val 669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8" name="ZoneTexte 34">
              <a:extLst>
                <a:ext uri="{FF2B5EF4-FFF2-40B4-BE49-F238E27FC236}">
                  <a16:creationId xmlns:a16="http://schemas.microsoft.com/office/drawing/2014/main" id="{50BD1797-F1C9-FB49-A0B8-314EB2799C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204" y="4464782"/>
              <a:ext cx="17007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dirty="0">
                  <a:solidFill>
                    <a:schemeClr val="bg1"/>
                  </a:solidFill>
                </a:rPr>
                <a:t>2 prey</a:t>
              </a:r>
            </a:p>
            <a:p>
              <a:pPr algn="ctr"/>
              <a:r>
                <a:rPr lang="en-GB" altLang="fr-FR" dirty="0">
                  <a:solidFill>
                    <a:schemeClr val="bg1"/>
                  </a:solidFill>
                </a:rPr>
                <a:t>33% community</a:t>
              </a:r>
            </a:p>
          </p:txBody>
        </p:sp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27BC713C-D857-4646-AEA6-095A264B2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-18118" t="-13819" r="-17359" b="-13819"/>
            <a:stretch/>
          </p:blipFill>
          <p:spPr bwMode="auto">
            <a:xfrm flipH="1">
              <a:off x="354160" y="4230122"/>
              <a:ext cx="519585" cy="578622"/>
            </a:xfrm>
            <a:prstGeom prst="rect">
              <a:avLst/>
            </a:prstGeom>
          </p:spPr>
        </p:pic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D196FA91-A7E9-2B41-9A77-3228245E3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091" b="97403" l="3306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0401" y="4811984"/>
              <a:ext cx="638864" cy="406549"/>
            </a:xfrm>
            <a:prstGeom prst="rect">
              <a:avLst/>
            </a:prstGeom>
          </p:spPr>
        </p:pic>
      </p:grp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0703BCBA-D873-7F4B-BF74-32A930DA61B3}"/>
              </a:ext>
            </a:extLst>
          </p:cNvPr>
          <p:cNvCxnSpPr>
            <a:cxnSpLocks/>
            <a:stCxn id="49" idx="3"/>
            <a:endCxn id="57" idx="1"/>
          </p:cNvCxnSpPr>
          <p:nvPr/>
        </p:nvCxnSpPr>
        <p:spPr>
          <a:xfrm>
            <a:off x="4332001" y="4611027"/>
            <a:ext cx="1522134" cy="3347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F87DFEE9-A8C5-5748-B32F-CF6334B5BB25}"/>
              </a:ext>
            </a:extLst>
          </p:cNvPr>
          <p:cNvCxnSpPr>
            <a:cxnSpLocks/>
            <a:stCxn id="49" idx="3"/>
            <a:endCxn id="51" idx="1"/>
          </p:cNvCxnSpPr>
          <p:nvPr/>
        </p:nvCxnSpPr>
        <p:spPr>
          <a:xfrm>
            <a:off x="4332001" y="4611027"/>
            <a:ext cx="1529129" cy="1258851"/>
          </a:xfrm>
          <a:prstGeom prst="straightConnector1">
            <a:avLst/>
          </a:prstGeom>
          <a:ln w="38100">
            <a:solidFill>
              <a:srgbClr val="FFC000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48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>
            <a:extLst>
              <a:ext uri="{FF2B5EF4-FFF2-40B4-BE49-F238E27FC236}">
                <a16:creationId xmlns:a16="http://schemas.microsoft.com/office/drawing/2014/main" id="{43D060D0-D7FC-C848-81E7-E35EF9F8B5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6557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3B21E0-F82B-E24A-B1CA-8938076394A8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2F5A5F-EF35-5247-A58C-10EB77AA2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85" y="318770"/>
            <a:ext cx="7335315" cy="578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78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>
            <a:extLst>
              <a:ext uri="{FF2B5EF4-FFF2-40B4-BE49-F238E27FC236}">
                <a16:creationId xmlns:a16="http://schemas.microsoft.com/office/drawing/2014/main" id="{43D060D0-D7FC-C848-81E7-E35EF9F8B5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6557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3B21E0-F82B-E24A-B1CA-8938076394A8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09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>
            <a:extLst>
              <a:ext uri="{FF2B5EF4-FFF2-40B4-BE49-F238E27FC236}">
                <a16:creationId xmlns:a16="http://schemas.microsoft.com/office/drawing/2014/main" id="{43D060D0-D7FC-C848-81E7-E35EF9F8B5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6557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3B21E0-F82B-E24A-B1CA-8938076394A8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70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AA6184DB-2992-2C42-AAD7-E89A8CFC74A4}"/>
              </a:ext>
            </a:extLst>
          </p:cNvPr>
          <p:cNvCxnSpPr>
            <a:cxnSpLocks/>
            <a:endCxn id="115" idx="4"/>
          </p:cNvCxnSpPr>
          <p:nvPr/>
        </p:nvCxnSpPr>
        <p:spPr>
          <a:xfrm flipV="1">
            <a:off x="5620549" y="4946815"/>
            <a:ext cx="10915" cy="1153746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18" name="Espace réservé du numéro de diapositive 3">
            <a:extLst>
              <a:ext uri="{FF2B5EF4-FFF2-40B4-BE49-F238E27FC236}">
                <a16:creationId xmlns:a16="http://schemas.microsoft.com/office/drawing/2014/main" id="{C58BC5A3-E03C-D24F-B8AF-A7091030C6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6557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ABFBED-1B61-CD4F-A372-88DE1B4AC153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46081D33-ECC1-6F4E-8DCB-EA27FD7F787B}"/>
                  </a:ext>
                </a:extLst>
              </p:cNvPr>
              <p:cNvSpPr txBox="1"/>
              <p:nvPr/>
            </p:nvSpPr>
            <p:spPr>
              <a:xfrm>
                <a:off x="624798" y="2627899"/>
                <a:ext cx="1445717" cy="436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fr-F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fr-F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sz="2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46081D33-ECC1-6F4E-8DCB-EA27FD7F7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98" y="2627899"/>
                <a:ext cx="1445717" cy="4369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e 84">
            <a:extLst>
              <a:ext uri="{FF2B5EF4-FFF2-40B4-BE49-F238E27FC236}">
                <a16:creationId xmlns:a16="http://schemas.microsoft.com/office/drawing/2014/main" id="{473419D0-810C-6D4B-A287-E8ED42920D8A}"/>
              </a:ext>
            </a:extLst>
          </p:cNvPr>
          <p:cNvGrpSpPr/>
          <p:nvPr/>
        </p:nvGrpSpPr>
        <p:grpSpPr>
          <a:xfrm>
            <a:off x="615205" y="3082692"/>
            <a:ext cx="2777621" cy="2304227"/>
            <a:chOff x="1164419" y="2793479"/>
            <a:chExt cx="2777621" cy="23042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ZoneTexte 85">
                  <a:extLst>
                    <a:ext uri="{FF2B5EF4-FFF2-40B4-BE49-F238E27FC236}">
                      <a16:creationId xmlns:a16="http://schemas.microsoft.com/office/drawing/2014/main" id="{386030E3-0FDF-4144-8646-2BAA7C123A69}"/>
                    </a:ext>
                  </a:extLst>
                </p:cNvPr>
                <p:cNvSpPr txBox="1"/>
                <p:nvPr/>
              </p:nvSpPr>
              <p:spPr>
                <a:xfrm>
                  <a:off x="1217026" y="2905218"/>
                  <a:ext cx="2207399" cy="1698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𝑑𝐿</m:t>
                            </m:r>
                          </m:num>
                          <m:den>
                            <m:r>
                              <a:rPr lang="fr-FR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𝑑𝑆</m:t>
                            </m:r>
                          </m:den>
                        </m:f>
                        <m:r>
                          <a:rPr lang="fr-FR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fr-FR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fr-FR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fr-FR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r-FR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fr-FR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fr-FR" b="0" i="1" dirty="0">
                    <a:solidFill>
                      <a:schemeClr val="bg1">
                        <a:lumMod val="8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  =</m:t>
                        </m:r>
                        <m:r>
                          <a:rPr lang="fr-FR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fr-FR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fr-FR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m:rPr>
                                    <m:lit/>
                                  </m:rPr>
                                  <a:rPr lang="fr-FR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fr-FR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fr-FR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p>
                          </m:num>
                          <m:den>
                            <m:r>
                              <a:rPr lang="fr-FR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den>
                        </m:f>
                      </m:oMath>
                    </m:oMathPara>
                  </a14:m>
                  <a:endParaRPr lang="fr-FR" b="0" i="0" dirty="0">
                    <a:solidFill>
                      <a:schemeClr val="bg1">
                        <a:lumMod val="85000"/>
                      </a:schemeClr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fr-FR" b="0" i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  =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fr-FR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fr-FR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fr-FR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den>
                        </m:f>
                        <m:r>
                          <a:rPr lang="fr-FR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fr-FR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fr-FR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oMath>
                    </m:oMathPara>
                  </a14:m>
                  <a:endParaRPr lang="fr-FR" b="0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B004DF97-100C-2E40-BC1D-9FF0386F50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026" y="2905218"/>
                  <a:ext cx="2207399" cy="1698542"/>
                </a:xfrm>
                <a:prstGeom prst="rect">
                  <a:avLst/>
                </a:prstGeom>
                <a:blipFill>
                  <a:blip r:embed="rId4"/>
                  <a:stretch>
                    <a:fillRect l="-1149" b="-74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ZoneTexte 86">
                  <a:extLst>
                    <a:ext uri="{FF2B5EF4-FFF2-40B4-BE49-F238E27FC236}">
                      <a16:creationId xmlns:a16="http://schemas.microsoft.com/office/drawing/2014/main" id="{D9128D63-33C3-0142-BCAC-14CDE7723129}"/>
                    </a:ext>
                  </a:extLst>
                </p:cNvPr>
                <p:cNvSpPr txBox="1"/>
                <p:nvPr/>
              </p:nvSpPr>
              <p:spPr>
                <a:xfrm>
                  <a:off x="1329937" y="4572473"/>
                  <a:ext cx="2508507" cy="3783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bg1">
                          <a:lumMod val="85000"/>
                        </a:schemeClr>
                      </a:solidFill>
                    </a:rPr>
                    <a:t>On average,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fr-FR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dirty="0">
                      <a:solidFill>
                        <a:schemeClr val="bg1">
                          <a:lumMod val="8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b="0" i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⟨"/>
                          <m:endChr m:val="⟩"/>
                          <m:ctrlPr>
                            <a:rPr lang="fr-FR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a14:m>
                  <a:endParaRPr lang="en-GB" dirty="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" name="ZoneTexte 17">
                  <a:extLst>
                    <a:ext uri="{FF2B5EF4-FFF2-40B4-BE49-F238E27FC236}">
                      <a16:creationId xmlns:a16="http://schemas.microsoft.com/office/drawing/2014/main" id="{5D010067-B77A-2F4C-AC28-76A8F85117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9937" y="4572473"/>
                  <a:ext cx="2508507" cy="378373"/>
                </a:xfrm>
                <a:prstGeom prst="rect">
                  <a:avLst/>
                </a:prstGeom>
                <a:blipFill>
                  <a:blip r:embed="rId5"/>
                  <a:stretch>
                    <a:fillRect l="-1508" b="-2580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Rectangle à coins arrondis 87">
              <a:extLst>
                <a:ext uri="{FF2B5EF4-FFF2-40B4-BE49-F238E27FC236}">
                  <a16:creationId xmlns:a16="http://schemas.microsoft.com/office/drawing/2014/main" id="{FF63FF68-8655-1F44-9D1B-5DCB81431CB2}"/>
                </a:ext>
              </a:extLst>
            </p:cNvPr>
            <p:cNvSpPr/>
            <p:nvPr/>
          </p:nvSpPr>
          <p:spPr bwMode="auto">
            <a:xfrm>
              <a:off x="1164419" y="2793479"/>
              <a:ext cx="2777621" cy="2304227"/>
            </a:xfrm>
            <a:prstGeom prst="roundRect">
              <a:avLst>
                <a:gd name="adj" fmla="val 6699"/>
              </a:avLst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578F43F8-CFF4-ED43-9D1C-C81AB2BA1C2E}"/>
              </a:ext>
            </a:extLst>
          </p:cNvPr>
          <p:cNvGrpSpPr/>
          <p:nvPr/>
        </p:nvGrpSpPr>
        <p:grpSpPr>
          <a:xfrm>
            <a:off x="1001026" y="5487751"/>
            <a:ext cx="2359402" cy="940525"/>
            <a:chOff x="1001026" y="5406471"/>
            <a:chExt cx="2359402" cy="940525"/>
          </a:xfrm>
        </p:grpSpPr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1E2476B1-979B-FE40-87BD-38EA67DD7CD6}"/>
                </a:ext>
              </a:extLst>
            </p:cNvPr>
            <p:cNvGrpSpPr/>
            <p:nvPr/>
          </p:nvGrpSpPr>
          <p:grpSpPr>
            <a:xfrm>
              <a:off x="2146823" y="5407197"/>
              <a:ext cx="1213605" cy="939799"/>
              <a:chOff x="615205" y="5418776"/>
              <a:chExt cx="1213605" cy="939799"/>
            </a:xfrm>
          </p:grpSpPr>
          <p:sp>
            <p:nvSpPr>
              <p:cNvPr id="83" name="Rectangle à coins arrondis 82">
                <a:extLst>
                  <a:ext uri="{FF2B5EF4-FFF2-40B4-BE49-F238E27FC236}">
                    <a16:creationId xmlns:a16="http://schemas.microsoft.com/office/drawing/2014/main" id="{7B501BB8-414F-9F41-8EA5-39D2F7681191}"/>
                  </a:ext>
                </a:extLst>
              </p:cNvPr>
              <p:cNvSpPr/>
              <p:nvPr/>
            </p:nvSpPr>
            <p:spPr bwMode="auto">
              <a:xfrm>
                <a:off x="615205" y="5418776"/>
                <a:ext cx="1213605" cy="939799"/>
              </a:xfrm>
              <a:prstGeom prst="roundRect">
                <a:avLst>
                  <a:gd name="adj" fmla="val 669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4" name="ZoneTexte 83">
                    <a:extLst>
                      <a:ext uri="{FF2B5EF4-FFF2-40B4-BE49-F238E27FC236}">
                        <a16:creationId xmlns:a16="http://schemas.microsoft.com/office/drawing/2014/main" id="{EF2B4FED-0F8D-4449-9363-A666109D4D07}"/>
                      </a:ext>
                    </a:extLst>
                  </p:cNvPr>
                  <p:cNvSpPr txBox="1"/>
                  <p:nvPr/>
                </p:nvSpPr>
                <p:spPr>
                  <a:xfrm>
                    <a:off x="712739" y="5540983"/>
                    <a:ext cx="1014252" cy="67050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oMath>
                      </m:oMathPara>
                    </a14:m>
                    <a:endParaRPr lang="en-GB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4" name="ZoneTexte 83">
                    <a:extLst>
                      <a:ext uri="{FF2B5EF4-FFF2-40B4-BE49-F238E27FC236}">
                        <a16:creationId xmlns:a16="http://schemas.microsoft.com/office/drawing/2014/main" id="{EF2B4FED-0F8D-4449-9363-A666109D4D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739" y="5540983"/>
                    <a:ext cx="1014252" cy="67050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6" name="Flèche à angle droit 55">
              <a:extLst>
                <a:ext uri="{FF2B5EF4-FFF2-40B4-BE49-F238E27FC236}">
                  <a16:creationId xmlns:a16="http://schemas.microsoft.com/office/drawing/2014/main" id="{8384BCC8-0D13-9A4E-9CE8-E366EE87B2BB}"/>
                </a:ext>
              </a:extLst>
            </p:cNvPr>
            <p:cNvSpPr/>
            <p:nvPr/>
          </p:nvSpPr>
          <p:spPr>
            <a:xfrm rot="5400000">
              <a:off x="1196084" y="5211413"/>
              <a:ext cx="679372" cy="1069488"/>
            </a:xfrm>
            <a:prstGeom prst="bent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B36891BB-6E45-D947-8359-546F31597F75}"/>
              </a:ext>
            </a:extLst>
          </p:cNvPr>
          <p:cNvGrpSpPr/>
          <p:nvPr/>
        </p:nvGrpSpPr>
        <p:grpSpPr>
          <a:xfrm>
            <a:off x="4983014" y="2780601"/>
            <a:ext cx="2449130" cy="3377736"/>
            <a:chOff x="4893832" y="2549749"/>
            <a:chExt cx="2449130" cy="3377736"/>
          </a:xfrm>
        </p:grpSpPr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56E210F0-01BE-4E46-89D2-54D6CC5D0A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3832" y="2679458"/>
              <a:ext cx="1683581" cy="3248027"/>
            </a:xfrm>
            <a:prstGeom prst="line">
              <a:avLst/>
            </a:prstGeom>
            <a:ln w="38100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6" name="ZoneTexte 95">
                  <a:extLst>
                    <a:ext uri="{FF2B5EF4-FFF2-40B4-BE49-F238E27FC236}">
                      <a16:creationId xmlns:a16="http://schemas.microsoft.com/office/drawing/2014/main" id="{F57DFB4D-5EBA-0B4E-895D-7780A7AC2684}"/>
                    </a:ext>
                  </a:extLst>
                </p:cNvPr>
                <p:cNvSpPr txBox="1"/>
                <p:nvPr/>
              </p:nvSpPr>
              <p:spPr>
                <a:xfrm>
                  <a:off x="6545692" y="2549749"/>
                  <a:ext cx="7972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fr-FR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GB" dirty="0">
                    <a:solidFill>
                      <a:srgbClr val="92D050"/>
                    </a:solidFill>
                  </a:endParaRPr>
                </a:p>
              </p:txBody>
            </p:sp>
          </mc:Choice>
          <mc:Fallback>
            <p:sp>
              <p:nvSpPr>
                <p:cNvPr id="96" name="ZoneTexte 95">
                  <a:extLst>
                    <a:ext uri="{FF2B5EF4-FFF2-40B4-BE49-F238E27FC236}">
                      <a16:creationId xmlns:a16="http://schemas.microsoft.com/office/drawing/2014/main" id="{F57DFB4D-5EBA-0B4E-895D-7780A7AC26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692" y="2549749"/>
                  <a:ext cx="79727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AE23B25E-0F13-9F4F-9B64-D7800B9075E5}"/>
              </a:ext>
            </a:extLst>
          </p:cNvPr>
          <p:cNvGrpSpPr/>
          <p:nvPr/>
        </p:nvGrpSpPr>
        <p:grpSpPr>
          <a:xfrm>
            <a:off x="4994687" y="3137021"/>
            <a:ext cx="3529003" cy="2980552"/>
            <a:chOff x="5117914" y="3003999"/>
            <a:chExt cx="3529003" cy="2980552"/>
          </a:xfrm>
        </p:grpSpPr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002A253B-EE3C-2C40-B4FF-2ACA5C4BA99D}"/>
                </a:ext>
              </a:extLst>
            </p:cNvPr>
            <p:cNvCxnSpPr/>
            <p:nvPr/>
          </p:nvCxnSpPr>
          <p:spPr>
            <a:xfrm flipV="1">
              <a:off x="5117914" y="3003999"/>
              <a:ext cx="2980552" cy="2980552"/>
            </a:xfrm>
            <a:prstGeom prst="line">
              <a:avLst/>
            </a:prstGeom>
            <a:ln w="381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ZoneTexte 98">
                  <a:extLst>
                    <a:ext uri="{FF2B5EF4-FFF2-40B4-BE49-F238E27FC236}">
                      <a16:creationId xmlns:a16="http://schemas.microsoft.com/office/drawing/2014/main" id="{D077D9F8-C6DD-0E4B-85C1-273697851B6C}"/>
                    </a:ext>
                  </a:extLst>
                </p:cNvPr>
                <p:cNvSpPr txBox="1"/>
                <p:nvPr/>
              </p:nvSpPr>
              <p:spPr>
                <a:xfrm>
                  <a:off x="7961003" y="3018385"/>
                  <a:ext cx="685914" cy="3177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fr-FR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ZoneTexte 53">
                  <a:extLst>
                    <a:ext uri="{FF2B5EF4-FFF2-40B4-BE49-F238E27FC236}">
                      <a16:creationId xmlns:a16="http://schemas.microsoft.com/office/drawing/2014/main" id="{648113F7-D91C-AB41-9064-97C76243AE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1003" y="3018385"/>
                  <a:ext cx="685914" cy="317747"/>
                </a:xfrm>
                <a:prstGeom prst="rect">
                  <a:avLst/>
                </a:prstGeom>
                <a:blipFill>
                  <a:blip r:embed="rId8"/>
                  <a:stretch>
                    <a:fillRect r="-5455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0D16CACC-DF92-0343-812A-FD7C2623DE22}"/>
              </a:ext>
            </a:extLst>
          </p:cNvPr>
          <p:cNvGrpSpPr/>
          <p:nvPr/>
        </p:nvGrpSpPr>
        <p:grpSpPr>
          <a:xfrm>
            <a:off x="4997365" y="6124615"/>
            <a:ext cx="3406900" cy="369332"/>
            <a:chOff x="4893832" y="5927485"/>
            <a:chExt cx="3406900" cy="369332"/>
          </a:xfrm>
        </p:grpSpPr>
        <p:cxnSp>
          <p:nvCxnSpPr>
            <p:cNvPr id="101" name="Connecteur droit avec flèche 100">
              <a:extLst>
                <a:ext uri="{FF2B5EF4-FFF2-40B4-BE49-F238E27FC236}">
                  <a16:creationId xmlns:a16="http://schemas.microsoft.com/office/drawing/2014/main" id="{5CFEFBD8-D5B6-A944-A252-86FCB78EE0DF}"/>
                </a:ext>
              </a:extLst>
            </p:cNvPr>
            <p:cNvCxnSpPr>
              <a:cxnSpLocks/>
            </p:cNvCxnSpPr>
            <p:nvPr/>
          </p:nvCxnSpPr>
          <p:spPr>
            <a:xfrm>
              <a:off x="4893832" y="5927485"/>
              <a:ext cx="340690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oval" w="sm" len="sm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5514056B-088E-4347-9A96-CE99C2DD965D}"/>
                </a:ext>
              </a:extLst>
            </p:cNvPr>
            <p:cNvSpPr txBox="1"/>
            <p:nvPr/>
          </p:nvSpPr>
          <p:spPr>
            <a:xfrm>
              <a:off x="6259282" y="5927485"/>
              <a:ext cx="2041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solidFill>
                    <a:schemeClr val="bg1"/>
                  </a:solidFill>
                </a:rPr>
                <a:t># species </a:t>
              </a:r>
              <a:r>
                <a:rPr lang="en-GB" b="1" dirty="0">
                  <a:solidFill>
                    <a:schemeClr val="bg1"/>
                  </a:solidFill>
                </a:rPr>
                <a:t>removed</a:t>
              </a:r>
            </a:p>
          </p:txBody>
        </p:sp>
      </p:grp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9B594445-EBCB-B34B-B4AB-354602D8C608}"/>
              </a:ext>
            </a:extLst>
          </p:cNvPr>
          <p:cNvGrpSpPr/>
          <p:nvPr/>
        </p:nvGrpSpPr>
        <p:grpSpPr>
          <a:xfrm>
            <a:off x="3843770" y="2726008"/>
            <a:ext cx="1150917" cy="3406900"/>
            <a:chOff x="3742915" y="2520585"/>
            <a:chExt cx="1150917" cy="3406900"/>
          </a:xfrm>
        </p:grpSpPr>
        <p:cxnSp>
          <p:nvCxnSpPr>
            <p:cNvPr id="104" name="Connecteur droit avec flèche 103">
              <a:extLst>
                <a:ext uri="{FF2B5EF4-FFF2-40B4-BE49-F238E27FC236}">
                  <a16:creationId xmlns:a16="http://schemas.microsoft.com/office/drawing/2014/main" id="{76A16686-50CE-8644-9F83-3D4A150451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3832" y="2520585"/>
              <a:ext cx="0" cy="340690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oval" w="sm" len="sm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651FC66C-FFA4-834B-8805-1BF11EC192C1}"/>
                </a:ext>
              </a:extLst>
            </p:cNvPr>
            <p:cNvSpPr txBox="1"/>
            <p:nvPr/>
          </p:nvSpPr>
          <p:spPr>
            <a:xfrm>
              <a:off x="3742915" y="2520585"/>
              <a:ext cx="1052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solidFill>
                    <a:schemeClr val="bg1"/>
                  </a:solidFill>
                </a:rPr>
                <a:t># species </a:t>
              </a:r>
              <a:r>
                <a:rPr lang="en-GB" b="1" dirty="0">
                  <a:solidFill>
                    <a:schemeClr val="bg1"/>
                  </a:solidFill>
                </a:rPr>
                <a:t>lost</a:t>
              </a:r>
            </a:p>
          </p:txBody>
        </p:sp>
      </p:grp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976F7B08-3E04-D844-BD54-4D6091692369}"/>
              </a:ext>
            </a:extLst>
          </p:cNvPr>
          <p:cNvGrpSpPr/>
          <p:nvPr/>
        </p:nvGrpSpPr>
        <p:grpSpPr>
          <a:xfrm>
            <a:off x="4998077" y="5415807"/>
            <a:ext cx="682938" cy="130609"/>
            <a:chOff x="4893832" y="5242733"/>
            <a:chExt cx="682938" cy="130609"/>
          </a:xfrm>
        </p:grpSpPr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7E887DDA-1C24-EA45-9F7D-7A06A522F330}"/>
                </a:ext>
              </a:extLst>
            </p:cNvPr>
            <p:cNvCxnSpPr>
              <a:cxnSpLocks/>
            </p:cNvCxnSpPr>
            <p:nvPr/>
          </p:nvCxnSpPr>
          <p:spPr>
            <a:xfrm>
              <a:off x="4893832" y="5308049"/>
              <a:ext cx="619436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D4EE1A14-DF34-F144-879F-D707FC44AF7C}"/>
                </a:ext>
              </a:extLst>
            </p:cNvPr>
            <p:cNvSpPr/>
            <p:nvPr/>
          </p:nvSpPr>
          <p:spPr>
            <a:xfrm>
              <a:off x="5446161" y="5242733"/>
              <a:ext cx="130609" cy="13060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09FBBB2B-7497-9445-8552-2EFD1423091B}"/>
              </a:ext>
            </a:extLst>
          </p:cNvPr>
          <p:cNvGrpSpPr/>
          <p:nvPr/>
        </p:nvGrpSpPr>
        <p:grpSpPr>
          <a:xfrm>
            <a:off x="4998077" y="4816206"/>
            <a:ext cx="698691" cy="130609"/>
            <a:chOff x="4893832" y="4643132"/>
            <a:chExt cx="698691" cy="130609"/>
          </a:xfrm>
        </p:grpSpPr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B0C430CD-1264-7B45-889E-5A452898446E}"/>
                </a:ext>
              </a:extLst>
            </p:cNvPr>
            <p:cNvCxnSpPr>
              <a:cxnSpLocks/>
            </p:cNvCxnSpPr>
            <p:nvPr/>
          </p:nvCxnSpPr>
          <p:spPr>
            <a:xfrm>
              <a:off x="4893832" y="4692726"/>
              <a:ext cx="619436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Ellipse 114">
              <a:extLst>
                <a:ext uri="{FF2B5EF4-FFF2-40B4-BE49-F238E27FC236}">
                  <a16:creationId xmlns:a16="http://schemas.microsoft.com/office/drawing/2014/main" id="{1377C8B1-C444-4B4E-9C50-464AE90B1EDD}"/>
                </a:ext>
              </a:extLst>
            </p:cNvPr>
            <p:cNvSpPr/>
            <p:nvPr/>
          </p:nvSpPr>
          <p:spPr>
            <a:xfrm>
              <a:off x="5461914" y="4643132"/>
              <a:ext cx="130609" cy="13060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683E556E-D4E1-314A-BB37-0DE840943195}"/>
              </a:ext>
            </a:extLst>
          </p:cNvPr>
          <p:cNvGrpSpPr/>
          <p:nvPr/>
        </p:nvGrpSpPr>
        <p:grpSpPr>
          <a:xfrm>
            <a:off x="329805" y="123835"/>
            <a:ext cx="4140000" cy="2275696"/>
            <a:chOff x="329805" y="123835"/>
            <a:chExt cx="4140000" cy="2275696"/>
          </a:xfrm>
        </p:grpSpPr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1E66A841-02E2-4F48-955A-EBF065A179CB}"/>
                </a:ext>
              </a:extLst>
            </p:cNvPr>
            <p:cNvGrpSpPr/>
            <p:nvPr/>
          </p:nvGrpSpPr>
          <p:grpSpPr>
            <a:xfrm>
              <a:off x="403044" y="351708"/>
              <a:ext cx="3909845" cy="1813418"/>
              <a:chOff x="432475" y="238700"/>
              <a:chExt cx="7814022" cy="3624206"/>
            </a:xfrm>
          </p:grpSpPr>
          <p:grpSp>
            <p:nvGrpSpPr>
              <p:cNvPr id="59" name="Groupe 58">
                <a:extLst>
                  <a:ext uri="{FF2B5EF4-FFF2-40B4-BE49-F238E27FC236}">
                    <a16:creationId xmlns:a16="http://schemas.microsoft.com/office/drawing/2014/main" id="{A7E290E0-F778-564A-BA89-869164D95487}"/>
                  </a:ext>
                </a:extLst>
              </p:cNvPr>
              <p:cNvGrpSpPr/>
              <p:nvPr/>
            </p:nvGrpSpPr>
            <p:grpSpPr>
              <a:xfrm>
                <a:off x="5354003" y="2630513"/>
                <a:ext cx="2892494" cy="1232393"/>
                <a:chOff x="4946586" y="2405001"/>
                <a:chExt cx="2892494" cy="1232393"/>
              </a:xfrm>
            </p:grpSpPr>
            <p:grpSp>
              <p:nvGrpSpPr>
                <p:cNvPr id="76" name="Groupe 75">
                  <a:extLst>
                    <a:ext uri="{FF2B5EF4-FFF2-40B4-BE49-F238E27FC236}">
                      <a16:creationId xmlns:a16="http://schemas.microsoft.com/office/drawing/2014/main" id="{25150DE0-3EE8-4846-B6E1-48A474FCC39B}"/>
                    </a:ext>
                  </a:extLst>
                </p:cNvPr>
                <p:cNvGrpSpPr/>
                <p:nvPr/>
              </p:nvGrpSpPr>
              <p:grpSpPr>
                <a:xfrm>
                  <a:off x="4946586" y="2405001"/>
                  <a:ext cx="2892494" cy="1232393"/>
                  <a:chOff x="5800725" y="4696143"/>
                  <a:chExt cx="3495675" cy="1716087"/>
                </a:xfrm>
              </p:grpSpPr>
              <p:sp>
                <p:nvSpPr>
                  <p:cNvPr id="79" name="Ellipse 78">
                    <a:extLst>
                      <a:ext uri="{FF2B5EF4-FFF2-40B4-BE49-F238E27FC236}">
                        <a16:creationId xmlns:a16="http://schemas.microsoft.com/office/drawing/2014/main" id="{F1618ADF-BB1A-9A41-926D-05C29F0C759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43600" y="5586730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80" name="Image 24">
                    <a:extLst>
                      <a:ext uri="{FF2B5EF4-FFF2-40B4-BE49-F238E27FC236}">
                        <a16:creationId xmlns:a16="http://schemas.microsoft.com/office/drawing/2014/main" id="{2742F354-EB07-FB4E-A1B2-D3754247455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00725" y="4696143"/>
                    <a:ext cx="3495675" cy="16513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77" name="Image 76">
                  <a:extLst>
                    <a:ext uri="{FF2B5EF4-FFF2-40B4-BE49-F238E27FC236}">
                      <a16:creationId xmlns:a16="http://schemas.microsoft.com/office/drawing/2014/main" id="{74407BA1-3E91-6A47-ACAB-43D20C936B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>
                  <a:grayscl/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brightnessContrast bright="60000"/>
                          </a14:imgEffect>
                        </a14:imgLayer>
                      </a14:imgProps>
                    </a:ext>
                  </a:extLst>
                </a:blip>
                <a:srcRect l="-7274" t="-8468" r="-15862" b="-5110"/>
                <a:stretch/>
              </p:blipFill>
              <p:spPr>
                <a:xfrm flipH="1">
                  <a:off x="6517407" y="2568128"/>
                  <a:ext cx="809385" cy="925512"/>
                </a:xfrm>
                <a:prstGeom prst="rect">
                  <a:avLst/>
                </a:prstGeom>
              </p:spPr>
            </p:pic>
            <p:pic>
              <p:nvPicPr>
                <p:cNvPr id="78" name="Image 6">
                  <a:extLst>
                    <a:ext uri="{FF2B5EF4-FFF2-40B4-BE49-F238E27FC236}">
                      <a16:creationId xmlns:a16="http://schemas.microsoft.com/office/drawing/2014/main" id="{103AB137-30D1-224C-8FCF-5E51B52FFD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48286" y="2568127"/>
                  <a:ext cx="598487" cy="925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0" name="Groupe 59">
                <a:extLst>
                  <a:ext uri="{FF2B5EF4-FFF2-40B4-BE49-F238E27FC236}">
                    <a16:creationId xmlns:a16="http://schemas.microsoft.com/office/drawing/2014/main" id="{75BBB8CC-F883-A749-AD1F-1A7302BB2DFF}"/>
                  </a:ext>
                </a:extLst>
              </p:cNvPr>
              <p:cNvGrpSpPr/>
              <p:nvPr/>
            </p:nvGrpSpPr>
            <p:grpSpPr>
              <a:xfrm>
                <a:off x="3070889" y="238700"/>
                <a:ext cx="2892494" cy="1419975"/>
                <a:chOff x="1418103" y="125173"/>
                <a:chExt cx="2892494" cy="1419975"/>
              </a:xfrm>
            </p:grpSpPr>
            <p:grpSp>
              <p:nvGrpSpPr>
                <p:cNvPr id="72" name="Groupe 71">
                  <a:extLst>
                    <a:ext uri="{FF2B5EF4-FFF2-40B4-BE49-F238E27FC236}">
                      <a16:creationId xmlns:a16="http://schemas.microsoft.com/office/drawing/2014/main" id="{E491E61D-4FC2-6A43-B9D2-9518E38605D4}"/>
                    </a:ext>
                  </a:extLst>
                </p:cNvPr>
                <p:cNvGrpSpPr/>
                <p:nvPr/>
              </p:nvGrpSpPr>
              <p:grpSpPr>
                <a:xfrm>
                  <a:off x="1418103" y="125173"/>
                  <a:ext cx="2892494" cy="1419975"/>
                  <a:chOff x="5800725" y="4696143"/>
                  <a:chExt cx="3495675" cy="1716087"/>
                </a:xfrm>
              </p:grpSpPr>
              <p:sp>
                <p:nvSpPr>
                  <p:cNvPr id="74" name="Ellipse 73">
                    <a:extLst>
                      <a:ext uri="{FF2B5EF4-FFF2-40B4-BE49-F238E27FC236}">
                        <a16:creationId xmlns:a16="http://schemas.microsoft.com/office/drawing/2014/main" id="{DFC623DB-B4A3-F34F-A4F0-DE57BB6FEE2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43600" y="5586730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75" name="Image 24">
                    <a:extLst>
                      <a:ext uri="{FF2B5EF4-FFF2-40B4-BE49-F238E27FC236}">
                        <a16:creationId xmlns:a16="http://schemas.microsoft.com/office/drawing/2014/main" id="{89046C3F-97D4-B64D-9984-0062DDE824C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00725" y="4696143"/>
                    <a:ext cx="3495675" cy="16513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73" name="Image 8">
                  <a:extLst>
                    <a:ext uri="{FF2B5EF4-FFF2-40B4-BE49-F238E27FC236}">
                      <a16:creationId xmlns:a16="http://schemas.microsoft.com/office/drawing/2014/main" id="{4FD27F03-909F-FD45-9018-3F548F8BF7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873" b="16050"/>
                <a:stretch/>
              </p:blipFill>
              <p:spPr bwMode="auto">
                <a:xfrm>
                  <a:off x="1989669" y="246699"/>
                  <a:ext cx="1785938" cy="1170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2" name="Groupe 61">
                <a:extLst>
                  <a:ext uri="{FF2B5EF4-FFF2-40B4-BE49-F238E27FC236}">
                    <a16:creationId xmlns:a16="http://schemas.microsoft.com/office/drawing/2014/main" id="{332B5C7A-D462-2D49-B566-EAB5B3BC2C39}"/>
                  </a:ext>
                </a:extLst>
              </p:cNvPr>
              <p:cNvGrpSpPr/>
              <p:nvPr/>
            </p:nvGrpSpPr>
            <p:grpSpPr>
              <a:xfrm>
                <a:off x="432475" y="2340454"/>
                <a:ext cx="4974016" cy="1522452"/>
                <a:chOff x="-12757" y="2101258"/>
                <a:chExt cx="4974016" cy="1522452"/>
              </a:xfrm>
            </p:grpSpPr>
            <p:grpSp>
              <p:nvGrpSpPr>
                <p:cNvPr id="65" name="Groupe 64">
                  <a:extLst>
                    <a:ext uri="{FF2B5EF4-FFF2-40B4-BE49-F238E27FC236}">
                      <a16:creationId xmlns:a16="http://schemas.microsoft.com/office/drawing/2014/main" id="{320F28EB-1905-554E-9D74-362F2B43941A}"/>
                    </a:ext>
                  </a:extLst>
                </p:cNvPr>
                <p:cNvGrpSpPr/>
                <p:nvPr/>
              </p:nvGrpSpPr>
              <p:grpSpPr>
                <a:xfrm>
                  <a:off x="-12757" y="2407891"/>
                  <a:ext cx="4974016" cy="1215819"/>
                  <a:chOff x="4738080" y="1595450"/>
                  <a:chExt cx="3495675" cy="1693007"/>
                </a:xfrm>
              </p:grpSpPr>
              <p:sp>
                <p:nvSpPr>
                  <p:cNvPr id="70" name="Ellipse 69">
                    <a:extLst>
                      <a:ext uri="{FF2B5EF4-FFF2-40B4-BE49-F238E27FC236}">
                        <a16:creationId xmlns:a16="http://schemas.microsoft.com/office/drawing/2014/main" id="{393601CA-405B-6741-B6D5-29A4E0DB7CA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70642" y="2462957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71" name="Image 24">
                    <a:extLst>
                      <a:ext uri="{FF2B5EF4-FFF2-40B4-BE49-F238E27FC236}">
                        <a16:creationId xmlns:a16="http://schemas.microsoft.com/office/drawing/2014/main" id="{4AEEC440-084B-3D4B-93D9-9A350C481DE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38080" y="1595450"/>
                    <a:ext cx="3495675" cy="1651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66" name="Image 65">
                  <a:extLst>
                    <a:ext uri="{FF2B5EF4-FFF2-40B4-BE49-F238E27FC236}">
                      <a16:creationId xmlns:a16="http://schemas.microsoft.com/office/drawing/2014/main" id="{C0B93CCE-01D7-CA4E-8567-89CE851C5C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 l="-18118" t="-13819" r="-17359" b="-13819"/>
                <a:stretch/>
              </p:blipFill>
              <p:spPr bwMode="auto">
                <a:xfrm flipH="1">
                  <a:off x="1545849" y="2915018"/>
                  <a:ext cx="519585" cy="578622"/>
                </a:xfrm>
                <a:prstGeom prst="rect">
                  <a:avLst/>
                </a:prstGeom>
              </p:spPr>
            </p:pic>
            <p:pic>
              <p:nvPicPr>
                <p:cNvPr id="67" name="Image 66">
                  <a:extLst>
                    <a:ext uri="{FF2B5EF4-FFF2-40B4-BE49-F238E27FC236}">
                      <a16:creationId xmlns:a16="http://schemas.microsoft.com/office/drawing/2014/main" id="{76F0A6D7-B632-464D-8A9E-EFEF6865AA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9091" b="97403" l="3306" r="1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42255" y="3030245"/>
                  <a:ext cx="788905" cy="502030"/>
                </a:xfrm>
                <a:prstGeom prst="rect">
                  <a:avLst/>
                </a:prstGeom>
              </p:spPr>
            </p:pic>
            <p:pic>
              <p:nvPicPr>
                <p:cNvPr id="68" name="Image 67">
                  <a:extLst>
                    <a:ext uri="{FF2B5EF4-FFF2-40B4-BE49-F238E27FC236}">
                      <a16:creationId xmlns:a16="http://schemas.microsoft.com/office/drawing/2014/main" id="{0C0892A2-B445-BA42-BEF3-E68E0F1B87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0" b="93197" l="3279" r="99672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03621" y="2912194"/>
                  <a:ext cx="1200538" cy="578621"/>
                </a:xfrm>
                <a:prstGeom prst="rect">
                  <a:avLst/>
                </a:prstGeom>
              </p:spPr>
            </p:pic>
            <p:pic>
              <p:nvPicPr>
                <p:cNvPr id="69" name="Image 68">
                  <a:extLst>
                    <a:ext uri="{FF2B5EF4-FFF2-40B4-BE49-F238E27FC236}">
                      <a16:creationId xmlns:a16="http://schemas.microsoft.com/office/drawing/2014/main" id="{770201B1-424F-2D47-A8AB-E0D5132070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438351" y="2101258"/>
                  <a:ext cx="1301815" cy="1387013"/>
                </a:xfrm>
                <a:prstGeom prst="rect">
                  <a:avLst/>
                </a:prstGeom>
              </p:spPr>
            </p:pic>
          </p:grp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26790D32-02BB-BB48-9259-6AA62AE89F25}"/>
                  </a:ext>
                </a:extLst>
              </p:cNvPr>
              <p:cNvCxnSpPr>
                <a:cxnSpLocks/>
                <a:stCxn id="74" idx="4"/>
                <a:endCxn id="66" idx="0"/>
              </p:cNvCxnSpPr>
              <p:nvPr/>
            </p:nvCxnSpPr>
            <p:spPr>
              <a:xfrm flipH="1">
                <a:off x="2250873" y="1658675"/>
                <a:ext cx="2325374" cy="149553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4673B1D8-98B6-4545-90F3-6DF3B1A0F039}"/>
                  </a:ext>
                </a:extLst>
              </p:cNvPr>
              <p:cNvCxnSpPr>
                <a:cxnSpLocks/>
                <a:stCxn id="74" idx="4"/>
                <a:endCxn id="67" idx="0"/>
              </p:cNvCxnSpPr>
              <p:nvPr/>
            </p:nvCxnSpPr>
            <p:spPr>
              <a:xfrm flipH="1">
                <a:off x="3281940" y="1658675"/>
                <a:ext cx="1294307" cy="161076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Rectangle à coins arrondis 116">
              <a:extLst>
                <a:ext uri="{FF2B5EF4-FFF2-40B4-BE49-F238E27FC236}">
                  <a16:creationId xmlns:a16="http://schemas.microsoft.com/office/drawing/2014/main" id="{5398ECEB-BA69-8349-9415-F33CDA304505}"/>
                </a:ext>
              </a:extLst>
            </p:cNvPr>
            <p:cNvSpPr/>
            <p:nvPr/>
          </p:nvSpPr>
          <p:spPr bwMode="auto">
            <a:xfrm>
              <a:off x="329805" y="328812"/>
              <a:ext cx="4140000" cy="2070719"/>
            </a:xfrm>
            <a:prstGeom prst="roundRect">
              <a:avLst>
                <a:gd name="adj" fmla="val 1302"/>
              </a:avLst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9" name="ZoneTexte 76">
                  <a:extLst>
                    <a:ext uri="{FF2B5EF4-FFF2-40B4-BE49-F238E27FC236}">
                      <a16:creationId xmlns:a16="http://schemas.microsoft.com/office/drawing/2014/main" id="{24088B14-3385-1642-B9E6-E627FB2A2B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323" y="123835"/>
                  <a:ext cx="931196" cy="430887"/>
                </a:xfrm>
                <a:prstGeom prst="rect">
                  <a:avLst/>
                </a:prstGeom>
                <a:solidFill>
                  <a:srgbClr val="696969"/>
                </a:solidFill>
                <a:ln>
                  <a:noFill/>
                </a:ln>
                <a:extLst/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</m:t>
                        </m:r>
                      </m:oMath>
                    </m:oMathPara>
                  </a14:m>
                  <a:endParaRPr kumimoji="0" lang="en-GB" altLang="fr-FR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19" name="ZoneTexte 76">
                  <a:extLst>
                    <a:ext uri="{FF2B5EF4-FFF2-40B4-BE49-F238E27FC236}">
                      <a16:creationId xmlns:a16="http://schemas.microsoft.com/office/drawing/2014/main" id="{24088B14-3385-1642-B9E6-E627FB2A2B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323" y="123835"/>
                  <a:ext cx="931196" cy="43088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315B476A-5D08-FB43-961A-53A632B001AF}"/>
              </a:ext>
            </a:extLst>
          </p:cNvPr>
          <p:cNvGrpSpPr/>
          <p:nvPr/>
        </p:nvGrpSpPr>
        <p:grpSpPr>
          <a:xfrm>
            <a:off x="4637424" y="123835"/>
            <a:ext cx="4140000" cy="2296187"/>
            <a:chOff x="4637424" y="123835"/>
            <a:chExt cx="4140000" cy="2296187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3FBAAD24-D9E5-DC4D-B555-2E123DD086C5}"/>
                </a:ext>
              </a:extLst>
            </p:cNvPr>
            <p:cNvGrpSpPr/>
            <p:nvPr/>
          </p:nvGrpSpPr>
          <p:grpSpPr>
            <a:xfrm>
              <a:off x="4726135" y="351708"/>
              <a:ext cx="3909845" cy="1813418"/>
              <a:chOff x="432475" y="238700"/>
              <a:chExt cx="7814022" cy="3624206"/>
            </a:xfrm>
          </p:grpSpPr>
          <p:grpSp>
            <p:nvGrpSpPr>
              <p:cNvPr id="28" name="Groupe 27">
                <a:extLst>
                  <a:ext uri="{FF2B5EF4-FFF2-40B4-BE49-F238E27FC236}">
                    <a16:creationId xmlns:a16="http://schemas.microsoft.com/office/drawing/2014/main" id="{7DA2BB6D-7831-174F-B765-68D53B716F78}"/>
                  </a:ext>
                </a:extLst>
              </p:cNvPr>
              <p:cNvGrpSpPr/>
              <p:nvPr/>
            </p:nvGrpSpPr>
            <p:grpSpPr>
              <a:xfrm>
                <a:off x="5354003" y="2630513"/>
                <a:ext cx="2892494" cy="1232393"/>
                <a:chOff x="4946586" y="2405001"/>
                <a:chExt cx="2892494" cy="1232393"/>
              </a:xfrm>
            </p:grpSpPr>
            <p:grpSp>
              <p:nvGrpSpPr>
                <p:cNvPr id="45" name="Groupe 44">
                  <a:extLst>
                    <a:ext uri="{FF2B5EF4-FFF2-40B4-BE49-F238E27FC236}">
                      <a16:creationId xmlns:a16="http://schemas.microsoft.com/office/drawing/2014/main" id="{15E26FEA-371D-F941-87C5-1F6DFAA115A0}"/>
                    </a:ext>
                  </a:extLst>
                </p:cNvPr>
                <p:cNvGrpSpPr/>
                <p:nvPr/>
              </p:nvGrpSpPr>
              <p:grpSpPr>
                <a:xfrm>
                  <a:off x="4946586" y="2405001"/>
                  <a:ext cx="2892494" cy="1232393"/>
                  <a:chOff x="5800725" y="4696143"/>
                  <a:chExt cx="3495675" cy="1716087"/>
                </a:xfrm>
              </p:grpSpPr>
              <p:sp>
                <p:nvSpPr>
                  <p:cNvPr id="48" name="Ellipse 47">
                    <a:extLst>
                      <a:ext uri="{FF2B5EF4-FFF2-40B4-BE49-F238E27FC236}">
                        <a16:creationId xmlns:a16="http://schemas.microsoft.com/office/drawing/2014/main" id="{DF186B93-39AA-244F-B013-94A864AEB99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43600" y="5586730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9" name="Image 24">
                    <a:extLst>
                      <a:ext uri="{FF2B5EF4-FFF2-40B4-BE49-F238E27FC236}">
                        <a16:creationId xmlns:a16="http://schemas.microsoft.com/office/drawing/2014/main" id="{01C449CE-7DFC-D14B-BBB1-40CE1BB2C73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00725" y="4696143"/>
                    <a:ext cx="3495675" cy="16513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6" name="Image 45">
                  <a:extLst>
                    <a:ext uri="{FF2B5EF4-FFF2-40B4-BE49-F238E27FC236}">
                      <a16:creationId xmlns:a16="http://schemas.microsoft.com/office/drawing/2014/main" id="{B81D2D0F-F5CD-D54D-B4DC-766EBEC447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>
                  <a:grayscl/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brightnessContrast bright="60000"/>
                          </a14:imgEffect>
                        </a14:imgLayer>
                      </a14:imgProps>
                    </a:ext>
                  </a:extLst>
                </a:blip>
                <a:srcRect l="-7274" t="-8468" r="-15862" b="-5110"/>
                <a:stretch/>
              </p:blipFill>
              <p:spPr>
                <a:xfrm flipH="1">
                  <a:off x="6517407" y="2568128"/>
                  <a:ext cx="809385" cy="925512"/>
                </a:xfrm>
                <a:prstGeom prst="rect">
                  <a:avLst/>
                </a:prstGeom>
              </p:spPr>
            </p:pic>
            <p:pic>
              <p:nvPicPr>
                <p:cNvPr id="47" name="Image 6">
                  <a:extLst>
                    <a:ext uri="{FF2B5EF4-FFF2-40B4-BE49-F238E27FC236}">
                      <a16:creationId xmlns:a16="http://schemas.microsoft.com/office/drawing/2014/main" id="{A5A1C84C-FF22-8844-9070-2D2E6851E9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48286" y="2568127"/>
                  <a:ext cx="598487" cy="925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113E20C3-545F-0B4B-BDC9-18A3DB83468B}"/>
                  </a:ext>
                </a:extLst>
              </p:cNvPr>
              <p:cNvGrpSpPr/>
              <p:nvPr/>
            </p:nvGrpSpPr>
            <p:grpSpPr>
              <a:xfrm>
                <a:off x="3070889" y="238700"/>
                <a:ext cx="2892494" cy="1419975"/>
                <a:chOff x="1418103" y="125173"/>
                <a:chExt cx="2892494" cy="1419975"/>
              </a:xfrm>
            </p:grpSpPr>
            <p:grpSp>
              <p:nvGrpSpPr>
                <p:cNvPr id="41" name="Groupe 40">
                  <a:extLst>
                    <a:ext uri="{FF2B5EF4-FFF2-40B4-BE49-F238E27FC236}">
                      <a16:creationId xmlns:a16="http://schemas.microsoft.com/office/drawing/2014/main" id="{3EDE40CC-B5F9-1C4F-B379-B0F192B78FAD}"/>
                    </a:ext>
                  </a:extLst>
                </p:cNvPr>
                <p:cNvGrpSpPr/>
                <p:nvPr/>
              </p:nvGrpSpPr>
              <p:grpSpPr>
                <a:xfrm>
                  <a:off x="1418103" y="125173"/>
                  <a:ext cx="2892494" cy="1419975"/>
                  <a:chOff x="5800725" y="4696143"/>
                  <a:chExt cx="3495675" cy="1716087"/>
                </a:xfrm>
              </p:grpSpPr>
              <p:sp>
                <p:nvSpPr>
                  <p:cNvPr id="43" name="Ellipse 42">
                    <a:extLst>
                      <a:ext uri="{FF2B5EF4-FFF2-40B4-BE49-F238E27FC236}">
                        <a16:creationId xmlns:a16="http://schemas.microsoft.com/office/drawing/2014/main" id="{F3AEF6E7-0964-9A47-8206-2790F3210AD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43600" y="5586730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4" name="Image 24">
                    <a:extLst>
                      <a:ext uri="{FF2B5EF4-FFF2-40B4-BE49-F238E27FC236}">
                        <a16:creationId xmlns:a16="http://schemas.microsoft.com/office/drawing/2014/main" id="{52FCB562-195D-5749-97A2-F35B1E199E3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00725" y="4696143"/>
                    <a:ext cx="3495675" cy="16513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2" name="Image 8">
                  <a:extLst>
                    <a:ext uri="{FF2B5EF4-FFF2-40B4-BE49-F238E27FC236}">
                      <a16:creationId xmlns:a16="http://schemas.microsoft.com/office/drawing/2014/main" id="{70738AC9-F622-3F48-A073-C9A1CC959E8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873" b="16050"/>
                <a:stretch/>
              </p:blipFill>
              <p:spPr bwMode="auto">
                <a:xfrm>
                  <a:off x="1989669" y="246699"/>
                  <a:ext cx="1785938" cy="1170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5964A2F6-A8D9-0D45-A8A3-2512CC5E0094}"/>
                  </a:ext>
                </a:extLst>
              </p:cNvPr>
              <p:cNvCxnSpPr>
                <a:cxnSpLocks/>
                <a:stCxn id="43" idx="4"/>
                <a:endCxn id="46" idx="0"/>
              </p:cNvCxnSpPr>
              <p:nvPr/>
            </p:nvCxnSpPr>
            <p:spPr>
              <a:xfrm>
                <a:off x="4576247" y="1658675"/>
                <a:ext cx="2753269" cy="113496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e 30">
                <a:extLst>
                  <a:ext uri="{FF2B5EF4-FFF2-40B4-BE49-F238E27FC236}">
                    <a16:creationId xmlns:a16="http://schemas.microsoft.com/office/drawing/2014/main" id="{2AD3C78B-734B-1C4B-97BE-AB3A2FCA8B96}"/>
                  </a:ext>
                </a:extLst>
              </p:cNvPr>
              <p:cNvGrpSpPr/>
              <p:nvPr/>
            </p:nvGrpSpPr>
            <p:grpSpPr>
              <a:xfrm>
                <a:off x="432475" y="2340454"/>
                <a:ext cx="4974016" cy="1522452"/>
                <a:chOff x="-12757" y="2101258"/>
                <a:chExt cx="4974016" cy="1522452"/>
              </a:xfrm>
            </p:grpSpPr>
            <p:grpSp>
              <p:nvGrpSpPr>
                <p:cNvPr id="34" name="Groupe 33">
                  <a:extLst>
                    <a:ext uri="{FF2B5EF4-FFF2-40B4-BE49-F238E27FC236}">
                      <a16:creationId xmlns:a16="http://schemas.microsoft.com/office/drawing/2014/main" id="{9B00DC60-C696-0C48-9E1D-82255128AE0A}"/>
                    </a:ext>
                  </a:extLst>
                </p:cNvPr>
                <p:cNvGrpSpPr/>
                <p:nvPr/>
              </p:nvGrpSpPr>
              <p:grpSpPr>
                <a:xfrm>
                  <a:off x="-12757" y="2407891"/>
                  <a:ext cx="4974016" cy="1215819"/>
                  <a:chOff x="4738080" y="1595450"/>
                  <a:chExt cx="3495675" cy="1693007"/>
                </a:xfrm>
              </p:grpSpPr>
              <p:sp>
                <p:nvSpPr>
                  <p:cNvPr id="39" name="Ellipse 38">
                    <a:extLst>
                      <a:ext uri="{FF2B5EF4-FFF2-40B4-BE49-F238E27FC236}">
                        <a16:creationId xmlns:a16="http://schemas.microsoft.com/office/drawing/2014/main" id="{B9CB6DAD-88DA-414D-BAA4-D1335560C8B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70642" y="2462957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0" name="Image 24">
                    <a:extLst>
                      <a:ext uri="{FF2B5EF4-FFF2-40B4-BE49-F238E27FC236}">
                        <a16:creationId xmlns:a16="http://schemas.microsoft.com/office/drawing/2014/main" id="{1815E291-0474-094E-AE74-5696859DABA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38080" y="1595450"/>
                    <a:ext cx="3495675" cy="1651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5" name="Image 34">
                  <a:extLst>
                    <a:ext uri="{FF2B5EF4-FFF2-40B4-BE49-F238E27FC236}">
                      <a16:creationId xmlns:a16="http://schemas.microsoft.com/office/drawing/2014/main" id="{5DABBDBC-0F73-8B4B-9D05-2BAF0EB6E8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 l="-18118" t="-13819" r="-17359" b="-13819"/>
                <a:stretch/>
              </p:blipFill>
              <p:spPr bwMode="auto">
                <a:xfrm flipH="1">
                  <a:off x="1545849" y="2915018"/>
                  <a:ext cx="519585" cy="578622"/>
                </a:xfrm>
                <a:prstGeom prst="rect">
                  <a:avLst/>
                </a:prstGeom>
              </p:spPr>
            </p:pic>
            <p:pic>
              <p:nvPicPr>
                <p:cNvPr id="36" name="Image 35">
                  <a:extLst>
                    <a:ext uri="{FF2B5EF4-FFF2-40B4-BE49-F238E27FC236}">
                      <a16:creationId xmlns:a16="http://schemas.microsoft.com/office/drawing/2014/main" id="{90095626-C241-6F42-837A-1BBB9E9DBD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20">
                          <a14:imgEffect>
                            <a14:backgroundRemoval t="9091" b="97403" l="3306" r="1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42255" y="3030245"/>
                  <a:ext cx="788905" cy="502030"/>
                </a:xfrm>
                <a:prstGeom prst="rect">
                  <a:avLst/>
                </a:prstGeom>
              </p:spPr>
            </p:pic>
            <p:pic>
              <p:nvPicPr>
                <p:cNvPr id="37" name="Image 36">
                  <a:extLst>
                    <a:ext uri="{FF2B5EF4-FFF2-40B4-BE49-F238E27FC236}">
                      <a16:creationId xmlns:a16="http://schemas.microsoft.com/office/drawing/2014/main" id="{9E8A669C-D421-ED4E-8620-9BAEC27CB8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21">
                          <a14:imgEffect>
                            <a14:backgroundRemoval t="0" b="93197" l="3279" r="99672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03621" y="2912194"/>
                  <a:ext cx="1200538" cy="578621"/>
                </a:xfrm>
                <a:prstGeom prst="rect">
                  <a:avLst/>
                </a:prstGeom>
              </p:spPr>
            </p:pic>
            <p:pic>
              <p:nvPicPr>
                <p:cNvPr id="38" name="Image 37">
                  <a:extLst>
                    <a:ext uri="{FF2B5EF4-FFF2-40B4-BE49-F238E27FC236}">
                      <a16:creationId xmlns:a16="http://schemas.microsoft.com/office/drawing/2014/main" id="{4E012F1D-C52C-484D-99EC-FD41984CA1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438351" y="2101258"/>
                  <a:ext cx="1301815" cy="1387013"/>
                </a:xfrm>
                <a:prstGeom prst="rect">
                  <a:avLst/>
                </a:prstGeom>
              </p:spPr>
            </p:pic>
          </p:grp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26F00D0B-4239-AC41-9BFA-E5AAAD2A1036}"/>
                  </a:ext>
                </a:extLst>
              </p:cNvPr>
              <p:cNvCxnSpPr>
                <a:cxnSpLocks/>
                <a:stCxn id="43" idx="4"/>
                <a:endCxn id="35" idx="0"/>
              </p:cNvCxnSpPr>
              <p:nvPr/>
            </p:nvCxnSpPr>
            <p:spPr>
              <a:xfrm flipH="1">
                <a:off x="2250873" y="1658675"/>
                <a:ext cx="2325374" cy="149553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0F5F901C-626D-F041-AFD9-B96D10D6E490}"/>
                  </a:ext>
                </a:extLst>
              </p:cNvPr>
              <p:cNvCxnSpPr>
                <a:cxnSpLocks/>
                <a:stCxn id="43" idx="4"/>
                <a:endCxn id="36" idx="0"/>
              </p:cNvCxnSpPr>
              <p:nvPr/>
            </p:nvCxnSpPr>
            <p:spPr>
              <a:xfrm flipH="1">
                <a:off x="3281940" y="1658675"/>
                <a:ext cx="1294307" cy="161076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Rectangle à coins arrondis 117">
              <a:extLst>
                <a:ext uri="{FF2B5EF4-FFF2-40B4-BE49-F238E27FC236}">
                  <a16:creationId xmlns:a16="http://schemas.microsoft.com/office/drawing/2014/main" id="{E4A584B1-1736-7A4E-B036-EDE285D11BF6}"/>
                </a:ext>
              </a:extLst>
            </p:cNvPr>
            <p:cNvSpPr/>
            <p:nvPr/>
          </p:nvSpPr>
          <p:spPr bwMode="auto">
            <a:xfrm>
              <a:off x="4637424" y="349303"/>
              <a:ext cx="4140000" cy="2070719"/>
            </a:xfrm>
            <a:prstGeom prst="roundRect">
              <a:avLst>
                <a:gd name="adj" fmla="val 1792"/>
              </a:avLst>
            </a:prstGeom>
            <a:noFill/>
            <a:ln w="25400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0" name="ZoneTexte 76">
                  <a:extLst>
                    <a:ext uri="{FF2B5EF4-FFF2-40B4-BE49-F238E27FC236}">
                      <a16:creationId xmlns:a16="http://schemas.microsoft.com/office/drawing/2014/main" id="{8DF9530F-972F-994E-A00A-82E82A354C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2197" y="123835"/>
                  <a:ext cx="931196" cy="430887"/>
                </a:xfrm>
                <a:prstGeom prst="rect">
                  <a:avLst/>
                </a:prstGeom>
                <a:solidFill>
                  <a:srgbClr val="696969"/>
                </a:solidFill>
                <a:ln>
                  <a:noFill/>
                </a:ln>
                <a:extLst/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𝟐</m:t>
                        </m:r>
                      </m:oMath>
                    </m:oMathPara>
                  </a14:m>
                  <a:endParaRPr kumimoji="0" lang="en-GB" altLang="fr-FR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20" name="ZoneTexte 76">
                  <a:extLst>
                    <a:ext uri="{FF2B5EF4-FFF2-40B4-BE49-F238E27FC236}">
                      <a16:creationId xmlns:a16="http://schemas.microsoft.com/office/drawing/2014/main" id="{8DF9530F-972F-994E-A00A-82E82A354C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42197" y="123835"/>
                  <a:ext cx="931196" cy="430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" name="Rectangle à coins arrondis 122">
            <a:extLst>
              <a:ext uri="{FF2B5EF4-FFF2-40B4-BE49-F238E27FC236}">
                <a16:creationId xmlns:a16="http://schemas.microsoft.com/office/drawing/2014/main" id="{40DF42CC-9925-EE40-9237-7F8430207B56}"/>
              </a:ext>
            </a:extLst>
          </p:cNvPr>
          <p:cNvSpPr/>
          <p:nvPr/>
        </p:nvSpPr>
        <p:spPr bwMode="auto">
          <a:xfrm>
            <a:off x="329804" y="2496822"/>
            <a:ext cx="8447619" cy="4040650"/>
          </a:xfrm>
          <a:prstGeom prst="roundRect">
            <a:avLst>
              <a:gd name="adj" fmla="val 1792"/>
            </a:avLst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91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1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3">
            <a:extLst>
              <a:ext uri="{FF2B5EF4-FFF2-40B4-BE49-F238E27FC236}">
                <a16:creationId xmlns:a16="http://schemas.microsoft.com/office/drawing/2014/main" id="{E19972A9-B21A-9B48-A191-ABC91A2B5B8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6557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D31C83-EF1B-E549-BFBA-B23D22A3EA03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4F51EC99-2AF2-9E40-90DF-A09DECEF9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13" y="1970494"/>
            <a:ext cx="625157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How many people do you talk to at conferences?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0F6AA0F-DBFF-254D-9F6E-D94C18348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563" t="-5806" r="-8127" b="48578"/>
          <a:stretch/>
        </p:blipFill>
        <p:spPr>
          <a:xfrm flipH="1">
            <a:off x="3750161" y="256825"/>
            <a:ext cx="1643678" cy="161219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04" name="Groupe 903">
            <a:extLst>
              <a:ext uri="{FF2B5EF4-FFF2-40B4-BE49-F238E27FC236}">
                <a16:creationId xmlns:a16="http://schemas.microsoft.com/office/drawing/2014/main" id="{F32D827A-19C9-A749-AF7E-8552F8B2BA3A}"/>
              </a:ext>
            </a:extLst>
          </p:cNvPr>
          <p:cNvGrpSpPr/>
          <p:nvPr/>
        </p:nvGrpSpPr>
        <p:grpSpPr>
          <a:xfrm>
            <a:off x="1521998" y="3351436"/>
            <a:ext cx="6100004" cy="819728"/>
            <a:chOff x="1284860" y="2896346"/>
            <a:chExt cx="6100004" cy="819728"/>
          </a:xfrm>
          <a:solidFill>
            <a:schemeClr val="bg1">
              <a:lumMod val="75000"/>
            </a:schemeClr>
          </a:solidFill>
        </p:grpSpPr>
        <p:grpSp>
          <p:nvGrpSpPr>
            <p:cNvPr id="905" name="Groupe 904">
              <a:extLst>
                <a:ext uri="{FF2B5EF4-FFF2-40B4-BE49-F238E27FC236}">
                  <a16:creationId xmlns:a16="http://schemas.microsoft.com/office/drawing/2014/main" id="{B36574E1-CD90-5742-9353-A4375BB00286}"/>
                </a:ext>
              </a:extLst>
            </p:cNvPr>
            <p:cNvGrpSpPr/>
            <p:nvPr/>
          </p:nvGrpSpPr>
          <p:grpSpPr>
            <a:xfrm>
              <a:off x="1284860" y="2896346"/>
              <a:ext cx="2414601" cy="356714"/>
              <a:chOff x="1212112" y="3889255"/>
              <a:chExt cx="4750147" cy="701749"/>
            </a:xfrm>
            <a:grpFill/>
            <a:effectLst/>
          </p:grpSpPr>
          <p:grpSp>
            <p:nvGrpSpPr>
              <p:cNvPr id="1026" name="Groupe 1025">
                <a:extLst>
                  <a:ext uri="{FF2B5EF4-FFF2-40B4-BE49-F238E27FC236}">
                    <a16:creationId xmlns:a16="http://schemas.microsoft.com/office/drawing/2014/main" id="{1A8CB4E7-928B-BD4F-835B-6B94F319995E}"/>
                  </a:ext>
                </a:extLst>
              </p:cNvPr>
              <p:cNvGrpSpPr/>
              <p:nvPr/>
            </p:nvGrpSpPr>
            <p:grpSpPr>
              <a:xfrm>
                <a:off x="121211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54" name="Rectangle avec coin arrondi du même côté 1053">
                  <a:extLst>
                    <a:ext uri="{FF2B5EF4-FFF2-40B4-BE49-F238E27FC236}">
                      <a16:creationId xmlns:a16="http://schemas.microsoft.com/office/drawing/2014/main" id="{753973CA-B977-8B49-BEF3-F8FD90142145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5" name="Ellipse 1054">
                  <a:extLst>
                    <a:ext uri="{FF2B5EF4-FFF2-40B4-BE49-F238E27FC236}">
                      <a16:creationId xmlns:a16="http://schemas.microsoft.com/office/drawing/2014/main" id="{DADC351D-4046-C347-800E-0C8273034065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27" name="Groupe 1026">
                <a:extLst>
                  <a:ext uri="{FF2B5EF4-FFF2-40B4-BE49-F238E27FC236}">
                    <a16:creationId xmlns:a16="http://schemas.microsoft.com/office/drawing/2014/main" id="{107A5562-3824-C74E-A4A0-868CF2267784}"/>
                  </a:ext>
                </a:extLst>
              </p:cNvPr>
              <p:cNvGrpSpPr/>
              <p:nvPr/>
            </p:nvGrpSpPr>
            <p:grpSpPr>
              <a:xfrm>
                <a:off x="169424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52" name="Rectangle avec coin arrondi du même côté 1051">
                  <a:extLst>
                    <a:ext uri="{FF2B5EF4-FFF2-40B4-BE49-F238E27FC236}">
                      <a16:creationId xmlns:a16="http://schemas.microsoft.com/office/drawing/2014/main" id="{00394E1A-44CE-2B46-873B-7F1ECE7DDF93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3" name="Ellipse 1052">
                  <a:extLst>
                    <a:ext uri="{FF2B5EF4-FFF2-40B4-BE49-F238E27FC236}">
                      <a16:creationId xmlns:a16="http://schemas.microsoft.com/office/drawing/2014/main" id="{221D0D58-6149-5149-A959-C5EA24D94D84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28" name="Groupe 1027">
                <a:extLst>
                  <a:ext uri="{FF2B5EF4-FFF2-40B4-BE49-F238E27FC236}">
                    <a16:creationId xmlns:a16="http://schemas.microsoft.com/office/drawing/2014/main" id="{51583CB8-1963-A544-9280-95186CC18670}"/>
                  </a:ext>
                </a:extLst>
              </p:cNvPr>
              <p:cNvGrpSpPr/>
              <p:nvPr/>
            </p:nvGrpSpPr>
            <p:grpSpPr>
              <a:xfrm>
                <a:off x="217638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50" name="Rectangle avec coin arrondi du même côté 1049">
                  <a:extLst>
                    <a:ext uri="{FF2B5EF4-FFF2-40B4-BE49-F238E27FC236}">
                      <a16:creationId xmlns:a16="http://schemas.microsoft.com/office/drawing/2014/main" id="{E39C8674-F185-4749-AFE5-0689148FAC5B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1" name="Ellipse 1050">
                  <a:extLst>
                    <a:ext uri="{FF2B5EF4-FFF2-40B4-BE49-F238E27FC236}">
                      <a16:creationId xmlns:a16="http://schemas.microsoft.com/office/drawing/2014/main" id="{EFEE0BB0-2741-C345-A160-5884E6B8E0EE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29" name="Groupe 1028">
                <a:extLst>
                  <a:ext uri="{FF2B5EF4-FFF2-40B4-BE49-F238E27FC236}">
                    <a16:creationId xmlns:a16="http://schemas.microsoft.com/office/drawing/2014/main" id="{2A21C14E-DACB-2547-AA6B-A5065FD76720}"/>
                  </a:ext>
                </a:extLst>
              </p:cNvPr>
              <p:cNvGrpSpPr/>
              <p:nvPr/>
            </p:nvGrpSpPr>
            <p:grpSpPr>
              <a:xfrm>
                <a:off x="265851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48" name="Rectangle avec coin arrondi du même côté 1047">
                  <a:extLst>
                    <a:ext uri="{FF2B5EF4-FFF2-40B4-BE49-F238E27FC236}">
                      <a16:creationId xmlns:a16="http://schemas.microsoft.com/office/drawing/2014/main" id="{1EFA3478-D8AA-474C-9BD2-72693D72BB71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9" name="Ellipse 1048">
                  <a:extLst>
                    <a:ext uri="{FF2B5EF4-FFF2-40B4-BE49-F238E27FC236}">
                      <a16:creationId xmlns:a16="http://schemas.microsoft.com/office/drawing/2014/main" id="{11ADE77F-D43F-1340-AA7D-73DF935F7031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30" name="Groupe 1029">
                <a:extLst>
                  <a:ext uri="{FF2B5EF4-FFF2-40B4-BE49-F238E27FC236}">
                    <a16:creationId xmlns:a16="http://schemas.microsoft.com/office/drawing/2014/main" id="{9F1A1D5B-A841-7C49-9073-EA47D02CE59E}"/>
                  </a:ext>
                </a:extLst>
              </p:cNvPr>
              <p:cNvGrpSpPr/>
              <p:nvPr/>
            </p:nvGrpSpPr>
            <p:grpSpPr>
              <a:xfrm>
                <a:off x="314065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46" name="Rectangle avec coin arrondi du même côté 1045">
                  <a:extLst>
                    <a:ext uri="{FF2B5EF4-FFF2-40B4-BE49-F238E27FC236}">
                      <a16:creationId xmlns:a16="http://schemas.microsoft.com/office/drawing/2014/main" id="{9E686220-CF74-374B-8391-D9A5D9CA377D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7" name="Ellipse 1046">
                  <a:extLst>
                    <a:ext uri="{FF2B5EF4-FFF2-40B4-BE49-F238E27FC236}">
                      <a16:creationId xmlns:a16="http://schemas.microsoft.com/office/drawing/2014/main" id="{5918ACC0-A542-204F-A6AE-B3CE92085838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31" name="Groupe 1030">
                <a:extLst>
                  <a:ext uri="{FF2B5EF4-FFF2-40B4-BE49-F238E27FC236}">
                    <a16:creationId xmlns:a16="http://schemas.microsoft.com/office/drawing/2014/main" id="{51923F4D-7EAA-274B-9EE3-862F4F8A8509}"/>
                  </a:ext>
                </a:extLst>
              </p:cNvPr>
              <p:cNvGrpSpPr/>
              <p:nvPr/>
            </p:nvGrpSpPr>
            <p:grpSpPr>
              <a:xfrm>
                <a:off x="362278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44" name="Rectangle avec coin arrondi du même côté 1043">
                  <a:extLst>
                    <a:ext uri="{FF2B5EF4-FFF2-40B4-BE49-F238E27FC236}">
                      <a16:creationId xmlns:a16="http://schemas.microsoft.com/office/drawing/2014/main" id="{A481FAA8-27AC-9346-BEFD-2FA52F35E012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5" name="Ellipse 1044">
                  <a:extLst>
                    <a:ext uri="{FF2B5EF4-FFF2-40B4-BE49-F238E27FC236}">
                      <a16:creationId xmlns:a16="http://schemas.microsoft.com/office/drawing/2014/main" id="{CDECBD79-07BA-214D-95A1-36B305B38A0C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32" name="Groupe 1031">
                <a:extLst>
                  <a:ext uri="{FF2B5EF4-FFF2-40B4-BE49-F238E27FC236}">
                    <a16:creationId xmlns:a16="http://schemas.microsoft.com/office/drawing/2014/main" id="{9A03C44D-8F91-C641-AB00-03204027083F}"/>
                  </a:ext>
                </a:extLst>
              </p:cNvPr>
              <p:cNvGrpSpPr/>
              <p:nvPr/>
            </p:nvGrpSpPr>
            <p:grpSpPr>
              <a:xfrm>
                <a:off x="410492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42" name="Rectangle avec coin arrondi du même côté 1041">
                  <a:extLst>
                    <a:ext uri="{FF2B5EF4-FFF2-40B4-BE49-F238E27FC236}">
                      <a16:creationId xmlns:a16="http://schemas.microsoft.com/office/drawing/2014/main" id="{28663566-EF4F-6943-A888-8CD8EABF1E44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3" name="Ellipse 1042">
                  <a:extLst>
                    <a:ext uri="{FF2B5EF4-FFF2-40B4-BE49-F238E27FC236}">
                      <a16:creationId xmlns:a16="http://schemas.microsoft.com/office/drawing/2014/main" id="{2B80F212-E6C3-6E48-9D3C-8024B1868F48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33" name="Groupe 1032">
                <a:extLst>
                  <a:ext uri="{FF2B5EF4-FFF2-40B4-BE49-F238E27FC236}">
                    <a16:creationId xmlns:a16="http://schemas.microsoft.com/office/drawing/2014/main" id="{C3AF4D93-7451-9C4A-8EEB-1339673961F7}"/>
                  </a:ext>
                </a:extLst>
              </p:cNvPr>
              <p:cNvGrpSpPr/>
              <p:nvPr/>
            </p:nvGrpSpPr>
            <p:grpSpPr>
              <a:xfrm>
                <a:off x="458705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40" name="Rectangle avec coin arrondi du même côté 1039">
                  <a:extLst>
                    <a:ext uri="{FF2B5EF4-FFF2-40B4-BE49-F238E27FC236}">
                      <a16:creationId xmlns:a16="http://schemas.microsoft.com/office/drawing/2014/main" id="{2DC7BD28-B582-F442-80B9-4CF7D0626217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1" name="Ellipse 1040">
                  <a:extLst>
                    <a:ext uri="{FF2B5EF4-FFF2-40B4-BE49-F238E27FC236}">
                      <a16:creationId xmlns:a16="http://schemas.microsoft.com/office/drawing/2014/main" id="{3FDBC2CD-B867-924E-AD65-5D7FF18E7F81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34" name="Groupe 1033">
                <a:extLst>
                  <a:ext uri="{FF2B5EF4-FFF2-40B4-BE49-F238E27FC236}">
                    <a16:creationId xmlns:a16="http://schemas.microsoft.com/office/drawing/2014/main" id="{0681DB86-05E2-2D44-A085-0B4CAD980481}"/>
                  </a:ext>
                </a:extLst>
              </p:cNvPr>
              <p:cNvGrpSpPr/>
              <p:nvPr/>
            </p:nvGrpSpPr>
            <p:grpSpPr>
              <a:xfrm>
                <a:off x="506919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38" name="Rectangle avec coin arrondi du même côté 1037">
                  <a:extLst>
                    <a:ext uri="{FF2B5EF4-FFF2-40B4-BE49-F238E27FC236}">
                      <a16:creationId xmlns:a16="http://schemas.microsoft.com/office/drawing/2014/main" id="{A609E4B2-65B7-CD4F-A826-886A0FC35F72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9" name="Ellipse 1038">
                  <a:extLst>
                    <a:ext uri="{FF2B5EF4-FFF2-40B4-BE49-F238E27FC236}">
                      <a16:creationId xmlns:a16="http://schemas.microsoft.com/office/drawing/2014/main" id="{424EC965-B716-8044-A2B4-93D0AD260FB7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35" name="Groupe 1034">
                <a:extLst>
                  <a:ext uri="{FF2B5EF4-FFF2-40B4-BE49-F238E27FC236}">
                    <a16:creationId xmlns:a16="http://schemas.microsoft.com/office/drawing/2014/main" id="{7B94EB0C-32F5-974C-8CC5-FB8EFE553268}"/>
                  </a:ext>
                </a:extLst>
              </p:cNvPr>
              <p:cNvGrpSpPr/>
              <p:nvPr/>
            </p:nvGrpSpPr>
            <p:grpSpPr>
              <a:xfrm>
                <a:off x="5551326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36" name="Rectangle avec coin arrondi du même côté 1035">
                  <a:extLst>
                    <a:ext uri="{FF2B5EF4-FFF2-40B4-BE49-F238E27FC236}">
                      <a16:creationId xmlns:a16="http://schemas.microsoft.com/office/drawing/2014/main" id="{78B64744-354B-5F49-8B16-BC038FEAA61D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7" name="Ellipse 1036">
                  <a:extLst>
                    <a:ext uri="{FF2B5EF4-FFF2-40B4-BE49-F238E27FC236}">
                      <a16:creationId xmlns:a16="http://schemas.microsoft.com/office/drawing/2014/main" id="{C97DCB86-093C-9A41-B7C7-E01CD1668006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906" name="Groupe 905">
              <a:extLst>
                <a:ext uri="{FF2B5EF4-FFF2-40B4-BE49-F238E27FC236}">
                  <a16:creationId xmlns:a16="http://schemas.microsoft.com/office/drawing/2014/main" id="{2346AC16-27A1-EB4D-88C3-0BD5729026C2}"/>
                </a:ext>
              </a:extLst>
            </p:cNvPr>
            <p:cNvGrpSpPr/>
            <p:nvPr/>
          </p:nvGrpSpPr>
          <p:grpSpPr>
            <a:xfrm>
              <a:off x="3744866" y="2896346"/>
              <a:ext cx="2414601" cy="356714"/>
              <a:chOff x="1212112" y="3889255"/>
              <a:chExt cx="4750147" cy="701749"/>
            </a:xfrm>
            <a:grpFill/>
            <a:effectLst/>
          </p:grpSpPr>
          <p:grpSp>
            <p:nvGrpSpPr>
              <p:cNvPr id="996" name="Groupe 995">
                <a:extLst>
                  <a:ext uri="{FF2B5EF4-FFF2-40B4-BE49-F238E27FC236}">
                    <a16:creationId xmlns:a16="http://schemas.microsoft.com/office/drawing/2014/main" id="{F2FE4DF6-8AEA-6941-B177-7D5DF341342D}"/>
                  </a:ext>
                </a:extLst>
              </p:cNvPr>
              <p:cNvGrpSpPr/>
              <p:nvPr/>
            </p:nvGrpSpPr>
            <p:grpSpPr>
              <a:xfrm>
                <a:off x="121211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24" name="Rectangle avec coin arrondi du même côté 1023">
                  <a:extLst>
                    <a:ext uri="{FF2B5EF4-FFF2-40B4-BE49-F238E27FC236}">
                      <a16:creationId xmlns:a16="http://schemas.microsoft.com/office/drawing/2014/main" id="{D69ADCBA-7619-3345-A41D-1A681816DD47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5" name="Ellipse 1024">
                  <a:extLst>
                    <a:ext uri="{FF2B5EF4-FFF2-40B4-BE49-F238E27FC236}">
                      <a16:creationId xmlns:a16="http://schemas.microsoft.com/office/drawing/2014/main" id="{7D2EF9E2-92A6-A84E-A0CC-893D5601A349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97" name="Groupe 996">
                <a:extLst>
                  <a:ext uri="{FF2B5EF4-FFF2-40B4-BE49-F238E27FC236}">
                    <a16:creationId xmlns:a16="http://schemas.microsoft.com/office/drawing/2014/main" id="{94D4D9D7-959C-BA4A-B70F-3A6873B31052}"/>
                  </a:ext>
                </a:extLst>
              </p:cNvPr>
              <p:cNvGrpSpPr/>
              <p:nvPr/>
            </p:nvGrpSpPr>
            <p:grpSpPr>
              <a:xfrm>
                <a:off x="169424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22" name="Rectangle avec coin arrondi du même côté 1021">
                  <a:extLst>
                    <a:ext uri="{FF2B5EF4-FFF2-40B4-BE49-F238E27FC236}">
                      <a16:creationId xmlns:a16="http://schemas.microsoft.com/office/drawing/2014/main" id="{703A6B35-4F55-454B-85F6-3EA3164FC57E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3" name="Ellipse 1022">
                  <a:extLst>
                    <a:ext uri="{FF2B5EF4-FFF2-40B4-BE49-F238E27FC236}">
                      <a16:creationId xmlns:a16="http://schemas.microsoft.com/office/drawing/2014/main" id="{40C70075-83E2-BC40-8F55-F57057AC7717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98" name="Groupe 997">
                <a:extLst>
                  <a:ext uri="{FF2B5EF4-FFF2-40B4-BE49-F238E27FC236}">
                    <a16:creationId xmlns:a16="http://schemas.microsoft.com/office/drawing/2014/main" id="{DDDC12C2-CFCD-0D45-B296-74E022A6B288}"/>
                  </a:ext>
                </a:extLst>
              </p:cNvPr>
              <p:cNvGrpSpPr/>
              <p:nvPr/>
            </p:nvGrpSpPr>
            <p:grpSpPr>
              <a:xfrm>
                <a:off x="217638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20" name="Rectangle avec coin arrondi du même côté 1019">
                  <a:extLst>
                    <a:ext uri="{FF2B5EF4-FFF2-40B4-BE49-F238E27FC236}">
                      <a16:creationId xmlns:a16="http://schemas.microsoft.com/office/drawing/2014/main" id="{4806A859-3BD3-7347-A827-17DE74C4E72D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1" name="Ellipse 1020">
                  <a:extLst>
                    <a:ext uri="{FF2B5EF4-FFF2-40B4-BE49-F238E27FC236}">
                      <a16:creationId xmlns:a16="http://schemas.microsoft.com/office/drawing/2014/main" id="{0C3D8869-57EF-6D40-9F65-748A7401BF7E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99" name="Groupe 998">
                <a:extLst>
                  <a:ext uri="{FF2B5EF4-FFF2-40B4-BE49-F238E27FC236}">
                    <a16:creationId xmlns:a16="http://schemas.microsoft.com/office/drawing/2014/main" id="{12C6F147-BB2B-F44B-8A0F-5757133DE462}"/>
                  </a:ext>
                </a:extLst>
              </p:cNvPr>
              <p:cNvGrpSpPr/>
              <p:nvPr/>
            </p:nvGrpSpPr>
            <p:grpSpPr>
              <a:xfrm>
                <a:off x="265851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18" name="Rectangle avec coin arrondi du même côté 1017">
                  <a:extLst>
                    <a:ext uri="{FF2B5EF4-FFF2-40B4-BE49-F238E27FC236}">
                      <a16:creationId xmlns:a16="http://schemas.microsoft.com/office/drawing/2014/main" id="{265F2FE2-1E5B-714F-B295-C4FDA35FF60E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9" name="Ellipse 1018">
                  <a:extLst>
                    <a:ext uri="{FF2B5EF4-FFF2-40B4-BE49-F238E27FC236}">
                      <a16:creationId xmlns:a16="http://schemas.microsoft.com/office/drawing/2014/main" id="{99A2E055-3F34-7442-AE65-FC852B3104E7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00" name="Groupe 999">
                <a:extLst>
                  <a:ext uri="{FF2B5EF4-FFF2-40B4-BE49-F238E27FC236}">
                    <a16:creationId xmlns:a16="http://schemas.microsoft.com/office/drawing/2014/main" id="{025A08C6-7065-B244-9036-1E13ADC3E7EA}"/>
                  </a:ext>
                </a:extLst>
              </p:cNvPr>
              <p:cNvGrpSpPr/>
              <p:nvPr/>
            </p:nvGrpSpPr>
            <p:grpSpPr>
              <a:xfrm>
                <a:off x="314065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16" name="Rectangle avec coin arrondi du même côté 1015">
                  <a:extLst>
                    <a:ext uri="{FF2B5EF4-FFF2-40B4-BE49-F238E27FC236}">
                      <a16:creationId xmlns:a16="http://schemas.microsoft.com/office/drawing/2014/main" id="{CEF2A545-5BC0-9F40-8EDA-6872DE03AA36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7" name="Ellipse 1016">
                  <a:extLst>
                    <a:ext uri="{FF2B5EF4-FFF2-40B4-BE49-F238E27FC236}">
                      <a16:creationId xmlns:a16="http://schemas.microsoft.com/office/drawing/2014/main" id="{F1DE8799-EF8F-A946-AECB-2F02C6A4F176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01" name="Groupe 1000">
                <a:extLst>
                  <a:ext uri="{FF2B5EF4-FFF2-40B4-BE49-F238E27FC236}">
                    <a16:creationId xmlns:a16="http://schemas.microsoft.com/office/drawing/2014/main" id="{83C61F88-1BEA-BF42-ABDE-E5AE488B539C}"/>
                  </a:ext>
                </a:extLst>
              </p:cNvPr>
              <p:cNvGrpSpPr/>
              <p:nvPr/>
            </p:nvGrpSpPr>
            <p:grpSpPr>
              <a:xfrm>
                <a:off x="362278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14" name="Rectangle avec coin arrondi du même côté 1013">
                  <a:extLst>
                    <a:ext uri="{FF2B5EF4-FFF2-40B4-BE49-F238E27FC236}">
                      <a16:creationId xmlns:a16="http://schemas.microsoft.com/office/drawing/2014/main" id="{628B087D-E957-AE40-8B68-0F99FF12A677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5" name="Ellipse 1014">
                  <a:extLst>
                    <a:ext uri="{FF2B5EF4-FFF2-40B4-BE49-F238E27FC236}">
                      <a16:creationId xmlns:a16="http://schemas.microsoft.com/office/drawing/2014/main" id="{E44ABEE9-5B21-6643-AF49-2E63E75AC8D5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02" name="Groupe 1001">
                <a:extLst>
                  <a:ext uri="{FF2B5EF4-FFF2-40B4-BE49-F238E27FC236}">
                    <a16:creationId xmlns:a16="http://schemas.microsoft.com/office/drawing/2014/main" id="{19C228A5-537E-E840-BF89-2C7C7DF8693B}"/>
                  </a:ext>
                </a:extLst>
              </p:cNvPr>
              <p:cNvGrpSpPr/>
              <p:nvPr/>
            </p:nvGrpSpPr>
            <p:grpSpPr>
              <a:xfrm>
                <a:off x="410492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12" name="Rectangle avec coin arrondi du même côté 1011">
                  <a:extLst>
                    <a:ext uri="{FF2B5EF4-FFF2-40B4-BE49-F238E27FC236}">
                      <a16:creationId xmlns:a16="http://schemas.microsoft.com/office/drawing/2014/main" id="{50C49F06-EE2E-BC4C-BC25-DCD657A745EF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3" name="Ellipse 1012">
                  <a:extLst>
                    <a:ext uri="{FF2B5EF4-FFF2-40B4-BE49-F238E27FC236}">
                      <a16:creationId xmlns:a16="http://schemas.microsoft.com/office/drawing/2014/main" id="{7C09648C-E921-8942-ADA6-5B61AD839342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03" name="Groupe 1002">
                <a:extLst>
                  <a:ext uri="{FF2B5EF4-FFF2-40B4-BE49-F238E27FC236}">
                    <a16:creationId xmlns:a16="http://schemas.microsoft.com/office/drawing/2014/main" id="{ED60332F-B412-9848-ADDA-253E19C5EA0A}"/>
                  </a:ext>
                </a:extLst>
              </p:cNvPr>
              <p:cNvGrpSpPr/>
              <p:nvPr/>
            </p:nvGrpSpPr>
            <p:grpSpPr>
              <a:xfrm>
                <a:off x="458705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10" name="Rectangle avec coin arrondi du même côté 1009">
                  <a:extLst>
                    <a:ext uri="{FF2B5EF4-FFF2-40B4-BE49-F238E27FC236}">
                      <a16:creationId xmlns:a16="http://schemas.microsoft.com/office/drawing/2014/main" id="{084F8D6B-2723-3D4A-BBA4-8DC8A04615F1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1" name="Ellipse 1010">
                  <a:extLst>
                    <a:ext uri="{FF2B5EF4-FFF2-40B4-BE49-F238E27FC236}">
                      <a16:creationId xmlns:a16="http://schemas.microsoft.com/office/drawing/2014/main" id="{49E23B66-316E-5444-8E24-34567CB8DE6B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04" name="Groupe 1003">
                <a:extLst>
                  <a:ext uri="{FF2B5EF4-FFF2-40B4-BE49-F238E27FC236}">
                    <a16:creationId xmlns:a16="http://schemas.microsoft.com/office/drawing/2014/main" id="{EEB6A836-4567-9945-A5D0-7660D8E23211}"/>
                  </a:ext>
                </a:extLst>
              </p:cNvPr>
              <p:cNvGrpSpPr/>
              <p:nvPr/>
            </p:nvGrpSpPr>
            <p:grpSpPr>
              <a:xfrm>
                <a:off x="506919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08" name="Rectangle avec coin arrondi du même côté 1007">
                  <a:extLst>
                    <a:ext uri="{FF2B5EF4-FFF2-40B4-BE49-F238E27FC236}">
                      <a16:creationId xmlns:a16="http://schemas.microsoft.com/office/drawing/2014/main" id="{E3570451-8973-5141-A072-3EFAEB083CC5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9" name="Ellipse 1008">
                  <a:extLst>
                    <a:ext uri="{FF2B5EF4-FFF2-40B4-BE49-F238E27FC236}">
                      <a16:creationId xmlns:a16="http://schemas.microsoft.com/office/drawing/2014/main" id="{B48E0B92-2C2A-0447-8E13-080773D314EB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05" name="Groupe 1004">
                <a:extLst>
                  <a:ext uri="{FF2B5EF4-FFF2-40B4-BE49-F238E27FC236}">
                    <a16:creationId xmlns:a16="http://schemas.microsoft.com/office/drawing/2014/main" id="{3D3506BF-0CCD-C741-9F19-8AAA7B91E746}"/>
                  </a:ext>
                </a:extLst>
              </p:cNvPr>
              <p:cNvGrpSpPr/>
              <p:nvPr/>
            </p:nvGrpSpPr>
            <p:grpSpPr>
              <a:xfrm>
                <a:off x="5551326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06" name="Rectangle avec coin arrondi du même côté 1005">
                  <a:extLst>
                    <a:ext uri="{FF2B5EF4-FFF2-40B4-BE49-F238E27FC236}">
                      <a16:creationId xmlns:a16="http://schemas.microsoft.com/office/drawing/2014/main" id="{20C8B1C8-6ED9-F848-84BE-F6DE3A927E5D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7" name="Ellipse 1006">
                  <a:extLst>
                    <a:ext uri="{FF2B5EF4-FFF2-40B4-BE49-F238E27FC236}">
                      <a16:creationId xmlns:a16="http://schemas.microsoft.com/office/drawing/2014/main" id="{834339F8-3BA6-0F47-94F2-9941ECE81620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907" name="Groupe 906">
              <a:extLst>
                <a:ext uri="{FF2B5EF4-FFF2-40B4-BE49-F238E27FC236}">
                  <a16:creationId xmlns:a16="http://schemas.microsoft.com/office/drawing/2014/main" id="{97B5D243-0FA5-3648-83AC-2F64DC7CE7BB}"/>
                </a:ext>
              </a:extLst>
            </p:cNvPr>
            <p:cNvGrpSpPr/>
            <p:nvPr/>
          </p:nvGrpSpPr>
          <p:grpSpPr>
            <a:xfrm>
              <a:off x="1284860" y="3354539"/>
              <a:ext cx="2414601" cy="356714"/>
              <a:chOff x="1212112" y="3889255"/>
              <a:chExt cx="4750147" cy="701749"/>
            </a:xfrm>
            <a:grpFill/>
            <a:effectLst/>
          </p:grpSpPr>
          <p:grpSp>
            <p:nvGrpSpPr>
              <p:cNvPr id="966" name="Groupe 965">
                <a:extLst>
                  <a:ext uri="{FF2B5EF4-FFF2-40B4-BE49-F238E27FC236}">
                    <a16:creationId xmlns:a16="http://schemas.microsoft.com/office/drawing/2014/main" id="{CC431CCF-82EF-B54C-B982-8B65D8F32F86}"/>
                  </a:ext>
                </a:extLst>
              </p:cNvPr>
              <p:cNvGrpSpPr/>
              <p:nvPr/>
            </p:nvGrpSpPr>
            <p:grpSpPr>
              <a:xfrm>
                <a:off x="121211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94" name="Rectangle avec coin arrondi du même côté 993">
                  <a:extLst>
                    <a:ext uri="{FF2B5EF4-FFF2-40B4-BE49-F238E27FC236}">
                      <a16:creationId xmlns:a16="http://schemas.microsoft.com/office/drawing/2014/main" id="{AEB357E5-AFE8-3F46-9CBD-8E5A1860D5BC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95" name="Ellipse 994">
                  <a:extLst>
                    <a:ext uri="{FF2B5EF4-FFF2-40B4-BE49-F238E27FC236}">
                      <a16:creationId xmlns:a16="http://schemas.microsoft.com/office/drawing/2014/main" id="{BB591A12-30D3-754A-BBF1-8585E23288DB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67" name="Groupe 966">
                <a:extLst>
                  <a:ext uri="{FF2B5EF4-FFF2-40B4-BE49-F238E27FC236}">
                    <a16:creationId xmlns:a16="http://schemas.microsoft.com/office/drawing/2014/main" id="{3AE9BB19-8789-5842-975A-8B2E3050921B}"/>
                  </a:ext>
                </a:extLst>
              </p:cNvPr>
              <p:cNvGrpSpPr/>
              <p:nvPr/>
            </p:nvGrpSpPr>
            <p:grpSpPr>
              <a:xfrm>
                <a:off x="169424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92" name="Rectangle avec coin arrondi du même côté 991">
                  <a:extLst>
                    <a:ext uri="{FF2B5EF4-FFF2-40B4-BE49-F238E27FC236}">
                      <a16:creationId xmlns:a16="http://schemas.microsoft.com/office/drawing/2014/main" id="{185CE7E1-FF3D-3E43-82AA-7840E3D9DFC7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93" name="Ellipse 992">
                  <a:extLst>
                    <a:ext uri="{FF2B5EF4-FFF2-40B4-BE49-F238E27FC236}">
                      <a16:creationId xmlns:a16="http://schemas.microsoft.com/office/drawing/2014/main" id="{E635C5C0-C7BA-7F40-8A85-2AF24AF6CFAB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68" name="Groupe 967">
                <a:extLst>
                  <a:ext uri="{FF2B5EF4-FFF2-40B4-BE49-F238E27FC236}">
                    <a16:creationId xmlns:a16="http://schemas.microsoft.com/office/drawing/2014/main" id="{73423758-1C98-6A42-8C5B-C25C3312261F}"/>
                  </a:ext>
                </a:extLst>
              </p:cNvPr>
              <p:cNvGrpSpPr/>
              <p:nvPr/>
            </p:nvGrpSpPr>
            <p:grpSpPr>
              <a:xfrm>
                <a:off x="217638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90" name="Rectangle avec coin arrondi du même côté 989">
                  <a:extLst>
                    <a:ext uri="{FF2B5EF4-FFF2-40B4-BE49-F238E27FC236}">
                      <a16:creationId xmlns:a16="http://schemas.microsoft.com/office/drawing/2014/main" id="{A64DB8DE-AE20-9D46-8A4A-711D0520CC68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91" name="Ellipse 990">
                  <a:extLst>
                    <a:ext uri="{FF2B5EF4-FFF2-40B4-BE49-F238E27FC236}">
                      <a16:creationId xmlns:a16="http://schemas.microsoft.com/office/drawing/2014/main" id="{CAB0785E-AD6D-3342-A7C7-597AC5060A63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69" name="Groupe 968">
                <a:extLst>
                  <a:ext uri="{FF2B5EF4-FFF2-40B4-BE49-F238E27FC236}">
                    <a16:creationId xmlns:a16="http://schemas.microsoft.com/office/drawing/2014/main" id="{D1B86E9C-66F2-7744-B9A4-F22BB5C42587}"/>
                  </a:ext>
                </a:extLst>
              </p:cNvPr>
              <p:cNvGrpSpPr/>
              <p:nvPr/>
            </p:nvGrpSpPr>
            <p:grpSpPr>
              <a:xfrm>
                <a:off x="265851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88" name="Rectangle avec coin arrondi du même côté 987">
                  <a:extLst>
                    <a:ext uri="{FF2B5EF4-FFF2-40B4-BE49-F238E27FC236}">
                      <a16:creationId xmlns:a16="http://schemas.microsoft.com/office/drawing/2014/main" id="{1D1646CA-4937-2A49-89F0-D7A6327CFE1F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9" name="Ellipse 988">
                  <a:extLst>
                    <a:ext uri="{FF2B5EF4-FFF2-40B4-BE49-F238E27FC236}">
                      <a16:creationId xmlns:a16="http://schemas.microsoft.com/office/drawing/2014/main" id="{E61BE7C0-1F29-5A45-A8AF-303C8B3C9C68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70" name="Groupe 969">
                <a:extLst>
                  <a:ext uri="{FF2B5EF4-FFF2-40B4-BE49-F238E27FC236}">
                    <a16:creationId xmlns:a16="http://schemas.microsoft.com/office/drawing/2014/main" id="{A93BB5FC-9263-9B43-8B77-702AF07A9761}"/>
                  </a:ext>
                </a:extLst>
              </p:cNvPr>
              <p:cNvGrpSpPr/>
              <p:nvPr/>
            </p:nvGrpSpPr>
            <p:grpSpPr>
              <a:xfrm>
                <a:off x="314065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86" name="Rectangle avec coin arrondi du même côté 985">
                  <a:extLst>
                    <a:ext uri="{FF2B5EF4-FFF2-40B4-BE49-F238E27FC236}">
                      <a16:creationId xmlns:a16="http://schemas.microsoft.com/office/drawing/2014/main" id="{4E909EE8-019E-0A47-A703-1F9C2B6A9115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7" name="Ellipse 986">
                  <a:extLst>
                    <a:ext uri="{FF2B5EF4-FFF2-40B4-BE49-F238E27FC236}">
                      <a16:creationId xmlns:a16="http://schemas.microsoft.com/office/drawing/2014/main" id="{8B3270A2-5E15-1C4B-9BF8-B51B0DF2FDBF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71" name="Groupe 970">
                <a:extLst>
                  <a:ext uri="{FF2B5EF4-FFF2-40B4-BE49-F238E27FC236}">
                    <a16:creationId xmlns:a16="http://schemas.microsoft.com/office/drawing/2014/main" id="{9760A36B-33B5-8B4F-8AAB-1882D694FDDC}"/>
                  </a:ext>
                </a:extLst>
              </p:cNvPr>
              <p:cNvGrpSpPr/>
              <p:nvPr/>
            </p:nvGrpSpPr>
            <p:grpSpPr>
              <a:xfrm>
                <a:off x="362278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84" name="Rectangle avec coin arrondi du même côté 983">
                  <a:extLst>
                    <a:ext uri="{FF2B5EF4-FFF2-40B4-BE49-F238E27FC236}">
                      <a16:creationId xmlns:a16="http://schemas.microsoft.com/office/drawing/2014/main" id="{63215CA1-89AC-664E-A84C-AFD54E139959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5" name="Ellipse 984">
                  <a:extLst>
                    <a:ext uri="{FF2B5EF4-FFF2-40B4-BE49-F238E27FC236}">
                      <a16:creationId xmlns:a16="http://schemas.microsoft.com/office/drawing/2014/main" id="{AAC88600-4716-D345-8E51-26079DA898D9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72" name="Groupe 971">
                <a:extLst>
                  <a:ext uri="{FF2B5EF4-FFF2-40B4-BE49-F238E27FC236}">
                    <a16:creationId xmlns:a16="http://schemas.microsoft.com/office/drawing/2014/main" id="{E9E7831A-4FAE-DF48-A179-2B9FDEE6F04B}"/>
                  </a:ext>
                </a:extLst>
              </p:cNvPr>
              <p:cNvGrpSpPr/>
              <p:nvPr/>
            </p:nvGrpSpPr>
            <p:grpSpPr>
              <a:xfrm>
                <a:off x="410492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82" name="Rectangle avec coin arrondi du même côté 981">
                  <a:extLst>
                    <a:ext uri="{FF2B5EF4-FFF2-40B4-BE49-F238E27FC236}">
                      <a16:creationId xmlns:a16="http://schemas.microsoft.com/office/drawing/2014/main" id="{565DB084-C9D8-6C4F-80D3-7D74D2B03F28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3" name="Ellipse 982">
                  <a:extLst>
                    <a:ext uri="{FF2B5EF4-FFF2-40B4-BE49-F238E27FC236}">
                      <a16:creationId xmlns:a16="http://schemas.microsoft.com/office/drawing/2014/main" id="{C62C720B-08F9-9046-AC10-F30656B6A22F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73" name="Groupe 972">
                <a:extLst>
                  <a:ext uri="{FF2B5EF4-FFF2-40B4-BE49-F238E27FC236}">
                    <a16:creationId xmlns:a16="http://schemas.microsoft.com/office/drawing/2014/main" id="{21FD731E-C559-2545-8E6D-BD7B5A3AE6EE}"/>
                  </a:ext>
                </a:extLst>
              </p:cNvPr>
              <p:cNvGrpSpPr/>
              <p:nvPr/>
            </p:nvGrpSpPr>
            <p:grpSpPr>
              <a:xfrm>
                <a:off x="458705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80" name="Rectangle avec coin arrondi du même côté 979">
                  <a:extLst>
                    <a:ext uri="{FF2B5EF4-FFF2-40B4-BE49-F238E27FC236}">
                      <a16:creationId xmlns:a16="http://schemas.microsoft.com/office/drawing/2014/main" id="{52ADE8C2-5886-B44C-8656-F611C5EB055E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1" name="Ellipse 980">
                  <a:extLst>
                    <a:ext uri="{FF2B5EF4-FFF2-40B4-BE49-F238E27FC236}">
                      <a16:creationId xmlns:a16="http://schemas.microsoft.com/office/drawing/2014/main" id="{1A7D7D8E-C44C-7746-803C-D9106042497F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74" name="Groupe 973">
                <a:extLst>
                  <a:ext uri="{FF2B5EF4-FFF2-40B4-BE49-F238E27FC236}">
                    <a16:creationId xmlns:a16="http://schemas.microsoft.com/office/drawing/2014/main" id="{BF83345F-4B16-0B46-96E1-457984A1A8C0}"/>
                  </a:ext>
                </a:extLst>
              </p:cNvPr>
              <p:cNvGrpSpPr/>
              <p:nvPr/>
            </p:nvGrpSpPr>
            <p:grpSpPr>
              <a:xfrm>
                <a:off x="506919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78" name="Rectangle avec coin arrondi du même côté 977">
                  <a:extLst>
                    <a:ext uri="{FF2B5EF4-FFF2-40B4-BE49-F238E27FC236}">
                      <a16:creationId xmlns:a16="http://schemas.microsoft.com/office/drawing/2014/main" id="{9B9147FF-FE2F-DC4D-9D91-174D227998D1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9" name="Ellipse 978">
                  <a:extLst>
                    <a:ext uri="{FF2B5EF4-FFF2-40B4-BE49-F238E27FC236}">
                      <a16:creationId xmlns:a16="http://schemas.microsoft.com/office/drawing/2014/main" id="{CD242584-4FF8-BC4D-84B7-D59366909202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75" name="Groupe 974">
                <a:extLst>
                  <a:ext uri="{FF2B5EF4-FFF2-40B4-BE49-F238E27FC236}">
                    <a16:creationId xmlns:a16="http://schemas.microsoft.com/office/drawing/2014/main" id="{6AED9326-BCDF-2A44-9E39-A44D96E92FCD}"/>
                  </a:ext>
                </a:extLst>
              </p:cNvPr>
              <p:cNvGrpSpPr/>
              <p:nvPr/>
            </p:nvGrpSpPr>
            <p:grpSpPr>
              <a:xfrm>
                <a:off x="5551326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76" name="Rectangle avec coin arrondi du même côté 975">
                  <a:extLst>
                    <a:ext uri="{FF2B5EF4-FFF2-40B4-BE49-F238E27FC236}">
                      <a16:creationId xmlns:a16="http://schemas.microsoft.com/office/drawing/2014/main" id="{65CCAA72-44C2-D14D-98DD-C64D3B9259DE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7" name="Ellipse 976">
                  <a:extLst>
                    <a:ext uri="{FF2B5EF4-FFF2-40B4-BE49-F238E27FC236}">
                      <a16:creationId xmlns:a16="http://schemas.microsoft.com/office/drawing/2014/main" id="{2E105FB5-F747-974D-B008-20CFE1A27661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908" name="Groupe 907">
              <a:extLst>
                <a:ext uri="{FF2B5EF4-FFF2-40B4-BE49-F238E27FC236}">
                  <a16:creationId xmlns:a16="http://schemas.microsoft.com/office/drawing/2014/main" id="{1C8CB2FE-84D5-0F46-AA21-9724290AF032}"/>
                </a:ext>
              </a:extLst>
            </p:cNvPr>
            <p:cNvGrpSpPr/>
            <p:nvPr/>
          </p:nvGrpSpPr>
          <p:grpSpPr>
            <a:xfrm>
              <a:off x="3744866" y="3359360"/>
              <a:ext cx="2414601" cy="356714"/>
              <a:chOff x="1212112" y="3889255"/>
              <a:chExt cx="4750147" cy="701749"/>
            </a:xfrm>
            <a:grpFill/>
            <a:effectLst/>
          </p:grpSpPr>
          <p:grpSp>
            <p:nvGrpSpPr>
              <p:cNvPr id="936" name="Groupe 935">
                <a:extLst>
                  <a:ext uri="{FF2B5EF4-FFF2-40B4-BE49-F238E27FC236}">
                    <a16:creationId xmlns:a16="http://schemas.microsoft.com/office/drawing/2014/main" id="{AF1C005B-D502-B341-97C4-52CD088C5DD2}"/>
                  </a:ext>
                </a:extLst>
              </p:cNvPr>
              <p:cNvGrpSpPr/>
              <p:nvPr/>
            </p:nvGrpSpPr>
            <p:grpSpPr>
              <a:xfrm>
                <a:off x="121211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64" name="Rectangle avec coin arrondi du même côté 963">
                  <a:extLst>
                    <a:ext uri="{FF2B5EF4-FFF2-40B4-BE49-F238E27FC236}">
                      <a16:creationId xmlns:a16="http://schemas.microsoft.com/office/drawing/2014/main" id="{19765840-596C-334F-B247-E200FD7D9A4B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5" name="Ellipse 964">
                  <a:extLst>
                    <a:ext uri="{FF2B5EF4-FFF2-40B4-BE49-F238E27FC236}">
                      <a16:creationId xmlns:a16="http://schemas.microsoft.com/office/drawing/2014/main" id="{E6BC6C4F-19C1-6C4E-A9C4-BE1E2448CD86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37" name="Groupe 936">
                <a:extLst>
                  <a:ext uri="{FF2B5EF4-FFF2-40B4-BE49-F238E27FC236}">
                    <a16:creationId xmlns:a16="http://schemas.microsoft.com/office/drawing/2014/main" id="{F6D39EE4-9C0C-9844-A235-412A8BE47395}"/>
                  </a:ext>
                </a:extLst>
              </p:cNvPr>
              <p:cNvGrpSpPr/>
              <p:nvPr/>
            </p:nvGrpSpPr>
            <p:grpSpPr>
              <a:xfrm>
                <a:off x="169424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62" name="Rectangle avec coin arrondi du même côté 961">
                  <a:extLst>
                    <a:ext uri="{FF2B5EF4-FFF2-40B4-BE49-F238E27FC236}">
                      <a16:creationId xmlns:a16="http://schemas.microsoft.com/office/drawing/2014/main" id="{97CF6176-9162-6044-A7EF-07ABCB67F1D3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3" name="Ellipse 962">
                  <a:extLst>
                    <a:ext uri="{FF2B5EF4-FFF2-40B4-BE49-F238E27FC236}">
                      <a16:creationId xmlns:a16="http://schemas.microsoft.com/office/drawing/2014/main" id="{4446D2DB-543F-384A-970B-6905B742B1FB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38" name="Groupe 937">
                <a:extLst>
                  <a:ext uri="{FF2B5EF4-FFF2-40B4-BE49-F238E27FC236}">
                    <a16:creationId xmlns:a16="http://schemas.microsoft.com/office/drawing/2014/main" id="{10A3521C-D9BA-4D48-8664-1DF788033513}"/>
                  </a:ext>
                </a:extLst>
              </p:cNvPr>
              <p:cNvGrpSpPr/>
              <p:nvPr/>
            </p:nvGrpSpPr>
            <p:grpSpPr>
              <a:xfrm>
                <a:off x="217638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60" name="Rectangle avec coin arrondi du même côté 959">
                  <a:extLst>
                    <a:ext uri="{FF2B5EF4-FFF2-40B4-BE49-F238E27FC236}">
                      <a16:creationId xmlns:a16="http://schemas.microsoft.com/office/drawing/2014/main" id="{BCBAEB49-14F3-9C42-B568-577A495A4FA4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1" name="Ellipse 960">
                  <a:extLst>
                    <a:ext uri="{FF2B5EF4-FFF2-40B4-BE49-F238E27FC236}">
                      <a16:creationId xmlns:a16="http://schemas.microsoft.com/office/drawing/2014/main" id="{70A6F3CE-A3F5-1F4A-81ED-DCC912623FC9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39" name="Groupe 938">
                <a:extLst>
                  <a:ext uri="{FF2B5EF4-FFF2-40B4-BE49-F238E27FC236}">
                    <a16:creationId xmlns:a16="http://schemas.microsoft.com/office/drawing/2014/main" id="{197B781B-51D9-E842-93E8-04F4840B87D7}"/>
                  </a:ext>
                </a:extLst>
              </p:cNvPr>
              <p:cNvGrpSpPr/>
              <p:nvPr/>
            </p:nvGrpSpPr>
            <p:grpSpPr>
              <a:xfrm>
                <a:off x="265851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58" name="Rectangle avec coin arrondi du même côté 957">
                  <a:extLst>
                    <a:ext uri="{FF2B5EF4-FFF2-40B4-BE49-F238E27FC236}">
                      <a16:creationId xmlns:a16="http://schemas.microsoft.com/office/drawing/2014/main" id="{FEA4534E-DD22-E245-BE12-EBF43603AFBE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9" name="Ellipse 958">
                  <a:extLst>
                    <a:ext uri="{FF2B5EF4-FFF2-40B4-BE49-F238E27FC236}">
                      <a16:creationId xmlns:a16="http://schemas.microsoft.com/office/drawing/2014/main" id="{1B028371-BF9F-C141-A363-367B464D63D0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40" name="Groupe 939">
                <a:extLst>
                  <a:ext uri="{FF2B5EF4-FFF2-40B4-BE49-F238E27FC236}">
                    <a16:creationId xmlns:a16="http://schemas.microsoft.com/office/drawing/2014/main" id="{B73363DA-92E1-EF40-9ECF-69A747779097}"/>
                  </a:ext>
                </a:extLst>
              </p:cNvPr>
              <p:cNvGrpSpPr/>
              <p:nvPr/>
            </p:nvGrpSpPr>
            <p:grpSpPr>
              <a:xfrm>
                <a:off x="314065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56" name="Rectangle avec coin arrondi du même côté 955">
                  <a:extLst>
                    <a:ext uri="{FF2B5EF4-FFF2-40B4-BE49-F238E27FC236}">
                      <a16:creationId xmlns:a16="http://schemas.microsoft.com/office/drawing/2014/main" id="{607DD63E-AF30-424D-A4C6-77F143F93501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7" name="Ellipse 956">
                  <a:extLst>
                    <a:ext uri="{FF2B5EF4-FFF2-40B4-BE49-F238E27FC236}">
                      <a16:creationId xmlns:a16="http://schemas.microsoft.com/office/drawing/2014/main" id="{C45B3EB8-4B8C-2E46-9D38-B6980D0847CB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41" name="Groupe 940">
                <a:extLst>
                  <a:ext uri="{FF2B5EF4-FFF2-40B4-BE49-F238E27FC236}">
                    <a16:creationId xmlns:a16="http://schemas.microsoft.com/office/drawing/2014/main" id="{75341A67-6529-4E4A-A131-29556173F6B8}"/>
                  </a:ext>
                </a:extLst>
              </p:cNvPr>
              <p:cNvGrpSpPr/>
              <p:nvPr/>
            </p:nvGrpSpPr>
            <p:grpSpPr>
              <a:xfrm>
                <a:off x="362278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54" name="Rectangle avec coin arrondi du même côté 953">
                  <a:extLst>
                    <a:ext uri="{FF2B5EF4-FFF2-40B4-BE49-F238E27FC236}">
                      <a16:creationId xmlns:a16="http://schemas.microsoft.com/office/drawing/2014/main" id="{733F4783-103E-F34E-A787-E9D9B1E69A74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5" name="Ellipse 954">
                  <a:extLst>
                    <a:ext uri="{FF2B5EF4-FFF2-40B4-BE49-F238E27FC236}">
                      <a16:creationId xmlns:a16="http://schemas.microsoft.com/office/drawing/2014/main" id="{04D5D22D-3F79-A44B-B01F-DE3E05CDBAF2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42" name="Groupe 941">
                <a:extLst>
                  <a:ext uri="{FF2B5EF4-FFF2-40B4-BE49-F238E27FC236}">
                    <a16:creationId xmlns:a16="http://schemas.microsoft.com/office/drawing/2014/main" id="{11401EFE-1AD6-CB40-BC5C-329386BCC528}"/>
                  </a:ext>
                </a:extLst>
              </p:cNvPr>
              <p:cNvGrpSpPr/>
              <p:nvPr/>
            </p:nvGrpSpPr>
            <p:grpSpPr>
              <a:xfrm>
                <a:off x="410492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52" name="Rectangle avec coin arrondi du même côté 951">
                  <a:extLst>
                    <a:ext uri="{FF2B5EF4-FFF2-40B4-BE49-F238E27FC236}">
                      <a16:creationId xmlns:a16="http://schemas.microsoft.com/office/drawing/2014/main" id="{B27C722F-D5C6-B94E-80A3-556EBD0F4B1F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3" name="Ellipse 952">
                  <a:extLst>
                    <a:ext uri="{FF2B5EF4-FFF2-40B4-BE49-F238E27FC236}">
                      <a16:creationId xmlns:a16="http://schemas.microsoft.com/office/drawing/2014/main" id="{6AB06558-AE5E-DC42-ACBF-E77D9C98686E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43" name="Groupe 942">
                <a:extLst>
                  <a:ext uri="{FF2B5EF4-FFF2-40B4-BE49-F238E27FC236}">
                    <a16:creationId xmlns:a16="http://schemas.microsoft.com/office/drawing/2014/main" id="{DFE4C5D2-52A3-D94F-8A8D-C9D47BEDC80A}"/>
                  </a:ext>
                </a:extLst>
              </p:cNvPr>
              <p:cNvGrpSpPr/>
              <p:nvPr/>
            </p:nvGrpSpPr>
            <p:grpSpPr>
              <a:xfrm>
                <a:off x="458705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50" name="Rectangle avec coin arrondi du même côté 949">
                  <a:extLst>
                    <a:ext uri="{FF2B5EF4-FFF2-40B4-BE49-F238E27FC236}">
                      <a16:creationId xmlns:a16="http://schemas.microsoft.com/office/drawing/2014/main" id="{B682A522-8162-C942-837D-E98193F3EE74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1" name="Ellipse 950">
                  <a:extLst>
                    <a:ext uri="{FF2B5EF4-FFF2-40B4-BE49-F238E27FC236}">
                      <a16:creationId xmlns:a16="http://schemas.microsoft.com/office/drawing/2014/main" id="{B7975FED-AE4F-744A-AE9A-313F3D75F1F3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44" name="Groupe 943">
                <a:extLst>
                  <a:ext uri="{FF2B5EF4-FFF2-40B4-BE49-F238E27FC236}">
                    <a16:creationId xmlns:a16="http://schemas.microsoft.com/office/drawing/2014/main" id="{2CADA35B-09F2-034D-A135-8602A1437964}"/>
                  </a:ext>
                </a:extLst>
              </p:cNvPr>
              <p:cNvGrpSpPr/>
              <p:nvPr/>
            </p:nvGrpSpPr>
            <p:grpSpPr>
              <a:xfrm>
                <a:off x="506919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48" name="Rectangle avec coin arrondi du même côté 947">
                  <a:extLst>
                    <a:ext uri="{FF2B5EF4-FFF2-40B4-BE49-F238E27FC236}">
                      <a16:creationId xmlns:a16="http://schemas.microsoft.com/office/drawing/2014/main" id="{365C24FE-6322-AF47-8A25-F2F5054658D7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9" name="Ellipse 948">
                  <a:extLst>
                    <a:ext uri="{FF2B5EF4-FFF2-40B4-BE49-F238E27FC236}">
                      <a16:creationId xmlns:a16="http://schemas.microsoft.com/office/drawing/2014/main" id="{EE82C56C-9F36-3846-A498-E115F861B047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45" name="Groupe 944">
                <a:extLst>
                  <a:ext uri="{FF2B5EF4-FFF2-40B4-BE49-F238E27FC236}">
                    <a16:creationId xmlns:a16="http://schemas.microsoft.com/office/drawing/2014/main" id="{888B7B7D-4AB2-B64D-90DA-D6BC87FD6FF0}"/>
                  </a:ext>
                </a:extLst>
              </p:cNvPr>
              <p:cNvGrpSpPr/>
              <p:nvPr/>
            </p:nvGrpSpPr>
            <p:grpSpPr>
              <a:xfrm>
                <a:off x="5551326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46" name="Rectangle avec coin arrondi du même côté 945">
                  <a:extLst>
                    <a:ext uri="{FF2B5EF4-FFF2-40B4-BE49-F238E27FC236}">
                      <a16:creationId xmlns:a16="http://schemas.microsoft.com/office/drawing/2014/main" id="{7C85B2EF-E7AF-A446-9E78-8D88804CBF3E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7" name="Ellipse 946">
                  <a:extLst>
                    <a:ext uri="{FF2B5EF4-FFF2-40B4-BE49-F238E27FC236}">
                      <a16:creationId xmlns:a16="http://schemas.microsoft.com/office/drawing/2014/main" id="{F65AFC2E-25DD-1848-B3B9-43644BDAC3AF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909" name="Groupe 908">
              <a:extLst>
                <a:ext uri="{FF2B5EF4-FFF2-40B4-BE49-F238E27FC236}">
                  <a16:creationId xmlns:a16="http://schemas.microsoft.com/office/drawing/2014/main" id="{FE1CBA43-B877-C840-B2E1-748AC9829243}"/>
                </a:ext>
              </a:extLst>
            </p:cNvPr>
            <p:cNvGrpSpPr/>
            <p:nvPr/>
          </p:nvGrpSpPr>
          <p:grpSpPr>
            <a:xfrm>
              <a:off x="6195660" y="2896346"/>
              <a:ext cx="1189204" cy="356714"/>
              <a:chOff x="1212112" y="3889255"/>
              <a:chExt cx="2339473" cy="701749"/>
            </a:xfrm>
            <a:grpFill/>
            <a:effectLst/>
          </p:grpSpPr>
          <p:grpSp>
            <p:nvGrpSpPr>
              <p:cNvPr id="921" name="Groupe 920">
                <a:extLst>
                  <a:ext uri="{FF2B5EF4-FFF2-40B4-BE49-F238E27FC236}">
                    <a16:creationId xmlns:a16="http://schemas.microsoft.com/office/drawing/2014/main" id="{8C4E6A7A-4FDC-0740-A063-1366D6E0FD44}"/>
                  </a:ext>
                </a:extLst>
              </p:cNvPr>
              <p:cNvGrpSpPr/>
              <p:nvPr/>
            </p:nvGrpSpPr>
            <p:grpSpPr>
              <a:xfrm>
                <a:off x="121211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34" name="Rectangle avec coin arrondi du même côté 933">
                  <a:extLst>
                    <a:ext uri="{FF2B5EF4-FFF2-40B4-BE49-F238E27FC236}">
                      <a16:creationId xmlns:a16="http://schemas.microsoft.com/office/drawing/2014/main" id="{A21D822A-3F0A-F142-9E3B-715C2E5BDAE1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5" name="Ellipse 934">
                  <a:extLst>
                    <a:ext uri="{FF2B5EF4-FFF2-40B4-BE49-F238E27FC236}">
                      <a16:creationId xmlns:a16="http://schemas.microsoft.com/office/drawing/2014/main" id="{5B5CA932-99AA-4348-AADF-27B8A112F081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22" name="Groupe 921">
                <a:extLst>
                  <a:ext uri="{FF2B5EF4-FFF2-40B4-BE49-F238E27FC236}">
                    <a16:creationId xmlns:a16="http://schemas.microsoft.com/office/drawing/2014/main" id="{06BFE9A0-04C9-4A46-AA6B-D7495E952AD6}"/>
                  </a:ext>
                </a:extLst>
              </p:cNvPr>
              <p:cNvGrpSpPr/>
              <p:nvPr/>
            </p:nvGrpSpPr>
            <p:grpSpPr>
              <a:xfrm>
                <a:off x="169424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32" name="Rectangle avec coin arrondi du même côté 931">
                  <a:extLst>
                    <a:ext uri="{FF2B5EF4-FFF2-40B4-BE49-F238E27FC236}">
                      <a16:creationId xmlns:a16="http://schemas.microsoft.com/office/drawing/2014/main" id="{F55662DB-29BF-B741-BC6B-2DE7857C13EE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3" name="Ellipse 932">
                  <a:extLst>
                    <a:ext uri="{FF2B5EF4-FFF2-40B4-BE49-F238E27FC236}">
                      <a16:creationId xmlns:a16="http://schemas.microsoft.com/office/drawing/2014/main" id="{6D362113-1670-2B43-9CC0-5885A6FA800E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23" name="Groupe 922">
                <a:extLst>
                  <a:ext uri="{FF2B5EF4-FFF2-40B4-BE49-F238E27FC236}">
                    <a16:creationId xmlns:a16="http://schemas.microsoft.com/office/drawing/2014/main" id="{593CA704-042C-0548-8977-82654E918DE8}"/>
                  </a:ext>
                </a:extLst>
              </p:cNvPr>
              <p:cNvGrpSpPr/>
              <p:nvPr/>
            </p:nvGrpSpPr>
            <p:grpSpPr>
              <a:xfrm>
                <a:off x="217638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30" name="Rectangle avec coin arrondi du même côté 929">
                  <a:extLst>
                    <a:ext uri="{FF2B5EF4-FFF2-40B4-BE49-F238E27FC236}">
                      <a16:creationId xmlns:a16="http://schemas.microsoft.com/office/drawing/2014/main" id="{0DAFF122-38E7-2F44-9D86-D055B8BA922D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31" name="Ellipse 930">
                  <a:extLst>
                    <a:ext uri="{FF2B5EF4-FFF2-40B4-BE49-F238E27FC236}">
                      <a16:creationId xmlns:a16="http://schemas.microsoft.com/office/drawing/2014/main" id="{B0F20B4D-87E7-194D-8F68-B8872326C221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24" name="Groupe 923">
                <a:extLst>
                  <a:ext uri="{FF2B5EF4-FFF2-40B4-BE49-F238E27FC236}">
                    <a16:creationId xmlns:a16="http://schemas.microsoft.com/office/drawing/2014/main" id="{BC6CF953-4E5A-354F-AAA1-B69246F15C97}"/>
                  </a:ext>
                </a:extLst>
              </p:cNvPr>
              <p:cNvGrpSpPr/>
              <p:nvPr/>
            </p:nvGrpSpPr>
            <p:grpSpPr>
              <a:xfrm>
                <a:off x="265851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28" name="Rectangle avec coin arrondi du même côté 927">
                  <a:extLst>
                    <a:ext uri="{FF2B5EF4-FFF2-40B4-BE49-F238E27FC236}">
                      <a16:creationId xmlns:a16="http://schemas.microsoft.com/office/drawing/2014/main" id="{F44A8ED8-87EE-2942-8F46-108E6A58508F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9" name="Ellipse 928">
                  <a:extLst>
                    <a:ext uri="{FF2B5EF4-FFF2-40B4-BE49-F238E27FC236}">
                      <a16:creationId xmlns:a16="http://schemas.microsoft.com/office/drawing/2014/main" id="{E151B8D5-22EA-1D40-A413-B8CA00F9BD45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25" name="Groupe 924">
                <a:extLst>
                  <a:ext uri="{FF2B5EF4-FFF2-40B4-BE49-F238E27FC236}">
                    <a16:creationId xmlns:a16="http://schemas.microsoft.com/office/drawing/2014/main" id="{85EB462B-D517-8644-9365-96BCC0C44FB7}"/>
                  </a:ext>
                </a:extLst>
              </p:cNvPr>
              <p:cNvGrpSpPr/>
              <p:nvPr/>
            </p:nvGrpSpPr>
            <p:grpSpPr>
              <a:xfrm>
                <a:off x="314065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926" name="Rectangle avec coin arrondi du même côté 925">
                  <a:extLst>
                    <a:ext uri="{FF2B5EF4-FFF2-40B4-BE49-F238E27FC236}">
                      <a16:creationId xmlns:a16="http://schemas.microsoft.com/office/drawing/2014/main" id="{C6A678A3-8892-E943-8807-5B37BCC700C7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7" name="Ellipse 926">
                  <a:extLst>
                    <a:ext uri="{FF2B5EF4-FFF2-40B4-BE49-F238E27FC236}">
                      <a16:creationId xmlns:a16="http://schemas.microsoft.com/office/drawing/2014/main" id="{96EFD1E3-C5B4-7C47-93AB-758B86321ED8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910" name="Groupe 909">
              <a:extLst>
                <a:ext uri="{FF2B5EF4-FFF2-40B4-BE49-F238E27FC236}">
                  <a16:creationId xmlns:a16="http://schemas.microsoft.com/office/drawing/2014/main" id="{B352EE87-EB94-2D4B-98CC-A950E7D7F1A1}"/>
                </a:ext>
              </a:extLst>
            </p:cNvPr>
            <p:cNvGrpSpPr/>
            <p:nvPr/>
          </p:nvGrpSpPr>
          <p:grpSpPr>
            <a:xfrm>
              <a:off x="6195660" y="3359360"/>
              <a:ext cx="1189203" cy="356714"/>
              <a:chOff x="1874037" y="4542594"/>
              <a:chExt cx="1189203" cy="356714"/>
            </a:xfrm>
            <a:grpFill/>
            <a:effectLst/>
          </p:grpSpPr>
          <p:sp>
            <p:nvSpPr>
              <p:cNvPr id="911" name="Rectangle avec coin arrondi du même côté 910">
                <a:extLst>
                  <a:ext uri="{FF2B5EF4-FFF2-40B4-BE49-F238E27FC236}">
                    <a16:creationId xmlns:a16="http://schemas.microsoft.com/office/drawing/2014/main" id="{2607200E-A4B2-6F41-9692-70E8047185F4}"/>
                  </a:ext>
                </a:extLst>
              </p:cNvPr>
              <p:cNvSpPr/>
              <p:nvPr/>
            </p:nvSpPr>
            <p:spPr>
              <a:xfrm>
                <a:off x="1874037" y="4725772"/>
                <a:ext cx="208886" cy="173536"/>
              </a:xfrm>
              <a:prstGeom prst="round2SameRect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2" name="Ellipse 911">
                <a:extLst>
                  <a:ext uri="{FF2B5EF4-FFF2-40B4-BE49-F238E27FC236}">
                    <a16:creationId xmlns:a16="http://schemas.microsoft.com/office/drawing/2014/main" id="{9573328B-A58C-E44C-8DEE-2CFA3FC1FC88}"/>
                  </a:ext>
                </a:extLst>
              </p:cNvPr>
              <p:cNvSpPr/>
              <p:nvPr/>
            </p:nvSpPr>
            <p:spPr>
              <a:xfrm>
                <a:off x="1898139" y="4542594"/>
                <a:ext cx="160682" cy="160682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3" name="Rectangle avec coin arrondi du même côté 912">
                <a:extLst>
                  <a:ext uri="{FF2B5EF4-FFF2-40B4-BE49-F238E27FC236}">
                    <a16:creationId xmlns:a16="http://schemas.microsoft.com/office/drawing/2014/main" id="{2309B3D2-514C-204C-9A63-985C6D2D4B2B}"/>
                  </a:ext>
                </a:extLst>
              </p:cNvPr>
              <p:cNvSpPr/>
              <p:nvPr/>
            </p:nvSpPr>
            <p:spPr>
              <a:xfrm>
                <a:off x="2119116" y="4725772"/>
                <a:ext cx="208886" cy="173536"/>
              </a:xfrm>
              <a:prstGeom prst="round2SameRect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4" name="Ellipse 913">
                <a:extLst>
                  <a:ext uri="{FF2B5EF4-FFF2-40B4-BE49-F238E27FC236}">
                    <a16:creationId xmlns:a16="http://schemas.microsoft.com/office/drawing/2014/main" id="{F57768C1-F332-1F43-AFAB-8FDB89EA3D20}"/>
                  </a:ext>
                </a:extLst>
              </p:cNvPr>
              <p:cNvSpPr/>
              <p:nvPr/>
            </p:nvSpPr>
            <p:spPr>
              <a:xfrm>
                <a:off x="2143218" y="4542594"/>
                <a:ext cx="160682" cy="160682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5" name="Rectangle avec coin arrondi du même côté 914">
                <a:extLst>
                  <a:ext uri="{FF2B5EF4-FFF2-40B4-BE49-F238E27FC236}">
                    <a16:creationId xmlns:a16="http://schemas.microsoft.com/office/drawing/2014/main" id="{80DED80B-DDDA-8F4D-B675-4D688CC6D331}"/>
                  </a:ext>
                </a:extLst>
              </p:cNvPr>
              <p:cNvSpPr/>
              <p:nvPr/>
            </p:nvSpPr>
            <p:spPr>
              <a:xfrm>
                <a:off x="2364196" y="4725772"/>
                <a:ext cx="208886" cy="173536"/>
              </a:xfrm>
              <a:prstGeom prst="round2SameRect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6" name="Ellipse 915">
                <a:extLst>
                  <a:ext uri="{FF2B5EF4-FFF2-40B4-BE49-F238E27FC236}">
                    <a16:creationId xmlns:a16="http://schemas.microsoft.com/office/drawing/2014/main" id="{9DC31AAA-E008-1043-941B-13C0B5C5C2ED}"/>
                  </a:ext>
                </a:extLst>
              </p:cNvPr>
              <p:cNvSpPr/>
              <p:nvPr/>
            </p:nvSpPr>
            <p:spPr>
              <a:xfrm>
                <a:off x="2388298" y="4542594"/>
                <a:ext cx="160682" cy="160682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7" name="Rectangle avec coin arrondi du même côté 916">
                <a:extLst>
                  <a:ext uri="{FF2B5EF4-FFF2-40B4-BE49-F238E27FC236}">
                    <a16:creationId xmlns:a16="http://schemas.microsoft.com/office/drawing/2014/main" id="{683561C3-BBB8-3D40-9443-6F79C9B000E2}"/>
                  </a:ext>
                </a:extLst>
              </p:cNvPr>
              <p:cNvSpPr/>
              <p:nvPr/>
            </p:nvSpPr>
            <p:spPr>
              <a:xfrm>
                <a:off x="2609275" y="4725772"/>
                <a:ext cx="208886" cy="173536"/>
              </a:xfrm>
              <a:prstGeom prst="round2SameRect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8" name="Ellipse 917">
                <a:extLst>
                  <a:ext uri="{FF2B5EF4-FFF2-40B4-BE49-F238E27FC236}">
                    <a16:creationId xmlns:a16="http://schemas.microsoft.com/office/drawing/2014/main" id="{C5BF8C69-25ED-774D-AC92-F3785FC23392}"/>
                  </a:ext>
                </a:extLst>
              </p:cNvPr>
              <p:cNvSpPr/>
              <p:nvPr/>
            </p:nvSpPr>
            <p:spPr>
              <a:xfrm>
                <a:off x="2633377" y="4542594"/>
                <a:ext cx="160682" cy="160682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9" name="Rectangle avec coin arrondi du même côté 918">
                <a:extLst>
                  <a:ext uri="{FF2B5EF4-FFF2-40B4-BE49-F238E27FC236}">
                    <a16:creationId xmlns:a16="http://schemas.microsoft.com/office/drawing/2014/main" id="{0FB53AB2-3DB8-244C-AF92-21E9FC90FD61}"/>
                  </a:ext>
                </a:extLst>
              </p:cNvPr>
              <p:cNvSpPr/>
              <p:nvPr/>
            </p:nvSpPr>
            <p:spPr>
              <a:xfrm>
                <a:off x="2854354" y="4725772"/>
                <a:ext cx="208886" cy="173536"/>
              </a:xfrm>
              <a:prstGeom prst="round2SameRect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0" name="Ellipse 919">
                <a:extLst>
                  <a:ext uri="{FF2B5EF4-FFF2-40B4-BE49-F238E27FC236}">
                    <a16:creationId xmlns:a16="http://schemas.microsoft.com/office/drawing/2014/main" id="{3EB50E1A-9675-B947-A89C-D1F8AF4A3940}"/>
                  </a:ext>
                </a:extLst>
              </p:cNvPr>
              <p:cNvSpPr/>
              <p:nvPr/>
            </p:nvSpPr>
            <p:spPr>
              <a:xfrm>
                <a:off x="2878456" y="4542594"/>
                <a:ext cx="160682" cy="160682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56" name="Groupe 1055">
            <a:extLst>
              <a:ext uri="{FF2B5EF4-FFF2-40B4-BE49-F238E27FC236}">
                <a16:creationId xmlns:a16="http://schemas.microsoft.com/office/drawing/2014/main" id="{6F73F78A-FA9E-1243-AB05-B7CBD0B6C249}"/>
              </a:ext>
            </a:extLst>
          </p:cNvPr>
          <p:cNvGrpSpPr/>
          <p:nvPr/>
        </p:nvGrpSpPr>
        <p:grpSpPr>
          <a:xfrm>
            <a:off x="1507370" y="4353375"/>
            <a:ext cx="6100004" cy="819728"/>
            <a:chOff x="1284860" y="2896346"/>
            <a:chExt cx="6100004" cy="819728"/>
          </a:xfrm>
          <a:solidFill>
            <a:schemeClr val="bg1">
              <a:lumMod val="75000"/>
            </a:schemeClr>
          </a:solidFill>
        </p:grpSpPr>
        <p:grpSp>
          <p:nvGrpSpPr>
            <p:cNvPr id="1057" name="Groupe 1056">
              <a:extLst>
                <a:ext uri="{FF2B5EF4-FFF2-40B4-BE49-F238E27FC236}">
                  <a16:creationId xmlns:a16="http://schemas.microsoft.com/office/drawing/2014/main" id="{0F2D53D5-824C-B946-822F-CB0292117913}"/>
                </a:ext>
              </a:extLst>
            </p:cNvPr>
            <p:cNvGrpSpPr/>
            <p:nvPr/>
          </p:nvGrpSpPr>
          <p:grpSpPr>
            <a:xfrm>
              <a:off x="1284860" y="2896346"/>
              <a:ext cx="2414601" cy="356714"/>
              <a:chOff x="1212112" y="3889255"/>
              <a:chExt cx="4750147" cy="701749"/>
            </a:xfrm>
            <a:grpFill/>
            <a:effectLst/>
          </p:grpSpPr>
          <p:grpSp>
            <p:nvGrpSpPr>
              <p:cNvPr id="1178" name="Groupe 1177">
                <a:extLst>
                  <a:ext uri="{FF2B5EF4-FFF2-40B4-BE49-F238E27FC236}">
                    <a16:creationId xmlns:a16="http://schemas.microsoft.com/office/drawing/2014/main" id="{E9D153C6-65C9-B04B-A059-00061EF8068A}"/>
                  </a:ext>
                </a:extLst>
              </p:cNvPr>
              <p:cNvGrpSpPr/>
              <p:nvPr/>
            </p:nvGrpSpPr>
            <p:grpSpPr>
              <a:xfrm>
                <a:off x="121211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206" name="Rectangle avec coin arrondi du même côté 1205">
                  <a:extLst>
                    <a:ext uri="{FF2B5EF4-FFF2-40B4-BE49-F238E27FC236}">
                      <a16:creationId xmlns:a16="http://schemas.microsoft.com/office/drawing/2014/main" id="{BE6FE781-5966-7F4C-9B2E-D45CE9649A71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7" name="Ellipse 1206">
                  <a:extLst>
                    <a:ext uri="{FF2B5EF4-FFF2-40B4-BE49-F238E27FC236}">
                      <a16:creationId xmlns:a16="http://schemas.microsoft.com/office/drawing/2014/main" id="{2ED80FBC-B00F-C84B-BFF3-1BC7BA7EEA55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79" name="Groupe 1178">
                <a:extLst>
                  <a:ext uri="{FF2B5EF4-FFF2-40B4-BE49-F238E27FC236}">
                    <a16:creationId xmlns:a16="http://schemas.microsoft.com/office/drawing/2014/main" id="{1F97EC34-B3C6-9F41-9B6A-602EF6352E2A}"/>
                  </a:ext>
                </a:extLst>
              </p:cNvPr>
              <p:cNvGrpSpPr/>
              <p:nvPr/>
            </p:nvGrpSpPr>
            <p:grpSpPr>
              <a:xfrm>
                <a:off x="169424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204" name="Rectangle avec coin arrondi du même côté 1203">
                  <a:extLst>
                    <a:ext uri="{FF2B5EF4-FFF2-40B4-BE49-F238E27FC236}">
                      <a16:creationId xmlns:a16="http://schemas.microsoft.com/office/drawing/2014/main" id="{DB4B0274-D698-4C46-B597-3C7CEA91AF3B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5" name="Ellipse 1204">
                  <a:extLst>
                    <a:ext uri="{FF2B5EF4-FFF2-40B4-BE49-F238E27FC236}">
                      <a16:creationId xmlns:a16="http://schemas.microsoft.com/office/drawing/2014/main" id="{85BF00E1-A9B6-3543-984D-C55F594283B9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80" name="Groupe 1179">
                <a:extLst>
                  <a:ext uri="{FF2B5EF4-FFF2-40B4-BE49-F238E27FC236}">
                    <a16:creationId xmlns:a16="http://schemas.microsoft.com/office/drawing/2014/main" id="{F1589702-3FE1-0641-BDB5-E815D1993A94}"/>
                  </a:ext>
                </a:extLst>
              </p:cNvPr>
              <p:cNvGrpSpPr/>
              <p:nvPr/>
            </p:nvGrpSpPr>
            <p:grpSpPr>
              <a:xfrm>
                <a:off x="217638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202" name="Rectangle avec coin arrondi du même côté 1201">
                  <a:extLst>
                    <a:ext uri="{FF2B5EF4-FFF2-40B4-BE49-F238E27FC236}">
                      <a16:creationId xmlns:a16="http://schemas.microsoft.com/office/drawing/2014/main" id="{3333498C-DF6C-454D-B5AD-11F92F667924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3" name="Ellipse 1202">
                  <a:extLst>
                    <a:ext uri="{FF2B5EF4-FFF2-40B4-BE49-F238E27FC236}">
                      <a16:creationId xmlns:a16="http://schemas.microsoft.com/office/drawing/2014/main" id="{C1BFF9F8-DEF7-D642-8E18-B65BA907C22B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81" name="Groupe 1180">
                <a:extLst>
                  <a:ext uri="{FF2B5EF4-FFF2-40B4-BE49-F238E27FC236}">
                    <a16:creationId xmlns:a16="http://schemas.microsoft.com/office/drawing/2014/main" id="{8A8F911F-177B-7B46-BB6E-49CE43813C75}"/>
                  </a:ext>
                </a:extLst>
              </p:cNvPr>
              <p:cNvGrpSpPr/>
              <p:nvPr/>
            </p:nvGrpSpPr>
            <p:grpSpPr>
              <a:xfrm>
                <a:off x="265851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200" name="Rectangle avec coin arrondi du même côté 1199">
                  <a:extLst>
                    <a:ext uri="{FF2B5EF4-FFF2-40B4-BE49-F238E27FC236}">
                      <a16:creationId xmlns:a16="http://schemas.microsoft.com/office/drawing/2014/main" id="{54BA7AC7-6FB5-E440-AFE6-1286144B7EED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1" name="Ellipse 1200">
                  <a:extLst>
                    <a:ext uri="{FF2B5EF4-FFF2-40B4-BE49-F238E27FC236}">
                      <a16:creationId xmlns:a16="http://schemas.microsoft.com/office/drawing/2014/main" id="{7F998BEC-5655-A449-A90F-0E871AFE557D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82" name="Groupe 1181">
                <a:extLst>
                  <a:ext uri="{FF2B5EF4-FFF2-40B4-BE49-F238E27FC236}">
                    <a16:creationId xmlns:a16="http://schemas.microsoft.com/office/drawing/2014/main" id="{FB3D0D81-C22F-5045-A301-1DDF6FDF35FC}"/>
                  </a:ext>
                </a:extLst>
              </p:cNvPr>
              <p:cNvGrpSpPr/>
              <p:nvPr/>
            </p:nvGrpSpPr>
            <p:grpSpPr>
              <a:xfrm>
                <a:off x="314065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98" name="Rectangle avec coin arrondi du même côté 1197">
                  <a:extLst>
                    <a:ext uri="{FF2B5EF4-FFF2-40B4-BE49-F238E27FC236}">
                      <a16:creationId xmlns:a16="http://schemas.microsoft.com/office/drawing/2014/main" id="{8CC5B00B-C91E-254C-BE31-60D2E057884C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9" name="Ellipse 1198">
                  <a:extLst>
                    <a:ext uri="{FF2B5EF4-FFF2-40B4-BE49-F238E27FC236}">
                      <a16:creationId xmlns:a16="http://schemas.microsoft.com/office/drawing/2014/main" id="{638F6AB4-7AC5-AD4B-BB3D-630F81E4D063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83" name="Groupe 1182">
                <a:extLst>
                  <a:ext uri="{FF2B5EF4-FFF2-40B4-BE49-F238E27FC236}">
                    <a16:creationId xmlns:a16="http://schemas.microsoft.com/office/drawing/2014/main" id="{9692277F-02BA-9B4F-8992-54548317F846}"/>
                  </a:ext>
                </a:extLst>
              </p:cNvPr>
              <p:cNvGrpSpPr/>
              <p:nvPr/>
            </p:nvGrpSpPr>
            <p:grpSpPr>
              <a:xfrm>
                <a:off x="362278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96" name="Rectangle avec coin arrondi du même côté 1195">
                  <a:extLst>
                    <a:ext uri="{FF2B5EF4-FFF2-40B4-BE49-F238E27FC236}">
                      <a16:creationId xmlns:a16="http://schemas.microsoft.com/office/drawing/2014/main" id="{66725737-23F4-5C47-9E98-475F337594DE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7" name="Ellipse 1196">
                  <a:extLst>
                    <a:ext uri="{FF2B5EF4-FFF2-40B4-BE49-F238E27FC236}">
                      <a16:creationId xmlns:a16="http://schemas.microsoft.com/office/drawing/2014/main" id="{DB3A57C8-25F8-364E-8F79-5BDC4C4C2E83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84" name="Groupe 1183">
                <a:extLst>
                  <a:ext uri="{FF2B5EF4-FFF2-40B4-BE49-F238E27FC236}">
                    <a16:creationId xmlns:a16="http://schemas.microsoft.com/office/drawing/2014/main" id="{F14A5DC5-4222-FA4D-A668-DA6960B0CC4A}"/>
                  </a:ext>
                </a:extLst>
              </p:cNvPr>
              <p:cNvGrpSpPr/>
              <p:nvPr/>
            </p:nvGrpSpPr>
            <p:grpSpPr>
              <a:xfrm>
                <a:off x="410492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94" name="Rectangle avec coin arrondi du même côté 1193">
                  <a:extLst>
                    <a:ext uri="{FF2B5EF4-FFF2-40B4-BE49-F238E27FC236}">
                      <a16:creationId xmlns:a16="http://schemas.microsoft.com/office/drawing/2014/main" id="{52E0C421-20E8-9148-85BA-C95951078603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5" name="Ellipse 1194">
                  <a:extLst>
                    <a:ext uri="{FF2B5EF4-FFF2-40B4-BE49-F238E27FC236}">
                      <a16:creationId xmlns:a16="http://schemas.microsoft.com/office/drawing/2014/main" id="{A5383C95-4C50-0A47-829E-2172E51B18D9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85" name="Groupe 1184">
                <a:extLst>
                  <a:ext uri="{FF2B5EF4-FFF2-40B4-BE49-F238E27FC236}">
                    <a16:creationId xmlns:a16="http://schemas.microsoft.com/office/drawing/2014/main" id="{3EEDE17A-E7F0-0448-AC21-58DB4D61F33B}"/>
                  </a:ext>
                </a:extLst>
              </p:cNvPr>
              <p:cNvGrpSpPr/>
              <p:nvPr/>
            </p:nvGrpSpPr>
            <p:grpSpPr>
              <a:xfrm>
                <a:off x="458705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92" name="Rectangle avec coin arrondi du même côté 1191">
                  <a:extLst>
                    <a:ext uri="{FF2B5EF4-FFF2-40B4-BE49-F238E27FC236}">
                      <a16:creationId xmlns:a16="http://schemas.microsoft.com/office/drawing/2014/main" id="{B103C2B8-9259-3247-981A-6F9CA0844D6F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3" name="Ellipse 1192">
                  <a:extLst>
                    <a:ext uri="{FF2B5EF4-FFF2-40B4-BE49-F238E27FC236}">
                      <a16:creationId xmlns:a16="http://schemas.microsoft.com/office/drawing/2014/main" id="{01097B1F-C6CE-A347-91A8-8CDA0CDAD7AC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86" name="Groupe 1185">
                <a:extLst>
                  <a:ext uri="{FF2B5EF4-FFF2-40B4-BE49-F238E27FC236}">
                    <a16:creationId xmlns:a16="http://schemas.microsoft.com/office/drawing/2014/main" id="{7437E143-55B8-C04A-B442-1B573C6AC876}"/>
                  </a:ext>
                </a:extLst>
              </p:cNvPr>
              <p:cNvGrpSpPr/>
              <p:nvPr/>
            </p:nvGrpSpPr>
            <p:grpSpPr>
              <a:xfrm>
                <a:off x="506919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90" name="Rectangle avec coin arrondi du même côté 1189">
                  <a:extLst>
                    <a:ext uri="{FF2B5EF4-FFF2-40B4-BE49-F238E27FC236}">
                      <a16:creationId xmlns:a16="http://schemas.microsoft.com/office/drawing/2014/main" id="{30CDCD42-CCB7-4749-B0E0-455589EE7440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91" name="Ellipse 1190">
                  <a:extLst>
                    <a:ext uri="{FF2B5EF4-FFF2-40B4-BE49-F238E27FC236}">
                      <a16:creationId xmlns:a16="http://schemas.microsoft.com/office/drawing/2014/main" id="{2FCB5980-45A1-8248-9E6A-1EFD6DBF8537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87" name="Groupe 1186">
                <a:extLst>
                  <a:ext uri="{FF2B5EF4-FFF2-40B4-BE49-F238E27FC236}">
                    <a16:creationId xmlns:a16="http://schemas.microsoft.com/office/drawing/2014/main" id="{383C01C7-5134-5E47-9BF1-E9980FE3F73B}"/>
                  </a:ext>
                </a:extLst>
              </p:cNvPr>
              <p:cNvGrpSpPr/>
              <p:nvPr/>
            </p:nvGrpSpPr>
            <p:grpSpPr>
              <a:xfrm>
                <a:off x="5551326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88" name="Rectangle avec coin arrondi du même côté 1187">
                  <a:extLst>
                    <a:ext uri="{FF2B5EF4-FFF2-40B4-BE49-F238E27FC236}">
                      <a16:creationId xmlns:a16="http://schemas.microsoft.com/office/drawing/2014/main" id="{A74FFFB0-859C-E74A-BBBE-04DE81090431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9" name="Ellipse 1188">
                  <a:extLst>
                    <a:ext uri="{FF2B5EF4-FFF2-40B4-BE49-F238E27FC236}">
                      <a16:creationId xmlns:a16="http://schemas.microsoft.com/office/drawing/2014/main" id="{2B773AEC-F5F1-DE4B-A9DA-8A5F2FE7662A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058" name="Groupe 1057">
              <a:extLst>
                <a:ext uri="{FF2B5EF4-FFF2-40B4-BE49-F238E27FC236}">
                  <a16:creationId xmlns:a16="http://schemas.microsoft.com/office/drawing/2014/main" id="{02B46AE0-F127-5B4C-B1D4-7BB1BC0B97BF}"/>
                </a:ext>
              </a:extLst>
            </p:cNvPr>
            <p:cNvGrpSpPr/>
            <p:nvPr/>
          </p:nvGrpSpPr>
          <p:grpSpPr>
            <a:xfrm>
              <a:off x="3744866" y="2896346"/>
              <a:ext cx="2414601" cy="356714"/>
              <a:chOff x="1212112" y="3889255"/>
              <a:chExt cx="4750147" cy="701749"/>
            </a:xfrm>
            <a:grpFill/>
            <a:effectLst/>
          </p:grpSpPr>
          <p:grpSp>
            <p:nvGrpSpPr>
              <p:cNvPr id="1148" name="Groupe 1147">
                <a:extLst>
                  <a:ext uri="{FF2B5EF4-FFF2-40B4-BE49-F238E27FC236}">
                    <a16:creationId xmlns:a16="http://schemas.microsoft.com/office/drawing/2014/main" id="{5415B4B1-6DDB-0546-AD03-1946429770C7}"/>
                  </a:ext>
                </a:extLst>
              </p:cNvPr>
              <p:cNvGrpSpPr/>
              <p:nvPr/>
            </p:nvGrpSpPr>
            <p:grpSpPr>
              <a:xfrm>
                <a:off x="121211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76" name="Rectangle avec coin arrondi du même côté 1175">
                  <a:extLst>
                    <a:ext uri="{FF2B5EF4-FFF2-40B4-BE49-F238E27FC236}">
                      <a16:creationId xmlns:a16="http://schemas.microsoft.com/office/drawing/2014/main" id="{E63332CB-ED86-2145-8068-91E893AF050D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7" name="Ellipse 1176">
                  <a:extLst>
                    <a:ext uri="{FF2B5EF4-FFF2-40B4-BE49-F238E27FC236}">
                      <a16:creationId xmlns:a16="http://schemas.microsoft.com/office/drawing/2014/main" id="{9DBCB4B9-EAA8-7746-93E1-7900C163984E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49" name="Groupe 1148">
                <a:extLst>
                  <a:ext uri="{FF2B5EF4-FFF2-40B4-BE49-F238E27FC236}">
                    <a16:creationId xmlns:a16="http://schemas.microsoft.com/office/drawing/2014/main" id="{5C9EAE06-00E6-0640-A8BB-32DBC96D3605}"/>
                  </a:ext>
                </a:extLst>
              </p:cNvPr>
              <p:cNvGrpSpPr/>
              <p:nvPr/>
            </p:nvGrpSpPr>
            <p:grpSpPr>
              <a:xfrm>
                <a:off x="169424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74" name="Rectangle avec coin arrondi du même côté 1173">
                  <a:extLst>
                    <a:ext uri="{FF2B5EF4-FFF2-40B4-BE49-F238E27FC236}">
                      <a16:creationId xmlns:a16="http://schemas.microsoft.com/office/drawing/2014/main" id="{EA46A5D7-7E1C-0E42-9DF4-AA475DC4438F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5" name="Ellipse 1174">
                  <a:extLst>
                    <a:ext uri="{FF2B5EF4-FFF2-40B4-BE49-F238E27FC236}">
                      <a16:creationId xmlns:a16="http://schemas.microsoft.com/office/drawing/2014/main" id="{ED1EAB32-6324-0D44-974F-8D788F6A12A4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50" name="Groupe 1149">
                <a:extLst>
                  <a:ext uri="{FF2B5EF4-FFF2-40B4-BE49-F238E27FC236}">
                    <a16:creationId xmlns:a16="http://schemas.microsoft.com/office/drawing/2014/main" id="{324CF684-72F8-2C4F-BE0D-D88E7E1CCDF3}"/>
                  </a:ext>
                </a:extLst>
              </p:cNvPr>
              <p:cNvGrpSpPr/>
              <p:nvPr/>
            </p:nvGrpSpPr>
            <p:grpSpPr>
              <a:xfrm>
                <a:off x="217638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72" name="Rectangle avec coin arrondi du même côté 1171">
                  <a:extLst>
                    <a:ext uri="{FF2B5EF4-FFF2-40B4-BE49-F238E27FC236}">
                      <a16:creationId xmlns:a16="http://schemas.microsoft.com/office/drawing/2014/main" id="{E74A54C4-349E-3244-8352-D9B70A943BE4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3" name="Ellipse 1172">
                  <a:extLst>
                    <a:ext uri="{FF2B5EF4-FFF2-40B4-BE49-F238E27FC236}">
                      <a16:creationId xmlns:a16="http://schemas.microsoft.com/office/drawing/2014/main" id="{6C605DA6-97E7-FD47-8A0B-72622378A503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51" name="Groupe 1150">
                <a:extLst>
                  <a:ext uri="{FF2B5EF4-FFF2-40B4-BE49-F238E27FC236}">
                    <a16:creationId xmlns:a16="http://schemas.microsoft.com/office/drawing/2014/main" id="{D317EC96-EABC-054B-B282-0DC2C733E1BF}"/>
                  </a:ext>
                </a:extLst>
              </p:cNvPr>
              <p:cNvGrpSpPr/>
              <p:nvPr/>
            </p:nvGrpSpPr>
            <p:grpSpPr>
              <a:xfrm>
                <a:off x="265851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70" name="Rectangle avec coin arrondi du même côté 1169">
                  <a:extLst>
                    <a:ext uri="{FF2B5EF4-FFF2-40B4-BE49-F238E27FC236}">
                      <a16:creationId xmlns:a16="http://schemas.microsoft.com/office/drawing/2014/main" id="{9BF55624-5C26-244B-B099-13DF8A8E3CF3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71" name="Ellipse 1170">
                  <a:extLst>
                    <a:ext uri="{FF2B5EF4-FFF2-40B4-BE49-F238E27FC236}">
                      <a16:creationId xmlns:a16="http://schemas.microsoft.com/office/drawing/2014/main" id="{913DD780-ECD7-A947-B0E3-B63DDA096DE7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52" name="Groupe 1151">
                <a:extLst>
                  <a:ext uri="{FF2B5EF4-FFF2-40B4-BE49-F238E27FC236}">
                    <a16:creationId xmlns:a16="http://schemas.microsoft.com/office/drawing/2014/main" id="{AD856D6A-491B-B04F-AFF5-043A4C8B4D45}"/>
                  </a:ext>
                </a:extLst>
              </p:cNvPr>
              <p:cNvGrpSpPr/>
              <p:nvPr/>
            </p:nvGrpSpPr>
            <p:grpSpPr>
              <a:xfrm>
                <a:off x="314065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68" name="Rectangle avec coin arrondi du même côté 1167">
                  <a:extLst>
                    <a:ext uri="{FF2B5EF4-FFF2-40B4-BE49-F238E27FC236}">
                      <a16:creationId xmlns:a16="http://schemas.microsoft.com/office/drawing/2014/main" id="{C64C6CC2-419B-CD46-B118-7837B65811C2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9" name="Ellipse 1168">
                  <a:extLst>
                    <a:ext uri="{FF2B5EF4-FFF2-40B4-BE49-F238E27FC236}">
                      <a16:creationId xmlns:a16="http://schemas.microsoft.com/office/drawing/2014/main" id="{0B09C18F-52C9-5045-A16C-FB17865EE0C7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53" name="Groupe 1152">
                <a:extLst>
                  <a:ext uri="{FF2B5EF4-FFF2-40B4-BE49-F238E27FC236}">
                    <a16:creationId xmlns:a16="http://schemas.microsoft.com/office/drawing/2014/main" id="{D9F23345-75D4-9D4D-A4EA-BEAB1B7AF134}"/>
                  </a:ext>
                </a:extLst>
              </p:cNvPr>
              <p:cNvGrpSpPr/>
              <p:nvPr/>
            </p:nvGrpSpPr>
            <p:grpSpPr>
              <a:xfrm>
                <a:off x="362278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66" name="Rectangle avec coin arrondi du même côté 1165">
                  <a:extLst>
                    <a:ext uri="{FF2B5EF4-FFF2-40B4-BE49-F238E27FC236}">
                      <a16:creationId xmlns:a16="http://schemas.microsoft.com/office/drawing/2014/main" id="{488939FC-4456-0647-969B-5ECE2E66EC18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7" name="Ellipse 1166">
                  <a:extLst>
                    <a:ext uri="{FF2B5EF4-FFF2-40B4-BE49-F238E27FC236}">
                      <a16:creationId xmlns:a16="http://schemas.microsoft.com/office/drawing/2014/main" id="{3797AFF0-4F5D-364E-98DA-5E2ADBA554A6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54" name="Groupe 1153">
                <a:extLst>
                  <a:ext uri="{FF2B5EF4-FFF2-40B4-BE49-F238E27FC236}">
                    <a16:creationId xmlns:a16="http://schemas.microsoft.com/office/drawing/2014/main" id="{1B1CF820-1AE3-3E4F-A2DD-37D0B4C8E4CD}"/>
                  </a:ext>
                </a:extLst>
              </p:cNvPr>
              <p:cNvGrpSpPr/>
              <p:nvPr/>
            </p:nvGrpSpPr>
            <p:grpSpPr>
              <a:xfrm>
                <a:off x="410492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64" name="Rectangle avec coin arrondi du même côté 1163">
                  <a:extLst>
                    <a:ext uri="{FF2B5EF4-FFF2-40B4-BE49-F238E27FC236}">
                      <a16:creationId xmlns:a16="http://schemas.microsoft.com/office/drawing/2014/main" id="{08B18810-D26C-F344-9AD0-101ECCA09C31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5" name="Ellipse 1164">
                  <a:extLst>
                    <a:ext uri="{FF2B5EF4-FFF2-40B4-BE49-F238E27FC236}">
                      <a16:creationId xmlns:a16="http://schemas.microsoft.com/office/drawing/2014/main" id="{9548C51F-A40C-1B43-B30E-9DD26BAC96B6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55" name="Groupe 1154">
                <a:extLst>
                  <a:ext uri="{FF2B5EF4-FFF2-40B4-BE49-F238E27FC236}">
                    <a16:creationId xmlns:a16="http://schemas.microsoft.com/office/drawing/2014/main" id="{E9DED6DC-5A4B-D448-9FE9-E78CAFFFE99F}"/>
                  </a:ext>
                </a:extLst>
              </p:cNvPr>
              <p:cNvGrpSpPr/>
              <p:nvPr/>
            </p:nvGrpSpPr>
            <p:grpSpPr>
              <a:xfrm>
                <a:off x="458705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62" name="Rectangle avec coin arrondi du même côté 1161">
                  <a:extLst>
                    <a:ext uri="{FF2B5EF4-FFF2-40B4-BE49-F238E27FC236}">
                      <a16:creationId xmlns:a16="http://schemas.microsoft.com/office/drawing/2014/main" id="{AAB0EB18-D04E-DA4C-85A9-6BB00F32809F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3" name="Ellipse 1162">
                  <a:extLst>
                    <a:ext uri="{FF2B5EF4-FFF2-40B4-BE49-F238E27FC236}">
                      <a16:creationId xmlns:a16="http://schemas.microsoft.com/office/drawing/2014/main" id="{8EEDF6BF-B698-B149-BB6E-165B665EFD96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56" name="Groupe 1155">
                <a:extLst>
                  <a:ext uri="{FF2B5EF4-FFF2-40B4-BE49-F238E27FC236}">
                    <a16:creationId xmlns:a16="http://schemas.microsoft.com/office/drawing/2014/main" id="{46744EF9-E2EC-D84C-9FFF-916DE67C2A65}"/>
                  </a:ext>
                </a:extLst>
              </p:cNvPr>
              <p:cNvGrpSpPr/>
              <p:nvPr/>
            </p:nvGrpSpPr>
            <p:grpSpPr>
              <a:xfrm>
                <a:off x="506919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60" name="Rectangle avec coin arrondi du même côté 1159">
                  <a:extLst>
                    <a:ext uri="{FF2B5EF4-FFF2-40B4-BE49-F238E27FC236}">
                      <a16:creationId xmlns:a16="http://schemas.microsoft.com/office/drawing/2014/main" id="{3DD8CFD3-C646-6C43-BDE0-D79BC227C12D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1" name="Ellipse 1160">
                  <a:extLst>
                    <a:ext uri="{FF2B5EF4-FFF2-40B4-BE49-F238E27FC236}">
                      <a16:creationId xmlns:a16="http://schemas.microsoft.com/office/drawing/2014/main" id="{A67B5F2E-1E7C-AE45-8AB0-F6FB763B2548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57" name="Groupe 1156">
                <a:extLst>
                  <a:ext uri="{FF2B5EF4-FFF2-40B4-BE49-F238E27FC236}">
                    <a16:creationId xmlns:a16="http://schemas.microsoft.com/office/drawing/2014/main" id="{F7576662-2CEB-8A47-A460-94F2DFF94D87}"/>
                  </a:ext>
                </a:extLst>
              </p:cNvPr>
              <p:cNvGrpSpPr/>
              <p:nvPr/>
            </p:nvGrpSpPr>
            <p:grpSpPr>
              <a:xfrm>
                <a:off x="5551326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58" name="Rectangle avec coin arrondi du même côté 1157">
                  <a:extLst>
                    <a:ext uri="{FF2B5EF4-FFF2-40B4-BE49-F238E27FC236}">
                      <a16:creationId xmlns:a16="http://schemas.microsoft.com/office/drawing/2014/main" id="{70141097-9561-D74D-9501-BBA52B60A02B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9" name="Ellipse 1158">
                  <a:extLst>
                    <a:ext uri="{FF2B5EF4-FFF2-40B4-BE49-F238E27FC236}">
                      <a16:creationId xmlns:a16="http://schemas.microsoft.com/office/drawing/2014/main" id="{B5813FB8-88D3-B94D-8659-29CE8386A676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059" name="Groupe 1058">
              <a:extLst>
                <a:ext uri="{FF2B5EF4-FFF2-40B4-BE49-F238E27FC236}">
                  <a16:creationId xmlns:a16="http://schemas.microsoft.com/office/drawing/2014/main" id="{0D6D621C-3BAA-EA4F-85A9-37C0C15D21D3}"/>
                </a:ext>
              </a:extLst>
            </p:cNvPr>
            <p:cNvGrpSpPr/>
            <p:nvPr/>
          </p:nvGrpSpPr>
          <p:grpSpPr>
            <a:xfrm>
              <a:off x="1284860" y="3354539"/>
              <a:ext cx="2414601" cy="356714"/>
              <a:chOff x="1212112" y="3889255"/>
              <a:chExt cx="4750147" cy="701749"/>
            </a:xfrm>
            <a:grpFill/>
            <a:effectLst/>
          </p:grpSpPr>
          <p:grpSp>
            <p:nvGrpSpPr>
              <p:cNvPr id="1118" name="Groupe 1117">
                <a:extLst>
                  <a:ext uri="{FF2B5EF4-FFF2-40B4-BE49-F238E27FC236}">
                    <a16:creationId xmlns:a16="http://schemas.microsoft.com/office/drawing/2014/main" id="{C6BE77C8-0267-F642-A530-A1E8BACF47EB}"/>
                  </a:ext>
                </a:extLst>
              </p:cNvPr>
              <p:cNvGrpSpPr/>
              <p:nvPr/>
            </p:nvGrpSpPr>
            <p:grpSpPr>
              <a:xfrm>
                <a:off x="121211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46" name="Rectangle avec coin arrondi du même côté 1145">
                  <a:extLst>
                    <a:ext uri="{FF2B5EF4-FFF2-40B4-BE49-F238E27FC236}">
                      <a16:creationId xmlns:a16="http://schemas.microsoft.com/office/drawing/2014/main" id="{77B14A10-A4F6-BC45-A53E-E7AC0A498261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7" name="Ellipse 1146">
                  <a:extLst>
                    <a:ext uri="{FF2B5EF4-FFF2-40B4-BE49-F238E27FC236}">
                      <a16:creationId xmlns:a16="http://schemas.microsoft.com/office/drawing/2014/main" id="{2ADC7BC9-87CA-3644-9180-FEBB2149998F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19" name="Groupe 1118">
                <a:extLst>
                  <a:ext uri="{FF2B5EF4-FFF2-40B4-BE49-F238E27FC236}">
                    <a16:creationId xmlns:a16="http://schemas.microsoft.com/office/drawing/2014/main" id="{6D007136-7958-CA49-A96D-83803DC5A7A8}"/>
                  </a:ext>
                </a:extLst>
              </p:cNvPr>
              <p:cNvGrpSpPr/>
              <p:nvPr/>
            </p:nvGrpSpPr>
            <p:grpSpPr>
              <a:xfrm>
                <a:off x="169424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44" name="Rectangle avec coin arrondi du même côté 1143">
                  <a:extLst>
                    <a:ext uri="{FF2B5EF4-FFF2-40B4-BE49-F238E27FC236}">
                      <a16:creationId xmlns:a16="http://schemas.microsoft.com/office/drawing/2014/main" id="{A2B265EB-2FE3-014B-9E50-0323C07C53D9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5" name="Ellipse 1144">
                  <a:extLst>
                    <a:ext uri="{FF2B5EF4-FFF2-40B4-BE49-F238E27FC236}">
                      <a16:creationId xmlns:a16="http://schemas.microsoft.com/office/drawing/2014/main" id="{C99E98C8-4A46-7E4D-9827-ADC349779FD4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20" name="Groupe 1119">
                <a:extLst>
                  <a:ext uri="{FF2B5EF4-FFF2-40B4-BE49-F238E27FC236}">
                    <a16:creationId xmlns:a16="http://schemas.microsoft.com/office/drawing/2014/main" id="{DD347D74-84FE-F544-9BF8-CCFCA66F1537}"/>
                  </a:ext>
                </a:extLst>
              </p:cNvPr>
              <p:cNvGrpSpPr/>
              <p:nvPr/>
            </p:nvGrpSpPr>
            <p:grpSpPr>
              <a:xfrm>
                <a:off x="217638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42" name="Rectangle avec coin arrondi du même côté 1141">
                  <a:extLst>
                    <a:ext uri="{FF2B5EF4-FFF2-40B4-BE49-F238E27FC236}">
                      <a16:creationId xmlns:a16="http://schemas.microsoft.com/office/drawing/2014/main" id="{D41BB34A-6BF5-7D4D-BA4F-C7D914B4DA48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3" name="Ellipse 1142">
                  <a:extLst>
                    <a:ext uri="{FF2B5EF4-FFF2-40B4-BE49-F238E27FC236}">
                      <a16:creationId xmlns:a16="http://schemas.microsoft.com/office/drawing/2014/main" id="{C1327E8C-384D-244D-86F4-D6B3D4E0AA67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21" name="Groupe 1120">
                <a:extLst>
                  <a:ext uri="{FF2B5EF4-FFF2-40B4-BE49-F238E27FC236}">
                    <a16:creationId xmlns:a16="http://schemas.microsoft.com/office/drawing/2014/main" id="{1F901FCC-65D7-3B4F-AA82-DCF513258862}"/>
                  </a:ext>
                </a:extLst>
              </p:cNvPr>
              <p:cNvGrpSpPr/>
              <p:nvPr/>
            </p:nvGrpSpPr>
            <p:grpSpPr>
              <a:xfrm>
                <a:off x="265851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40" name="Rectangle avec coin arrondi du même côté 1139">
                  <a:extLst>
                    <a:ext uri="{FF2B5EF4-FFF2-40B4-BE49-F238E27FC236}">
                      <a16:creationId xmlns:a16="http://schemas.microsoft.com/office/drawing/2014/main" id="{FC6117DD-6331-D040-88C2-90F802EE4333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1" name="Ellipse 1140">
                  <a:extLst>
                    <a:ext uri="{FF2B5EF4-FFF2-40B4-BE49-F238E27FC236}">
                      <a16:creationId xmlns:a16="http://schemas.microsoft.com/office/drawing/2014/main" id="{9D84FDEF-6C22-B64F-BE15-B02FFFE5F14D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22" name="Groupe 1121">
                <a:extLst>
                  <a:ext uri="{FF2B5EF4-FFF2-40B4-BE49-F238E27FC236}">
                    <a16:creationId xmlns:a16="http://schemas.microsoft.com/office/drawing/2014/main" id="{36F83779-0B55-0448-8427-037065EFBD27}"/>
                  </a:ext>
                </a:extLst>
              </p:cNvPr>
              <p:cNvGrpSpPr/>
              <p:nvPr/>
            </p:nvGrpSpPr>
            <p:grpSpPr>
              <a:xfrm>
                <a:off x="314065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38" name="Rectangle avec coin arrondi du même côté 1137">
                  <a:extLst>
                    <a:ext uri="{FF2B5EF4-FFF2-40B4-BE49-F238E27FC236}">
                      <a16:creationId xmlns:a16="http://schemas.microsoft.com/office/drawing/2014/main" id="{44FD516F-7C83-FA40-B2DB-61836240A878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9" name="Ellipse 1138">
                  <a:extLst>
                    <a:ext uri="{FF2B5EF4-FFF2-40B4-BE49-F238E27FC236}">
                      <a16:creationId xmlns:a16="http://schemas.microsoft.com/office/drawing/2014/main" id="{139A5889-7D33-D14B-BF05-8E802B175FFD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23" name="Groupe 1122">
                <a:extLst>
                  <a:ext uri="{FF2B5EF4-FFF2-40B4-BE49-F238E27FC236}">
                    <a16:creationId xmlns:a16="http://schemas.microsoft.com/office/drawing/2014/main" id="{E6CF4C97-E873-304E-AB3A-937508E6E526}"/>
                  </a:ext>
                </a:extLst>
              </p:cNvPr>
              <p:cNvGrpSpPr/>
              <p:nvPr/>
            </p:nvGrpSpPr>
            <p:grpSpPr>
              <a:xfrm>
                <a:off x="362278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36" name="Rectangle avec coin arrondi du même côté 1135">
                  <a:extLst>
                    <a:ext uri="{FF2B5EF4-FFF2-40B4-BE49-F238E27FC236}">
                      <a16:creationId xmlns:a16="http://schemas.microsoft.com/office/drawing/2014/main" id="{05EF6FE7-553F-E247-B364-FE796DE8C541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7" name="Ellipse 1136">
                  <a:extLst>
                    <a:ext uri="{FF2B5EF4-FFF2-40B4-BE49-F238E27FC236}">
                      <a16:creationId xmlns:a16="http://schemas.microsoft.com/office/drawing/2014/main" id="{A5588240-EEC4-294E-A4C4-6423DD8ABF27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24" name="Groupe 1123">
                <a:extLst>
                  <a:ext uri="{FF2B5EF4-FFF2-40B4-BE49-F238E27FC236}">
                    <a16:creationId xmlns:a16="http://schemas.microsoft.com/office/drawing/2014/main" id="{E2E4122E-97FE-1446-A1FD-B72B4F8F66AC}"/>
                  </a:ext>
                </a:extLst>
              </p:cNvPr>
              <p:cNvGrpSpPr/>
              <p:nvPr/>
            </p:nvGrpSpPr>
            <p:grpSpPr>
              <a:xfrm>
                <a:off x="410492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34" name="Rectangle avec coin arrondi du même côté 1133">
                  <a:extLst>
                    <a:ext uri="{FF2B5EF4-FFF2-40B4-BE49-F238E27FC236}">
                      <a16:creationId xmlns:a16="http://schemas.microsoft.com/office/drawing/2014/main" id="{A7F56F28-21A3-6742-B539-083CAE6BFA50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5" name="Ellipse 1134">
                  <a:extLst>
                    <a:ext uri="{FF2B5EF4-FFF2-40B4-BE49-F238E27FC236}">
                      <a16:creationId xmlns:a16="http://schemas.microsoft.com/office/drawing/2014/main" id="{6948BB7C-3926-0740-9E86-FF0EF8126DD4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25" name="Groupe 1124">
                <a:extLst>
                  <a:ext uri="{FF2B5EF4-FFF2-40B4-BE49-F238E27FC236}">
                    <a16:creationId xmlns:a16="http://schemas.microsoft.com/office/drawing/2014/main" id="{747CEF24-E86B-9749-ACB4-F5031BDFF443}"/>
                  </a:ext>
                </a:extLst>
              </p:cNvPr>
              <p:cNvGrpSpPr/>
              <p:nvPr/>
            </p:nvGrpSpPr>
            <p:grpSpPr>
              <a:xfrm>
                <a:off x="458705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32" name="Rectangle avec coin arrondi du même côté 1131">
                  <a:extLst>
                    <a:ext uri="{FF2B5EF4-FFF2-40B4-BE49-F238E27FC236}">
                      <a16:creationId xmlns:a16="http://schemas.microsoft.com/office/drawing/2014/main" id="{FF914DE4-200D-1C4B-88AA-D1F340684B7A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3" name="Ellipse 1132">
                  <a:extLst>
                    <a:ext uri="{FF2B5EF4-FFF2-40B4-BE49-F238E27FC236}">
                      <a16:creationId xmlns:a16="http://schemas.microsoft.com/office/drawing/2014/main" id="{51136810-0B9F-9F4C-AB6B-518587DFB7B4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26" name="Groupe 1125">
                <a:extLst>
                  <a:ext uri="{FF2B5EF4-FFF2-40B4-BE49-F238E27FC236}">
                    <a16:creationId xmlns:a16="http://schemas.microsoft.com/office/drawing/2014/main" id="{4DF650CB-EE7D-6746-9187-94AA62F770C1}"/>
                  </a:ext>
                </a:extLst>
              </p:cNvPr>
              <p:cNvGrpSpPr/>
              <p:nvPr/>
            </p:nvGrpSpPr>
            <p:grpSpPr>
              <a:xfrm>
                <a:off x="506919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30" name="Rectangle avec coin arrondi du même côté 1129">
                  <a:extLst>
                    <a:ext uri="{FF2B5EF4-FFF2-40B4-BE49-F238E27FC236}">
                      <a16:creationId xmlns:a16="http://schemas.microsoft.com/office/drawing/2014/main" id="{3BECE525-D8F5-8C45-B256-E8EA99BD48F8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1" name="Ellipse 1130">
                  <a:extLst>
                    <a:ext uri="{FF2B5EF4-FFF2-40B4-BE49-F238E27FC236}">
                      <a16:creationId xmlns:a16="http://schemas.microsoft.com/office/drawing/2014/main" id="{7BE73B8D-23E0-B44F-889B-F03419524F1D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27" name="Groupe 1126">
                <a:extLst>
                  <a:ext uri="{FF2B5EF4-FFF2-40B4-BE49-F238E27FC236}">
                    <a16:creationId xmlns:a16="http://schemas.microsoft.com/office/drawing/2014/main" id="{AE7B3C8A-9F08-8E41-A809-B63BB49BA174}"/>
                  </a:ext>
                </a:extLst>
              </p:cNvPr>
              <p:cNvGrpSpPr/>
              <p:nvPr/>
            </p:nvGrpSpPr>
            <p:grpSpPr>
              <a:xfrm>
                <a:off x="5551326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28" name="Rectangle avec coin arrondi du même côté 1127">
                  <a:extLst>
                    <a:ext uri="{FF2B5EF4-FFF2-40B4-BE49-F238E27FC236}">
                      <a16:creationId xmlns:a16="http://schemas.microsoft.com/office/drawing/2014/main" id="{96754604-03B3-A143-AF84-FAA560C9588F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9" name="Ellipse 1128">
                  <a:extLst>
                    <a:ext uri="{FF2B5EF4-FFF2-40B4-BE49-F238E27FC236}">
                      <a16:creationId xmlns:a16="http://schemas.microsoft.com/office/drawing/2014/main" id="{BB632389-9A92-6B4F-B392-5B006502F5E1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060" name="Groupe 1059">
              <a:extLst>
                <a:ext uri="{FF2B5EF4-FFF2-40B4-BE49-F238E27FC236}">
                  <a16:creationId xmlns:a16="http://schemas.microsoft.com/office/drawing/2014/main" id="{D250D4AF-C015-4240-8F69-B0060AAE562D}"/>
                </a:ext>
              </a:extLst>
            </p:cNvPr>
            <p:cNvGrpSpPr/>
            <p:nvPr/>
          </p:nvGrpSpPr>
          <p:grpSpPr>
            <a:xfrm>
              <a:off x="3744866" y="3359360"/>
              <a:ext cx="2414601" cy="356714"/>
              <a:chOff x="1212112" y="3889255"/>
              <a:chExt cx="4750147" cy="701749"/>
            </a:xfrm>
            <a:grpFill/>
            <a:effectLst/>
          </p:grpSpPr>
          <p:grpSp>
            <p:nvGrpSpPr>
              <p:cNvPr id="1088" name="Groupe 1087">
                <a:extLst>
                  <a:ext uri="{FF2B5EF4-FFF2-40B4-BE49-F238E27FC236}">
                    <a16:creationId xmlns:a16="http://schemas.microsoft.com/office/drawing/2014/main" id="{F1CDF0EB-A585-1F4F-97DC-A25175EB49DD}"/>
                  </a:ext>
                </a:extLst>
              </p:cNvPr>
              <p:cNvGrpSpPr/>
              <p:nvPr/>
            </p:nvGrpSpPr>
            <p:grpSpPr>
              <a:xfrm>
                <a:off x="121211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16" name="Rectangle avec coin arrondi du même côté 1115">
                  <a:extLst>
                    <a:ext uri="{FF2B5EF4-FFF2-40B4-BE49-F238E27FC236}">
                      <a16:creationId xmlns:a16="http://schemas.microsoft.com/office/drawing/2014/main" id="{4276CA0A-FA82-5D4A-829E-CB88956F7AE1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7" name="Ellipse 1116">
                  <a:extLst>
                    <a:ext uri="{FF2B5EF4-FFF2-40B4-BE49-F238E27FC236}">
                      <a16:creationId xmlns:a16="http://schemas.microsoft.com/office/drawing/2014/main" id="{5EA32C99-18A5-134B-8F37-0B411C157B13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89" name="Groupe 1088">
                <a:extLst>
                  <a:ext uri="{FF2B5EF4-FFF2-40B4-BE49-F238E27FC236}">
                    <a16:creationId xmlns:a16="http://schemas.microsoft.com/office/drawing/2014/main" id="{F9BAA408-AD8B-C14B-9390-AE93A21A496E}"/>
                  </a:ext>
                </a:extLst>
              </p:cNvPr>
              <p:cNvGrpSpPr/>
              <p:nvPr/>
            </p:nvGrpSpPr>
            <p:grpSpPr>
              <a:xfrm>
                <a:off x="169424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14" name="Rectangle avec coin arrondi du même côté 1113">
                  <a:extLst>
                    <a:ext uri="{FF2B5EF4-FFF2-40B4-BE49-F238E27FC236}">
                      <a16:creationId xmlns:a16="http://schemas.microsoft.com/office/drawing/2014/main" id="{04E02BD4-BCD9-4246-8824-26323BB806EA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5" name="Ellipse 1114">
                  <a:extLst>
                    <a:ext uri="{FF2B5EF4-FFF2-40B4-BE49-F238E27FC236}">
                      <a16:creationId xmlns:a16="http://schemas.microsoft.com/office/drawing/2014/main" id="{B4E9438D-E620-1044-8D25-4845C53C2A67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90" name="Groupe 1089">
                <a:extLst>
                  <a:ext uri="{FF2B5EF4-FFF2-40B4-BE49-F238E27FC236}">
                    <a16:creationId xmlns:a16="http://schemas.microsoft.com/office/drawing/2014/main" id="{B1805DC6-EB67-9E40-B5F2-7C872DD1A9C9}"/>
                  </a:ext>
                </a:extLst>
              </p:cNvPr>
              <p:cNvGrpSpPr/>
              <p:nvPr/>
            </p:nvGrpSpPr>
            <p:grpSpPr>
              <a:xfrm>
                <a:off x="217638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12" name="Rectangle avec coin arrondi du même côté 1111">
                  <a:extLst>
                    <a:ext uri="{FF2B5EF4-FFF2-40B4-BE49-F238E27FC236}">
                      <a16:creationId xmlns:a16="http://schemas.microsoft.com/office/drawing/2014/main" id="{73B1A9EA-873E-294F-8C13-DD41C51DCE2C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3" name="Ellipse 1112">
                  <a:extLst>
                    <a:ext uri="{FF2B5EF4-FFF2-40B4-BE49-F238E27FC236}">
                      <a16:creationId xmlns:a16="http://schemas.microsoft.com/office/drawing/2014/main" id="{A4481498-3D2B-EB43-B662-FEE0A7A7F7A1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91" name="Groupe 1090">
                <a:extLst>
                  <a:ext uri="{FF2B5EF4-FFF2-40B4-BE49-F238E27FC236}">
                    <a16:creationId xmlns:a16="http://schemas.microsoft.com/office/drawing/2014/main" id="{8B0C48FE-D886-B740-972F-455A824F62E7}"/>
                  </a:ext>
                </a:extLst>
              </p:cNvPr>
              <p:cNvGrpSpPr/>
              <p:nvPr/>
            </p:nvGrpSpPr>
            <p:grpSpPr>
              <a:xfrm>
                <a:off x="265851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10" name="Rectangle avec coin arrondi du même côté 1109">
                  <a:extLst>
                    <a:ext uri="{FF2B5EF4-FFF2-40B4-BE49-F238E27FC236}">
                      <a16:creationId xmlns:a16="http://schemas.microsoft.com/office/drawing/2014/main" id="{F9F82BC4-9C3B-8D4B-A7A4-C6C33DA2687A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1" name="Ellipse 1110">
                  <a:extLst>
                    <a:ext uri="{FF2B5EF4-FFF2-40B4-BE49-F238E27FC236}">
                      <a16:creationId xmlns:a16="http://schemas.microsoft.com/office/drawing/2014/main" id="{61143D24-A28E-294D-AB36-3996CE318B01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92" name="Groupe 1091">
                <a:extLst>
                  <a:ext uri="{FF2B5EF4-FFF2-40B4-BE49-F238E27FC236}">
                    <a16:creationId xmlns:a16="http://schemas.microsoft.com/office/drawing/2014/main" id="{20C7AAFE-55CC-A24A-B7AD-A1A27AF2D190}"/>
                  </a:ext>
                </a:extLst>
              </p:cNvPr>
              <p:cNvGrpSpPr/>
              <p:nvPr/>
            </p:nvGrpSpPr>
            <p:grpSpPr>
              <a:xfrm>
                <a:off x="314065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08" name="Rectangle avec coin arrondi du même côté 1107">
                  <a:extLst>
                    <a:ext uri="{FF2B5EF4-FFF2-40B4-BE49-F238E27FC236}">
                      <a16:creationId xmlns:a16="http://schemas.microsoft.com/office/drawing/2014/main" id="{5EF60AF3-0B2D-A94D-95EC-4423303A2F48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9" name="Ellipse 1108">
                  <a:extLst>
                    <a:ext uri="{FF2B5EF4-FFF2-40B4-BE49-F238E27FC236}">
                      <a16:creationId xmlns:a16="http://schemas.microsoft.com/office/drawing/2014/main" id="{2F59442E-3C94-B341-B391-4C2CD0D9C637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93" name="Groupe 1092">
                <a:extLst>
                  <a:ext uri="{FF2B5EF4-FFF2-40B4-BE49-F238E27FC236}">
                    <a16:creationId xmlns:a16="http://schemas.microsoft.com/office/drawing/2014/main" id="{ACE96022-3774-B54E-91BF-548EDBCF7750}"/>
                  </a:ext>
                </a:extLst>
              </p:cNvPr>
              <p:cNvGrpSpPr/>
              <p:nvPr/>
            </p:nvGrpSpPr>
            <p:grpSpPr>
              <a:xfrm>
                <a:off x="362278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06" name="Rectangle avec coin arrondi du même côté 1105">
                  <a:extLst>
                    <a:ext uri="{FF2B5EF4-FFF2-40B4-BE49-F238E27FC236}">
                      <a16:creationId xmlns:a16="http://schemas.microsoft.com/office/drawing/2014/main" id="{9C0D8E28-5E74-EA44-BBA0-CB9FC7DFC22C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7" name="Ellipse 1106">
                  <a:extLst>
                    <a:ext uri="{FF2B5EF4-FFF2-40B4-BE49-F238E27FC236}">
                      <a16:creationId xmlns:a16="http://schemas.microsoft.com/office/drawing/2014/main" id="{B24057FA-B476-0341-8B42-1EC093277454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94" name="Groupe 1093">
                <a:extLst>
                  <a:ext uri="{FF2B5EF4-FFF2-40B4-BE49-F238E27FC236}">
                    <a16:creationId xmlns:a16="http://schemas.microsoft.com/office/drawing/2014/main" id="{6C25E357-CA7A-1943-8704-1A9AF3FE4D4C}"/>
                  </a:ext>
                </a:extLst>
              </p:cNvPr>
              <p:cNvGrpSpPr/>
              <p:nvPr/>
            </p:nvGrpSpPr>
            <p:grpSpPr>
              <a:xfrm>
                <a:off x="410492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04" name="Rectangle avec coin arrondi du même côté 1103">
                  <a:extLst>
                    <a:ext uri="{FF2B5EF4-FFF2-40B4-BE49-F238E27FC236}">
                      <a16:creationId xmlns:a16="http://schemas.microsoft.com/office/drawing/2014/main" id="{5D7D6211-218B-0D4E-B741-E9B28F7B0D4F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5" name="Ellipse 1104">
                  <a:extLst>
                    <a:ext uri="{FF2B5EF4-FFF2-40B4-BE49-F238E27FC236}">
                      <a16:creationId xmlns:a16="http://schemas.microsoft.com/office/drawing/2014/main" id="{37789DA5-BB63-8F48-89FC-0DA87ACC6AE6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95" name="Groupe 1094">
                <a:extLst>
                  <a:ext uri="{FF2B5EF4-FFF2-40B4-BE49-F238E27FC236}">
                    <a16:creationId xmlns:a16="http://schemas.microsoft.com/office/drawing/2014/main" id="{0753EB3B-5DF1-DE4E-A809-7BCAC8336108}"/>
                  </a:ext>
                </a:extLst>
              </p:cNvPr>
              <p:cNvGrpSpPr/>
              <p:nvPr/>
            </p:nvGrpSpPr>
            <p:grpSpPr>
              <a:xfrm>
                <a:off x="458705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02" name="Rectangle avec coin arrondi du même côté 1101">
                  <a:extLst>
                    <a:ext uri="{FF2B5EF4-FFF2-40B4-BE49-F238E27FC236}">
                      <a16:creationId xmlns:a16="http://schemas.microsoft.com/office/drawing/2014/main" id="{528501C1-FFAF-4F4D-9992-97F33BC8745F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3" name="Ellipse 1102">
                  <a:extLst>
                    <a:ext uri="{FF2B5EF4-FFF2-40B4-BE49-F238E27FC236}">
                      <a16:creationId xmlns:a16="http://schemas.microsoft.com/office/drawing/2014/main" id="{5DBAB0E0-F112-A047-A49C-E0B96FF0FE3F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96" name="Groupe 1095">
                <a:extLst>
                  <a:ext uri="{FF2B5EF4-FFF2-40B4-BE49-F238E27FC236}">
                    <a16:creationId xmlns:a16="http://schemas.microsoft.com/office/drawing/2014/main" id="{A17208DD-CB20-594D-8895-9946885B43E8}"/>
                  </a:ext>
                </a:extLst>
              </p:cNvPr>
              <p:cNvGrpSpPr/>
              <p:nvPr/>
            </p:nvGrpSpPr>
            <p:grpSpPr>
              <a:xfrm>
                <a:off x="506919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100" name="Rectangle avec coin arrondi du même côté 1099">
                  <a:extLst>
                    <a:ext uri="{FF2B5EF4-FFF2-40B4-BE49-F238E27FC236}">
                      <a16:creationId xmlns:a16="http://schemas.microsoft.com/office/drawing/2014/main" id="{F8BE0D1A-D78C-614B-837C-3B3E40162FC3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1" name="Ellipse 1100">
                  <a:extLst>
                    <a:ext uri="{FF2B5EF4-FFF2-40B4-BE49-F238E27FC236}">
                      <a16:creationId xmlns:a16="http://schemas.microsoft.com/office/drawing/2014/main" id="{014D48B8-55FC-E74A-B1EF-A70A9451DFC5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97" name="Groupe 1096">
                <a:extLst>
                  <a:ext uri="{FF2B5EF4-FFF2-40B4-BE49-F238E27FC236}">
                    <a16:creationId xmlns:a16="http://schemas.microsoft.com/office/drawing/2014/main" id="{B3E818BF-5247-284A-8696-026379F01976}"/>
                  </a:ext>
                </a:extLst>
              </p:cNvPr>
              <p:cNvGrpSpPr/>
              <p:nvPr/>
            </p:nvGrpSpPr>
            <p:grpSpPr>
              <a:xfrm>
                <a:off x="5551326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98" name="Rectangle avec coin arrondi du même côté 1097">
                  <a:extLst>
                    <a:ext uri="{FF2B5EF4-FFF2-40B4-BE49-F238E27FC236}">
                      <a16:creationId xmlns:a16="http://schemas.microsoft.com/office/drawing/2014/main" id="{4986CE97-347D-524D-A491-ABAF0423E627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9" name="Ellipse 1098">
                  <a:extLst>
                    <a:ext uri="{FF2B5EF4-FFF2-40B4-BE49-F238E27FC236}">
                      <a16:creationId xmlns:a16="http://schemas.microsoft.com/office/drawing/2014/main" id="{1488F894-32F9-E442-81DD-0B8B013E993E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061" name="Groupe 1060">
              <a:extLst>
                <a:ext uri="{FF2B5EF4-FFF2-40B4-BE49-F238E27FC236}">
                  <a16:creationId xmlns:a16="http://schemas.microsoft.com/office/drawing/2014/main" id="{FC73BB4B-347F-5C4B-8239-1BA7C165AC13}"/>
                </a:ext>
              </a:extLst>
            </p:cNvPr>
            <p:cNvGrpSpPr/>
            <p:nvPr/>
          </p:nvGrpSpPr>
          <p:grpSpPr>
            <a:xfrm>
              <a:off x="6195660" y="2896346"/>
              <a:ext cx="1189204" cy="356714"/>
              <a:chOff x="1212112" y="3889255"/>
              <a:chExt cx="2339473" cy="701749"/>
            </a:xfrm>
            <a:grpFill/>
            <a:effectLst/>
          </p:grpSpPr>
          <p:grpSp>
            <p:nvGrpSpPr>
              <p:cNvPr id="1073" name="Groupe 1072">
                <a:extLst>
                  <a:ext uri="{FF2B5EF4-FFF2-40B4-BE49-F238E27FC236}">
                    <a16:creationId xmlns:a16="http://schemas.microsoft.com/office/drawing/2014/main" id="{FEEA0221-8A66-4C48-9136-A261DE170530}"/>
                  </a:ext>
                </a:extLst>
              </p:cNvPr>
              <p:cNvGrpSpPr/>
              <p:nvPr/>
            </p:nvGrpSpPr>
            <p:grpSpPr>
              <a:xfrm>
                <a:off x="121211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86" name="Rectangle avec coin arrondi du même côté 1085">
                  <a:extLst>
                    <a:ext uri="{FF2B5EF4-FFF2-40B4-BE49-F238E27FC236}">
                      <a16:creationId xmlns:a16="http://schemas.microsoft.com/office/drawing/2014/main" id="{B822B0E5-7EB4-9847-B770-E79C3D3BA6F2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7" name="Ellipse 1086">
                  <a:extLst>
                    <a:ext uri="{FF2B5EF4-FFF2-40B4-BE49-F238E27FC236}">
                      <a16:creationId xmlns:a16="http://schemas.microsoft.com/office/drawing/2014/main" id="{4EE929BB-4E15-4D49-82FA-99344697FAEA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74" name="Groupe 1073">
                <a:extLst>
                  <a:ext uri="{FF2B5EF4-FFF2-40B4-BE49-F238E27FC236}">
                    <a16:creationId xmlns:a16="http://schemas.microsoft.com/office/drawing/2014/main" id="{07726C3F-FFCF-264D-8038-94E7DF1DC562}"/>
                  </a:ext>
                </a:extLst>
              </p:cNvPr>
              <p:cNvGrpSpPr/>
              <p:nvPr/>
            </p:nvGrpSpPr>
            <p:grpSpPr>
              <a:xfrm>
                <a:off x="169424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84" name="Rectangle avec coin arrondi du même côté 1083">
                  <a:extLst>
                    <a:ext uri="{FF2B5EF4-FFF2-40B4-BE49-F238E27FC236}">
                      <a16:creationId xmlns:a16="http://schemas.microsoft.com/office/drawing/2014/main" id="{39D2C8DF-C597-7745-A6CA-CCE2DF4E1EC5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5" name="Ellipse 1084">
                  <a:extLst>
                    <a:ext uri="{FF2B5EF4-FFF2-40B4-BE49-F238E27FC236}">
                      <a16:creationId xmlns:a16="http://schemas.microsoft.com/office/drawing/2014/main" id="{BB0A184B-E4E5-C744-9339-B453DD6D32C2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75" name="Groupe 1074">
                <a:extLst>
                  <a:ext uri="{FF2B5EF4-FFF2-40B4-BE49-F238E27FC236}">
                    <a16:creationId xmlns:a16="http://schemas.microsoft.com/office/drawing/2014/main" id="{D27ED81C-A38C-994B-98BB-05231E95E191}"/>
                  </a:ext>
                </a:extLst>
              </p:cNvPr>
              <p:cNvGrpSpPr/>
              <p:nvPr/>
            </p:nvGrpSpPr>
            <p:grpSpPr>
              <a:xfrm>
                <a:off x="217638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82" name="Rectangle avec coin arrondi du même côté 1081">
                  <a:extLst>
                    <a:ext uri="{FF2B5EF4-FFF2-40B4-BE49-F238E27FC236}">
                      <a16:creationId xmlns:a16="http://schemas.microsoft.com/office/drawing/2014/main" id="{E72C2848-7301-FC4E-829B-31310949A6EE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3" name="Ellipse 1082">
                  <a:extLst>
                    <a:ext uri="{FF2B5EF4-FFF2-40B4-BE49-F238E27FC236}">
                      <a16:creationId xmlns:a16="http://schemas.microsoft.com/office/drawing/2014/main" id="{52306167-8FA2-A547-A81F-A2C779687342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76" name="Groupe 1075">
                <a:extLst>
                  <a:ext uri="{FF2B5EF4-FFF2-40B4-BE49-F238E27FC236}">
                    <a16:creationId xmlns:a16="http://schemas.microsoft.com/office/drawing/2014/main" id="{1BD94CCF-337A-144B-AEF9-C20846796E1B}"/>
                  </a:ext>
                </a:extLst>
              </p:cNvPr>
              <p:cNvGrpSpPr/>
              <p:nvPr/>
            </p:nvGrpSpPr>
            <p:grpSpPr>
              <a:xfrm>
                <a:off x="2658517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80" name="Rectangle avec coin arrondi du même côté 1079">
                  <a:extLst>
                    <a:ext uri="{FF2B5EF4-FFF2-40B4-BE49-F238E27FC236}">
                      <a16:creationId xmlns:a16="http://schemas.microsoft.com/office/drawing/2014/main" id="{FABF9459-0642-8640-87D0-22FAE6588D68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1" name="Ellipse 1080">
                  <a:extLst>
                    <a:ext uri="{FF2B5EF4-FFF2-40B4-BE49-F238E27FC236}">
                      <a16:creationId xmlns:a16="http://schemas.microsoft.com/office/drawing/2014/main" id="{E8E779A7-10A9-6A41-98CA-55C71B767536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77" name="Groupe 1076">
                <a:extLst>
                  <a:ext uri="{FF2B5EF4-FFF2-40B4-BE49-F238E27FC236}">
                    <a16:creationId xmlns:a16="http://schemas.microsoft.com/office/drawing/2014/main" id="{94A61336-237B-4A47-BACF-8098DE88C665}"/>
                  </a:ext>
                </a:extLst>
              </p:cNvPr>
              <p:cNvGrpSpPr/>
              <p:nvPr/>
            </p:nvGrpSpPr>
            <p:grpSpPr>
              <a:xfrm>
                <a:off x="3140652" y="3889255"/>
                <a:ext cx="410933" cy="701749"/>
                <a:chOff x="1403498" y="4742118"/>
                <a:chExt cx="691116" cy="1180217"/>
              </a:xfrm>
              <a:grpFill/>
            </p:grpSpPr>
            <p:sp>
              <p:nvSpPr>
                <p:cNvPr id="1078" name="Rectangle avec coin arrondi du même côté 1077">
                  <a:extLst>
                    <a:ext uri="{FF2B5EF4-FFF2-40B4-BE49-F238E27FC236}">
                      <a16:creationId xmlns:a16="http://schemas.microsoft.com/office/drawing/2014/main" id="{B039EEDF-8B07-3249-B9CF-DADEDE66F0BF}"/>
                    </a:ext>
                  </a:extLst>
                </p:cNvPr>
                <p:cNvSpPr/>
                <p:nvPr/>
              </p:nvSpPr>
              <p:spPr>
                <a:xfrm>
                  <a:off x="1403498" y="5348177"/>
                  <a:ext cx="691116" cy="574158"/>
                </a:xfrm>
                <a:prstGeom prst="round2SameRect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9" name="Ellipse 1078">
                  <a:extLst>
                    <a:ext uri="{FF2B5EF4-FFF2-40B4-BE49-F238E27FC236}">
                      <a16:creationId xmlns:a16="http://schemas.microsoft.com/office/drawing/2014/main" id="{4B909802-7C6D-0848-A9EF-C6BA61A15606}"/>
                    </a:ext>
                  </a:extLst>
                </p:cNvPr>
                <p:cNvSpPr/>
                <p:nvPr/>
              </p:nvSpPr>
              <p:spPr>
                <a:xfrm>
                  <a:off x="1483242" y="4742118"/>
                  <a:ext cx="531628" cy="531628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062" name="Groupe 1061">
              <a:extLst>
                <a:ext uri="{FF2B5EF4-FFF2-40B4-BE49-F238E27FC236}">
                  <a16:creationId xmlns:a16="http://schemas.microsoft.com/office/drawing/2014/main" id="{84D6A2FD-4F9C-CC4C-A020-BB94D45992D8}"/>
                </a:ext>
              </a:extLst>
            </p:cNvPr>
            <p:cNvGrpSpPr/>
            <p:nvPr/>
          </p:nvGrpSpPr>
          <p:grpSpPr>
            <a:xfrm>
              <a:off x="6195660" y="3359360"/>
              <a:ext cx="1189203" cy="356714"/>
              <a:chOff x="1874037" y="4542594"/>
              <a:chExt cx="1189203" cy="356714"/>
            </a:xfrm>
            <a:grpFill/>
            <a:effectLst/>
          </p:grpSpPr>
          <p:sp>
            <p:nvSpPr>
              <p:cNvPr id="1063" name="Rectangle avec coin arrondi du même côté 1062">
                <a:extLst>
                  <a:ext uri="{FF2B5EF4-FFF2-40B4-BE49-F238E27FC236}">
                    <a16:creationId xmlns:a16="http://schemas.microsoft.com/office/drawing/2014/main" id="{4F413189-34DC-C843-8797-085AF1F8ED9A}"/>
                  </a:ext>
                </a:extLst>
              </p:cNvPr>
              <p:cNvSpPr/>
              <p:nvPr/>
            </p:nvSpPr>
            <p:spPr>
              <a:xfrm>
                <a:off x="1874037" y="4725772"/>
                <a:ext cx="208886" cy="173536"/>
              </a:xfrm>
              <a:prstGeom prst="round2SameRect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4" name="Ellipse 1063">
                <a:extLst>
                  <a:ext uri="{FF2B5EF4-FFF2-40B4-BE49-F238E27FC236}">
                    <a16:creationId xmlns:a16="http://schemas.microsoft.com/office/drawing/2014/main" id="{3505728F-F1AB-9A4D-8706-70BACBB89A27}"/>
                  </a:ext>
                </a:extLst>
              </p:cNvPr>
              <p:cNvSpPr/>
              <p:nvPr/>
            </p:nvSpPr>
            <p:spPr>
              <a:xfrm>
                <a:off x="1898139" y="4542594"/>
                <a:ext cx="160682" cy="160682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5" name="Rectangle avec coin arrondi du même côté 1064">
                <a:extLst>
                  <a:ext uri="{FF2B5EF4-FFF2-40B4-BE49-F238E27FC236}">
                    <a16:creationId xmlns:a16="http://schemas.microsoft.com/office/drawing/2014/main" id="{521C44D3-4C31-5A4F-8D32-C3610C28EAAA}"/>
                  </a:ext>
                </a:extLst>
              </p:cNvPr>
              <p:cNvSpPr/>
              <p:nvPr/>
            </p:nvSpPr>
            <p:spPr>
              <a:xfrm>
                <a:off x="2119116" y="4725772"/>
                <a:ext cx="208886" cy="173536"/>
              </a:xfrm>
              <a:prstGeom prst="round2SameRect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6" name="Ellipse 1065">
                <a:extLst>
                  <a:ext uri="{FF2B5EF4-FFF2-40B4-BE49-F238E27FC236}">
                    <a16:creationId xmlns:a16="http://schemas.microsoft.com/office/drawing/2014/main" id="{C978FBED-F209-3D46-9541-2D43A7B719E5}"/>
                  </a:ext>
                </a:extLst>
              </p:cNvPr>
              <p:cNvSpPr/>
              <p:nvPr/>
            </p:nvSpPr>
            <p:spPr>
              <a:xfrm>
                <a:off x="2143218" y="4542594"/>
                <a:ext cx="160682" cy="160682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7" name="Rectangle avec coin arrondi du même côté 1066">
                <a:extLst>
                  <a:ext uri="{FF2B5EF4-FFF2-40B4-BE49-F238E27FC236}">
                    <a16:creationId xmlns:a16="http://schemas.microsoft.com/office/drawing/2014/main" id="{B001B897-D193-6A4B-8363-5C32150A58D5}"/>
                  </a:ext>
                </a:extLst>
              </p:cNvPr>
              <p:cNvSpPr/>
              <p:nvPr/>
            </p:nvSpPr>
            <p:spPr>
              <a:xfrm>
                <a:off x="2364196" y="4725772"/>
                <a:ext cx="208886" cy="173536"/>
              </a:xfrm>
              <a:prstGeom prst="round2SameRect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8" name="Ellipse 1067">
                <a:extLst>
                  <a:ext uri="{FF2B5EF4-FFF2-40B4-BE49-F238E27FC236}">
                    <a16:creationId xmlns:a16="http://schemas.microsoft.com/office/drawing/2014/main" id="{5DA91C8A-7595-E14F-BE96-D3339A6AF075}"/>
                  </a:ext>
                </a:extLst>
              </p:cNvPr>
              <p:cNvSpPr/>
              <p:nvPr/>
            </p:nvSpPr>
            <p:spPr>
              <a:xfrm>
                <a:off x="2388298" y="4542594"/>
                <a:ext cx="160682" cy="160682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9" name="Rectangle avec coin arrondi du même côté 1068">
                <a:extLst>
                  <a:ext uri="{FF2B5EF4-FFF2-40B4-BE49-F238E27FC236}">
                    <a16:creationId xmlns:a16="http://schemas.microsoft.com/office/drawing/2014/main" id="{C41E6D83-22F7-BF4E-B0C7-06AD260CAD1A}"/>
                  </a:ext>
                </a:extLst>
              </p:cNvPr>
              <p:cNvSpPr/>
              <p:nvPr/>
            </p:nvSpPr>
            <p:spPr>
              <a:xfrm>
                <a:off x="2609275" y="4725772"/>
                <a:ext cx="208886" cy="173536"/>
              </a:xfrm>
              <a:prstGeom prst="round2SameRect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0" name="Ellipse 1069">
                <a:extLst>
                  <a:ext uri="{FF2B5EF4-FFF2-40B4-BE49-F238E27FC236}">
                    <a16:creationId xmlns:a16="http://schemas.microsoft.com/office/drawing/2014/main" id="{B6F7C3F5-EB73-314F-AA57-BCD5CE667FC1}"/>
                  </a:ext>
                </a:extLst>
              </p:cNvPr>
              <p:cNvSpPr/>
              <p:nvPr/>
            </p:nvSpPr>
            <p:spPr>
              <a:xfrm>
                <a:off x="2633377" y="4542594"/>
                <a:ext cx="160682" cy="160682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1" name="Rectangle avec coin arrondi du même côté 1070">
                <a:extLst>
                  <a:ext uri="{FF2B5EF4-FFF2-40B4-BE49-F238E27FC236}">
                    <a16:creationId xmlns:a16="http://schemas.microsoft.com/office/drawing/2014/main" id="{D90AB9C8-72BF-7D4A-9845-906BEFE9E709}"/>
                  </a:ext>
                </a:extLst>
              </p:cNvPr>
              <p:cNvSpPr/>
              <p:nvPr/>
            </p:nvSpPr>
            <p:spPr>
              <a:xfrm>
                <a:off x="2854354" y="4725772"/>
                <a:ext cx="208886" cy="173536"/>
              </a:xfrm>
              <a:prstGeom prst="round2SameRect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2" name="Ellipse 1071">
                <a:extLst>
                  <a:ext uri="{FF2B5EF4-FFF2-40B4-BE49-F238E27FC236}">
                    <a16:creationId xmlns:a16="http://schemas.microsoft.com/office/drawing/2014/main" id="{EB823FC1-4B3F-CC4E-9F33-7D4E0889245D}"/>
                  </a:ext>
                </a:extLst>
              </p:cNvPr>
              <p:cNvSpPr/>
              <p:nvPr/>
            </p:nvSpPr>
            <p:spPr>
              <a:xfrm>
                <a:off x="2878456" y="4542594"/>
                <a:ext cx="160682" cy="160682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CEE651FD-A5D8-BC41-B474-6B854466EB78}"/>
              </a:ext>
            </a:extLst>
          </p:cNvPr>
          <p:cNvSpPr txBox="1"/>
          <p:nvPr/>
        </p:nvSpPr>
        <p:spPr>
          <a:xfrm>
            <a:off x="949534" y="5574416"/>
            <a:ext cx="7244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Does the size of the community matters ?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807E2C8-8847-4E47-8A5C-059F1BAF6EF9}"/>
              </a:ext>
            </a:extLst>
          </p:cNvPr>
          <p:cNvGrpSpPr/>
          <p:nvPr/>
        </p:nvGrpSpPr>
        <p:grpSpPr>
          <a:xfrm>
            <a:off x="1520824" y="3352120"/>
            <a:ext cx="6101177" cy="356716"/>
            <a:chOff x="1520824" y="3221973"/>
            <a:chExt cx="6101177" cy="356716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4927DA9F-4727-6842-B752-9FE5A3DE84A0}"/>
                </a:ext>
              </a:extLst>
            </p:cNvPr>
            <p:cNvGrpSpPr/>
            <p:nvPr/>
          </p:nvGrpSpPr>
          <p:grpSpPr>
            <a:xfrm>
              <a:off x="1520824" y="3221973"/>
              <a:ext cx="4876693" cy="356716"/>
              <a:chOff x="1520824" y="3221973"/>
              <a:chExt cx="4876693" cy="356716"/>
            </a:xfrm>
          </p:grpSpPr>
          <p:grpSp>
            <p:nvGrpSpPr>
              <p:cNvPr id="1208" name="Groupe 1207">
                <a:extLst>
                  <a:ext uri="{FF2B5EF4-FFF2-40B4-BE49-F238E27FC236}">
                    <a16:creationId xmlns:a16="http://schemas.microsoft.com/office/drawing/2014/main" id="{F5C9F2E7-B395-5F48-B501-BAE3FC8827C4}"/>
                  </a:ext>
                </a:extLst>
              </p:cNvPr>
              <p:cNvGrpSpPr/>
              <p:nvPr/>
            </p:nvGrpSpPr>
            <p:grpSpPr>
              <a:xfrm>
                <a:off x="1520824" y="3221973"/>
                <a:ext cx="2414601" cy="356714"/>
                <a:chOff x="1212112" y="3889255"/>
                <a:chExt cx="4750147" cy="701749"/>
              </a:xfrm>
              <a:solidFill>
                <a:srgbClr val="92D050"/>
              </a:solidFill>
              <a:effectLst/>
            </p:grpSpPr>
            <p:grpSp>
              <p:nvGrpSpPr>
                <p:cNvPr id="1209" name="Groupe 1208">
                  <a:extLst>
                    <a:ext uri="{FF2B5EF4-FFF2-40B4-BE49-F238E27FC236}">
                      <a16:creationId xmlns:a16="http://schemas.microsoft.com/office/drawing/2014/main" id="{530DC8E1-4118-E242-A5C3-F4B47F9A7F59}"/>
                    </a:ext>
                  </a:extLst>
                </p:cNvPr>
                <p:cNvGrpSpPr/>
                <p:nvPr/>
              </p:nvGrpSpPr>
              <p:grpSpPr>
                <a:xfrm>
                  <a:off x="1212112" y="3889255"/>
                  <a:ext cx="410933" cy="701749"/>
                  <a:chOff x="1403498" y="4742118"/>
                  <a:chExt cx="691116" cy="1180217"/>
                </a:xfrm>
                <a:grpFill/>
              </p:grpSpPr>
              <p:sp>
                <p:nvSpPr>
                  <p:cNvPr id="1237" name="Rectangle avec coin arrondi du même côté 1236">
                    <a:extLst>
                      <a:ext uri="{FF2B5EF4-FFF2-40B4-BE49-F238E27FC236}">
                        <a16:creationId xmlns:a16="http://schemas.microsoft.com/office/drawing/2014/main" id="{E33B3469-5F53-924A-AEB7-754C96BE7208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48177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38" name="Ellipse 1237">
                    <a:extLst>
                      <a:ext uri="{FF2B5EF4-FFF2-40B4-BE49-F238E27FC236}">
                        <a16:creationId xmlns:a16="http://schemas.microsoft.com/office/drawing/2014/main" id="{50948C72-B302-A74A-8E49-90B37CBB850D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2118"/>
                    <a:ext cx="531629" cy="5316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210" name="Groupe 1209">
                  <a:extLst>
                    <a:ext uri="{FF2B5EF4-FFF2-40B4-BE49-F238E27FC236}">
                      <a16:creationId xmlns:a16="http://schemas.microsoft.com/office/drawing/2014/main" id="{400AB382-C28A-2443-BDD6-99CB7716FF7E}"/>
                    </a:ext>
                  </a:extLst>
                </p:cNvPr>
                <p:cNvGrpSpPr/>
                <p:nvPr/>
              </p:nvGrpSpPr>
              <p:grpSpPr>
                <a:xfrm>
                  <a:off x="1694247" y="3889255"/>
                  <a:ext cx="410933" cy="701749"/>
                  <a:chOff x="1403498" y="4742118"/>
                  <a:chExt cx="691116" cy="1180217"/>
                </a:xfrm>
                <a:grpFill/>
              </p:grpSpPr>
              <p:sp>
                <p:nvSpPr>
                  <p:cNvPr id="1235" name="Rectangle avec coin arrondi du même côté 1234">
                    <a:extLst>
                      <a:ext uri="{FF2B5EF4-FFF2-40B4-BE49-F238E27FC236}">
                        <a16:creationId xmlns:a16="http://schemas.microsoft.com/office/drawing/2014/main" id="{3FF71F4C-8646-AF4F-80A4-BB3FE71CF062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48177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36" name="Ellipse 1235">
                    <a:extLst>
                      <a:ext uri="{FF2B5EF4-FFF2-40B4-BE49-F238E27FC236}">
                        <a16:creationId xmlns:a16="http://schemas.microsoft.com/office/drawing/2014/main" id="{40380869-2A06-F047-9DD1-FBA064582EE8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2118"/>
                    <a:ext cx="531629" cy="5316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211" name="Groupe 1210">
                  <a:extLst>
                    <a:ext uri="{FF2B5EF4-FFF2-40B4-BE49-F238E27FC236}">
                      <a16:creationId xmlns:a16="http://schemas.microsoft.com/office/drawing/2014/main" id="{29791E94-4C13-1541-8C86-CD821086F948}"/>
                    </a:ext>
                  </a:extLst>
                </p:cNvPr>
                <p:cNvGrpSpPr/>
                <p:nvPr/>
              </p:nvGrpSpPr>
              <p:grpSpPr>
                <a:xfrm>
                  <a:off x="2176382" y="3889255"/>
                  <a:ext cx="410933" cy="701749"/>
                  <a:chOff x="1403498" y="4742118"/>
                  <a:chExt cx="691116" cy="1180217"/>
                </a:xfrm>
                <a:grpFill/>
              </p:grpSpPr>
              <p:sp>
                <p:nvSpPr>
                  <p:cNvPr id="1233" name="Rectangle avec coin arrondi du même côté 1232">
                    <a:extLst>
                      <a:ext uri="{FF2B5EF4-FFF2-40B4-BE49-F238E27FC236}">
                        <a16:creationId xmlns:a16="http://schemas.microsoft.com/office/drawing/2014/main" id="{E2DE51C9-F7D8-1C42-B2A1-739D83C8FA9F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48177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34" name="Ellipse 1233">
                    <a:extLst>
                      <a:ext uri="{FF2B5EF4-FFF2-40B4-BE49-F238E27FC236}">
                        <a16:creationId xmlns:a16="http://schemas.microsoft.com/office/drawing/2014/main" id="{A45FDD96-8295-FA46-9C0E-EB4BAE5CE685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2118"/>
                    <a:ext cx="531629" cy="5316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212" name="Groupe 1211">
                  <a:extLst>
                    <a:ext uri="{FF2B5EF4-FFF2-40B4-BE49-F238E27FC236}">
                      <a16:creationId xmlns:a16="http://schemas.microsoft.com/office/drawing/2014/main" id="{C73EE990-813E-7B49-A479-5A8EF59CA8AB}"/>
                    </a:ext>
                  </a:extLst>
                </p:cNvPr>
                <p:cNvGrpSpPr/>
                <p:nvPr/>
              </p:nvGrpSpPr>
              <p:grpSpPr>
                <a:xfrm>
                  <a:off x="2658517" y="3889255"/>
                  <a:ext cx="410933" cy="701749"/>
                  <a:chOff x="1403498" y="4742118"/>
                  <a:chExt cx="691116" cy="1180217"/>
                </a:xfrm>
                <a:grpFill/>
              </p:grpSpPr>
              <p:sp>
                <p:nvSpPr>
                  <p:cNvPr id="1231" name="Rectangle avec coin arrondi du même côté 1230">
                    <a:extLst>
                      <a:ext uri="{FF2B5EF4-FFF2-40B4-BE49-F238E27FC236}">
                        <a16:creationId xmlns:a16="http://schemas.microsoft.com/office/drawing/2014/main" id="{693052B4-D16C-7141-89B0-959EF17779F8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48177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32" name="Ellipse 1231">
                    <a:extLst>
                      <a:ext uri="{FF2B5EF4-FFF2-40B4-BE49-F238E27FC236}">
                        <a16:creationId xmlns:a16="http://schemas.microsoft.com/office/drawing/2014/main" id="{AE5E7D9D-946F-6F4B-931B-09E92193F2A2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2118"/>
                    <a:ext cx="531629" cy="5316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213" name="Groupe 1212">
                  <a:extLst>
                    <a:ext uri="{FF2B5EF4-FFF2-40B4-BE49-F238E27FC236}">
                      <a16:creationId xmlns:a16="http://schemas.microsoft.com/office/drawing/2014/main" id="{F1427D54-3874-E44A-B4F6-F4F8E812C7C4}"/>
                    </a:ext>
                  </a:extLst>
                </p:cNvPr>
                <p:cNvGrpSpPr/>
                <p:nvPr/>
              </p:nvGrpSpPr>
              <p:grpSpPr>
                <a:xfrm>
                  <a:off x="3140652" y="3889255"/>
                  <a:ext cx="410933" cy="701749"/>
                  <a:chOff x="1403498" y="4742118"/>
                  <a:chExt cx="691116" cy="1180217"/>
                </a:xfrm>
                <a:grpFill/>
              </p:grpSpPr>
              <p:sp>
                <p:nvSpPr>
                  <p:cNvPr id="1229" name="Rectangle avec coin arrondi du même côté 1228">
                    <a:extLst>
                      <a:ext uri="{FF2B5EF4-FFF2-40B4-BE49-F238E27FC236}">
                        <a16:creationId xmlns:a16="http://schemas.microsoft.com/office/drawing/2014/main" id="{24C45588-923A-C141-8E94-E0C57F37DC5E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48177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30" name="Ellipse 1229">
                    <a:extLst>
                      <a:ext uri="{FF2B5EF4-FFF2-40B4-BE49-F238E27FC236}">
                        <a16:creationId xmlns:a16="http://schemas.microsoft.com/office/drawing/2014/main" id="{B8A16F5A-1EBA-0D43-A81E-E1EBAD7E7BC6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2118"/>
                    <a:ext cx="531629" cy="5316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214" name="Groupe 1213">
                  <a:extLst>
                    <a:ext uri="{FF2B5EF4-FFF2-40B4-BE49-F238E27FC236}">
                      <a16:creationId xmlns:a16="http://schemas.microsoft.com/office/drawing/2014/main" id="{2B377194-6BD8-4D4B-8DB1-37DE6BEF7471}"/>
                    </a:ext>
                  </a:extLst>
                </p:cNvPr>
                <p:cNvGrpSpPr/>
                <p:nvPr/>
              </p:nvGrpSpPr>
              <p:grpSpPr>
                <a:xfrm>
                  <a:off x="3622787" y="3889255"/>
                  <a:ext cx="410933" cy="701749"/>
                  <a:chOff x="1403498" y="4742118"/>
                  <a:chExt cx="691116" cy="1180217"/>
                </a:xfrm>
                <a:grpFill/>
              </p:grpSpPr>
              <p:sp>
                <p:nvSpPr>
                  <p:cNvPr id="1227" name="Rectangle avec coin arrondi du même côté 1226">
                    <a:extLst>
                      <a:ext uri="{FF2B5EF4-FFF2-40B4-BE49-F238E27FC236}">
                        <a16:creationId xmlns:a16="http://schemas.microsoft.com/office/drawing/2014/main" id="{58DB67EE-E2A4-9346-A80A-FD0AA67DF3B9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48177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8" name="Ellipse 1227">
                    <a:extLst>
                      <a:ext uri="{FF2B5EF4-FFF2-40B4-BE49-F238E27FC236}">
                        <a16:creationId xmlns:a16="http://schemas.microsoft.com/office/drawing/2014/main" id="{56DE2B99-B860-6345-B735-04FCA92FACB0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2118"/>
                    <a:ext cx="531629" cy="5316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215" name="Groupe 1214">
                  <a:extLst>
                    <a:ext uri="{FF2B5EF4-FFF2-40B4-BE49-F238E27FC236}">
                      <a16:creationId xmlns:a16="http://schemas.microsoft.com/office/drawing/2014/main" id="{A31B920C-AD2D-6A42-BB42-299943B3ADA6}"/>
                    </a:ext>
                  </a:extLst>
                </p:cNvPr>
                <p:cNvGrpSpPr/>
                <p:nvPr/>
              </p:nvGrpSpPr>
              <p:grpSpPr>
                <a:xfrm>
                  <a:off x="4104922" y="3889255"/>
                  <a:ext cx="410933" cy="701749"/>
                  <a:chOff x="1403498" y="4742118"/>
                  <a:chExt cx="691116" cy="1180217"/>
                </a:xfrm>
                <a:grpFill/>
              </p:grpSpPr>
              <p:sp>
                <p:nvSpPr>
                  <p:cNvPr id="1225" name="Rectangle avec coin arrondi du même côté 1224">
                    <a:extLst>
                      <a:ext uri="{FF2B5EF4-FFF2-40B4-BE49-F238E27FC236}">
                        <a16:creationId xmlns:a16="http://schemas.microsoft.com/office/drawing/2014/main" id="{43297852-8E46-0949-AA64-EC49A6C20B04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48177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6" name="Ellipse 1225">
                    <a:extLst>
                      <a:ext uri="{FF2B5EF4-FFF2-40B4-BE49-F238E27FC236}">
                        <a16:creationId xmlns:a16="http://schemas.microsoft.com/office/drawing/2014/main" id="{0815E087-AEFE-974C-B049-30EB0644B252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2118"/>
                    <a:ext cx="531629" cy="5316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216" name="Groupe 1215">
                  <a:extLst>
                    <a:ext uri="{FF2B5EF4-FFF2-40B4-BE49-F238E27FC236}">
                      <a16:creationId xmlns:a16="http://schemas.microsoft.com/office/drawing/2014/main" id="{96477CF5-9569-054A-8A33-36FD8D6F01E5}"/>
                    </a:ext>
                  </a:extLst>
                </p:cNvPr>
                <p:cNvGrpSpPr/>
                <p:nvPr/>
              </p:nvGrpSpPr>
              <p:grpSpPr>
                <a:xfrm>
                  <a:off x="4587057" y="3889255"/>
                  <a:ext cx="410933" cy="701749"/>
                  <a:chOff x="1403498" y="4742118"/>
                  <a:chExt cx="691116" cy="1180217"/>
                </a:xfrm>
                <a:grpFill/>
              </p:grpSpPr>
              <p:sp>
                <p:nvSpPr>
                  <p:cNvPr id="1223" name="Rectangle avec coin arrondi du même côté 1222">
                    <a:extLst>
                      <a:ext uri="{FF2B5EF4-FFF2-40B4-BE49-F238E27FC236}">
                        <a16:creationId xmlns:a16="http://schemas.microsoft.com/office/drawing/2014/main" id="{B050C060-78BD-F74B-937B-4A960932B3B3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48177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4" name="Ellipse 1223">
                    <a:extLst>
                      <a:ext uri="{FF2B5EF4-FFF2-40B4-BE49-F238E27FC236}">
                        <a16:creationId xmlns:a16="http://schemas.microsoft.com/office/drawing/2014/main" id="{B6270198-AC1D-CD41-8397-E16BC56B129D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2118"/>
                    <a:ext cx="531629" cy="5316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217" name="Groupe 1216">
                  <a:extLst>
                    <a:ext uri="{FF2B5EF4-FFF2-40B4-BE49-F238E27FC236}">
                      <a16:creationId xmlns:a16="http://schemas.microsoft.com/office/drawing/2014/main" id="{F51D1899-ED0C-834F-9531-80ECC6DCFE3C}"/>
                    </a:ext>
                  </a:extLst>
                </p:cNvPr>
                <p:cNvGrpSpPr/>
                <p:nvPr/>
              </p:nvGrpSpPr>
              <p:grpSpPr>
                <a:xfrm>
                  <a:off x="5069192" y="3889255"/>
                  <a:ext cx="410933" cy="701749"/>
                  <a:chOff x="1403498" y="4742118"/>
                  <a:chExt cx="691116" cy="1180217"/>
                </a:xfrm>
                <a:grpFill/>
              </p:grpSpPr>
              <p:sp>
                <p:nvSpPr>
                  <p:cNvPr id="1221" name="Rectangle avec coin arrondi du même côté 1220">
                    <a:extLst>
                      <a:ext uri="{FF2B5EF4-FFF2-40B4-BE49-F238E27FC236}">
                        <a16:creationId xmlns:a16="http://schemas.microsoft.com/office/drawing/2014/main" id="{5AAEE9EE-E3F4-C141-9F4F-45C495B9FCF7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48177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2" name="Ellipse 1221">
                    <a:extLst>
                      <a:ext uri="{FF2B5EF4-FFF2-40B4-BE49-F238E27FC236}">
                        <a16:creationId xmlns:a16="http://schemas.microsoft.com/office/drawing/2014/main" id="{FBD693D9-E574-7245-8E49-E677505A3D6B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2118"/>
                    <a:ext cx="531629" cy="5316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218" name="Groupe 1217">
                  <a:extLst>
                    <a:ext uri="{FF2B5EF4-FFF2-40B4-BE49-F238E27FC236}">
                      <a16:creationId xmlns:a16="http://schemas.microsoft.com/office/drawing/2014/main" id="{BD125D9C-88F2-B343-BF47-A457FADBE638}"/>
                    </a:ext>
                  </a:extLst>
                </p:cNvPr>
                <p:cNvGrpSpPr/>
                <p:nvPr/>
              </p:nvGrpSpPr>
              <p:grpSpPr>
                <a:xfrm>
                  <a:off x="5551326" y="3889255"/>
                  <a:ext cx="410933" cy="701749"/>
                  <a:chOff x="1403498" y="4742118"/>
                  <a:chExt cx="691116" cy="1180217"/>
                </a:xfrm>
                <a:grpFill/>
              </p:grpSpPr>
              <p:sp>
                <p:nvSpPr>
                  <p:cNvPr id="1219" name="Rectangle avec coin arrondi du même côté 1218">
                    <a:extLst>
                      <a:ext uri="{FF2B5EF4-FFF2-40B4-BE49-F238E27FC236}">
                        <a16:creationId xmlns:a16="http://schemas.microsoft.com/office/drawing/2014/main" id="{DB48CB05-B49D-8B4F-9B29-4EBBDCEE14E1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48177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0" name="Ellipse 1219">
                    <a:extLst>
                      <a:ext uri="{FF2B5EF4-FFF2-40B4-BE49-F238E27FC236}">
                        <a16:creationId xmlns:a16="http://schemas.microsoft.com/office/drawing/2014/main" id="{3DD4EBB3-0B16-BB43-8C10-B924BD54E9F2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2118"/>
                    <a:ext cx="531629" cy="5316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484" name="Groupe 1483">
                <a:extLst>
                  <a:ext uri="{FF2B5EF4-FFF2-40B4-BE49-F238E27FC236}">
                    <a16:creationId xmlns:a16="http://schemas.microsoft.com/office/drawing/2014/main" id="{E8A30A7D-88BA-FF47-9D68-FD13E166FF62}"/>
                  </a:ext>
                </a:extLst>
              </p:cNvPr>
              <p:cNvGrpSpPr/>
              <p:nvPr/>
            </p:nvGrpSpPr>
            <p:grpSpPr>
              <a:xfrm>
                <a:off x="3982916" y="3221973"/>
                <a:ext cx="2414601" cy="356716"/>
                <a:chOff x="1212112" y="3891742"/>
                <a:chExt cx="4750147" cy="701753"/>
              </a:xfrm>
              <a:solidFill>
                <a:srgbClr val="92D050"/>
              </a:solidFill>
              <a:effectLst/>
            </p:grpSpPr>
            <p:grpSp>
              <p:nvGrpSpPr>
                <p:cNvPr id="1485" name="Groupe 1484">
                  <a:extLst>
                    <a:ext uri="{FF2B5EF4-FFF2-40B4-BE49-F238E27FC236}">
                      <a16:creationId xmlns:a16="http://schemas.microsoft.com/office/drawing/2014/main" id="{B888961D-4CCC-D445-8B05-92797D753158}"/>
                    </a:ext>
                  </a:extLst>
                </p:cNvPr>
                <p:cNvGrpSpPr/>
                <p:nvPr/>
              </p:nvGrpSpPr>
              <p:grpSpPr>
                <a:xfrm>
                  <a:off x="1212112" y="3891745"/>
                  <a:ext cx="410933" cy="701750"/>
                  <a:chOff x="1403498" y="4746303"/>
                  <a:chExt cx="691116" cy="1180218"/>
                </a:xfrm>
                <a:grpFill/>
              </p:grpSpPr>
              <p:sp>
                <p:nvSpPr>
                  <p:cNvPr id="1513" name="Rectangle avec coin arrondi du même côté 1512">
                    <a:extLst>
                      <a:ext uri="{FF2B5EF4-FFF2-40B4-BE49-F238E27FC236}">
                        <a16:creationId xmlns:a16="http://schemas.microsoft.com/office/drawing/2014/main" id="{ECB21735-510D-2143-89EC-FED3195D837C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52363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14" name="Ellipse 1513">
                    <a:extLst>
                      <a:ext uri="{FF2B5EF4-FFF2-40B4-BE49-F238E27FC236}">
                        <a16:creationId xmlns:a16="http://schemas.microsoft.com/office/drawing/2014/main" id="{C0C93557-DA62-4E42-B62B-10C17908C6F7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6303"/>
                    <a:ext cx="531629" cy="53163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86" name="Groupe 1485">
                  <a:extLst>
                    <a:ext uri="{FF2B5EF4-FFF2-40B4-BE49-F238E27FC236}">
                      <a16:creationId xmlns:a16="http://schemas.microsoft.com/office/drawing/2014/main" id="{DD848793-B17F-6D4A-B877-CAE026A10ACC}"/>
                    </a:ext>
                  </a:extLst>
                </p:cNvPr>
                <p:cNvGrpSpPr/>
                <p:nvPr/>
              </p:nvGrpSpPr>
              <p:grpSpPr>
                <a:xfrm>
                  <a:off x="1694247" y="3891745"/>
                  <a:ext cx="410933" cy="701750"/>
                  <a:chOff x="1403498" y="4746303"/>
                  <a:chExt cx="691116" cy="1180218"/>
                </a:xfrm>
                <a:grpFill/>
              </p:grpSpPr>
              <p:sp>
                <p:nvSpPr>
                  <p:cNvPr id="1511" name="Rectangle avec coin arrondi du même côté 1510">
                    <a:extLst>
                      <a:ext uri="{FF2B5EF4-FFF2-40B4-BE49-F238E27FC236}">
                        <a16:creationId xmlns:a16="http://schemas.microsoft.com/office/drawing/2014/main" id="{FD889603-E245-284B-80C0-69535E14611F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52363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12" name="Ellipse 1511">
                    <a:extLst>
                      <a:ext uri="{FF2B5EF4-FFF2-40B4-BE49-F238E27FC236}">
                        <a16:creationId xmlns:a16="http://schemas.microsoft.com/office/drawing/2014/main" id="{57B8F03F-6E17-A14B-B273-82FB70786100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6303"/>
                    <a:ext cx="531629" cy="53163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87" name="Groupe 1486">
                  <a:extLst>
                    <a:ext uri="{FF2B5EF4-FFF2-40B4-BE49-F238E27FC236}">
                      <a16:creationId xmlns:a16="http://schemas.microsoft.com/office/drawing/2014/main" id="{7E52475F-CEDD-3440-A4D2-B0948A2EF950}"/>
                    </a:ext>
                  </a:extLst>
                </p:cNvPr>
                <p:cNvGrpSpPr/>
                <p:nvPr/>
              </p:nvGrpSpPr>
              <p:grpSpPr>
                <a:xfrm>
                  <a:off x="2176382" y="3891745"/>
                  <a:ext cx="410933" cy="701750"/>
                  <a:chOff x="1403498" y="4746303"/>
                  <a:chExt cx="691116" cy="1180218"/>
                </a:xfrm>
                <a:grpFill/>
              </p:grpSpPr>
              <p:sp>
                <p:nvSpPr>
                  <p:cNvPr id="1509" name="Rectangle avec coin arrondi du même côté 1508">
                    <a:extLst>
                      <a:ext uri="{FF2B5EF4-FFF2-40B4-BE49-F238E27FC236}">
                        <a16:creationId xmlns:a16="http://schemas.microsoft.com/office/drawing/2014/main" id="{1330A607-3D50-B046-BB91-690F84AA21CC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52363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10" name="Ellipse 1509">
                    <a:extLst>
                      <a:ext uri="{FF2B5EF4-FFF2-40B4-BE49-F238E27FC236}">
                        <a16:creationId xmlns:a16="http://schemas.microsoft.com/office/drawing/2014/main" id="{19EBC81D-D4DE-CE42-B3ED-71A12762556A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6303"/>
                    <a:ext cx="531629" cy="53163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88" name="Groupe 1487">
                  <a:extLst>
                    <a:ext uri="{FF2B5EF4-FFF2-40B4-BE49-F238E27FC236}">
                      <a16:creationId xmlns:a16="http://schemas.microsoft.com/office/drawing/2014/main" id="{C8A0F0EE-B456-174F-9023-5A1F7AD2B079}"/>
                    </a:ext>
                  </a:extLst>
                </p:cNvPr>
                <p:cNvGrpSpPr/>
                <p:nvPr/>
              </p:nvGrpSpPr>
              <p:grpSpPr>
                <a:xfrm>
                  <a:off x="2658517" y="3891745"/>
                  <a:ext cx="410933" cy="701750"/>
                  <a:chOff x="1403498" y="4746303"/>
                  <a:chExt cx="691116" cy="1180218"/>
                </a:xfrm>
                <a:grpFill/>
              </p:grpSpPr>
              <p:sp>
                <p:nvSpPr>
                  <p:cNvPr id="1507" name="Rectangle avec coin arrondi du même côté 1506">
                    <a:extLst>
                      <a:ext uri="{FF2B5EF4-FFF2-40B4-BE49-F238E27FC236}">
                        <a16:creationId xmlns:a16="http://schemas.microsoft.com/office/drawing/2014/main" id="{BE2ABE94-3E70-B142-9B54-FFABC5A8AA79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52363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08" name="Ellipse 1507">
                    <a:extLst>
                      <a:ext uri="{FF2B5EF4-FFF2-40B4-BE49-F238E27FC236}">
                        <a16:creationId xmlns:a16="http://schemas.microsoft.com/office/drawing/2014/main" id="{B05CD81C-E2AE-1D40-B673-32AD218142A2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6303"/>
                    <a:ext cx="531629" cy="53163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89" name="Groupe 1488">
                  <a:extLst>
                    <a:ext uri="{FF2B5EF4-FFF2-40B4-BE49-F238E27FC236}">
                      <a16:creationId xmlns:a16="http://schemas.microsoft.com/office/drawing/2014/main" id="{DDE485AF-53F1-304F-BE2B-28A2BD070088}"/>
                    </a:ext>
                  </a:extLst>
                </p:cNvPr>
                <p:cNvGrpSpPr/>
                <p:nvPr/>
              </p:nvGrpSpPr>
              <p:grpSpPr>
                <a:xfrm>
                  <a:off x="3140652" y="3891745"/>
                  <a:ext cx="410933" cy="701750"/>
                  <a:chOff x="1403498" y="4746303"/>
                  <a:chExt cx="691116" cy="1180218"/>
                </a:xfrm>
                <a:grpFill/>
              </p:grpSpPr>
              <p:sp>
                <p:nvSpPr>
                  <p:cNvPr id="1505" name="Rectangle avec coin arrondi du même côté 1504">
                    <a:extLst>
                      <a:ext uri="{FF2B5EF4-FFF2-40B4-BE49-F238E27FC236}">
                        <a16:creationId xmlns:a16="http://schemas.microsoft.com/office/drawing/2014/main" id="{7A077DC2-E735-644A-B71D-E5005D637E23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52363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06" name="Ellipse 1505">
                    <a:extLst>
                      <a:ext uri="{FF2B5EF4-FFF2-40B4-BE49-F238E27FC236}">
                        <a16:creationId xmlns:a16="http://schemas.microsoft.com/office/drawing/2014/main" id="{EECAEDEF-55F6-E742-83F1-59636188D054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6303"/>
                    <a:ext cx="531629" cy="53163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90" name="Groupe 1489">
                  <a:extLst>
                    <a:ext uri="{FF2B5EF4-FFF2-40B4-BE49-F238E27FC236}">
                      <a16:creationId xmlns:a16="http://schemas.microsoft.com/office/drawing/2014/main" id="{59876834-D8FC-9F47-A399-DAC9923C107C}"/>
                    </a:ext>
                  </a:extLst>
                </p:cNvPr>
                <p:cNvGrpSpPr/>
                <p:nvPr/>
              </p:nvGrpSpPr>
              <p:grpSpPr>
                <a:xfrm>
                  <a:off x="3622787" y="3891745"/>
                  <a:ext cx="410933" cy="701750"/>
                  <a:chOff x="1403498" y="4746303"/>
                  <a:chExt cx="691116" cy="1180218"/>
                </a:xfrm>
                <a:grpFill/>
              </p:grpSpPr>
              <p:sp>
                <p:nvSpPr>
                  <p:cNvPr id="1503" name="Rectangle avec coin arrondi du même côté 1502">
                    <a:extLst>
                      <a:ext uri="{FF2B5EF4-FFF2-40B4-BE49-F238E27FC236}">
                        <a16:creationId xmlns:a16="http://schemas.microsoft.com/office/drawing/2014/main" id="{1D828C38-2E9E-4241-98D3-AA1F38E58572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52363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04" name="Ellipse 1503">
                    <a:extLst>
                      <a:ext uri="{FF2B5EF4-FFF2-40B4-BE49-F238E27FC236}">
                        <a16:creationId xmlns:a16="http://schemas.microsoft.com/office/drawing/2014/main" id="{90DC83A7-E2E0-A14F-946E-1E1394BE20EC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6303"/>
                    <a:ext cx="531629" cy="53163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91" name="Groupe 1490">
                  <a:extLst>
                    <a:ext uri="{FF2B5EF4-FFF2-40B4-BE49-F238E27FC236}">
                      <a16:creationId xmlns:a16="http://schemas.microsoft.com/office/drawing/2014/main" id="{06493AB7-A07F-C24D-A8C8-DA2819D3D8B5}"/>
                    </a:ext>
                  </a:extLst>
                </p:cNvPr>
                <p:cNvGrpSpPr/>
                <p:nvPr/>
              </p:nvGrpSpPr>
              <p:grpSpPr>
                <a:xfrm>
                  <a:off x="4104922" y="3891745"/>
                  <a:ext cx="410933" cy="701750"/>
                  <a:chOff x="1403498" y="4746303"/>
                  <a:chExt cx="691116" cy="1180218"/>
                </a:xfrm>
                <a:grpFill/>
              </p:grpSpPr>
              <p:sp>
                <p:nvSpPr>
                  <p:cNvPr id="1501" name="Rectangle avec coin arrondi du même côté 1500">
                    <a:extLst>
                      <a:ext uri="{FF2B5EF4-FFF2-40B4-BE49-F238E27FC236}">
                        <a16:creationId xmlns:a16="http://schemas.microsoft.com/office/drawing/2014/main" id="{641A25B3-81D2-E44B-A65C-15A553DEC834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52363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02" name="Ellipse 1501">
                    <a:extLst>
                      <a:ext uri="{FF2B5EF4-FFF2-40B4-BE49-F238E27FC236}">
                        <a16:creationId xmlns:a16="http://schemas.microsoft.com/office/drawing/2014/main" id="{B96647E4-E169-9744-BF18-43471ACBD437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6303"/>
                    <a:ext cx="531629" cy="53163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92" name="Groupe 1491">
                  <a:extLst>
                    <a:ext uri="{FF2B5EF4-FFF2-40B4-BE49-F238E27FC236}">
                      <a16:creationId xmlns:a16="http://schemas.microsoft.com/office/drawing/2014/main" id="{BB7FE1A5-9BE8-7A40-AA07-5053E9AD6677}"/>
                    </a:ext>
                  </a:extLst>
                </p:cNvPr>
                <p:cNvGrpSpPr/>
                <p:nvPr/>
              </p:nvGrpSpPr>
              <p:grpSpPr>
                <a:xfrm>
                  <a:off x="4587057" y="3891745"/>
                  <a:ext cx="410933" cy="701750"/>
                  <a:chOff x="1403498" y="4746303"/>
                  <a:chExt cx="691116" cy="1180218"/>
                </a:xfrm>
                <a:grpFill/>
              </p:grpSpPr>
              <p:sp>
                <p:nvSpPr>
                  <p:cNvPr id="1499" name="Rectangle avec coin arrondi du même côté 1498">
                    <a:extLst>
                      <a:ext uri="{FF2B5EF4-FFF2-40B4-BE49-F238E27FC236}">
                        <a16:creationId xmlns:a16="http://schemas.microsoft.com/office/drawing/2014/main" id="{C4F4494C-5695-AF4D-8690-E7D5AB8A484F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52363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00" name="Ellipse 1499">
                    <a:extLst>
                      <a:ext uri="{FF2B5EF4-FFF2-40B4-BE49-F238E27FC236}">
                        <a16:creationId xmlns:a16="http://schemas.microsoft.com/office/drawing/2014/main" id="{DE8610B0-B088-4D44-898C-6F07F2BF5E85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6303"/>
                    <a:ext cx="531629" cy="53163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93" name="Groupe 1492">
                  <a:extLst>
                    <a:ext uri="{FF2B5EF4-FFF2-40B4-BE49-F238E27FC236}">
                      <a16:creationId xmlns:a16="http://schemas.microsoft.com/office/drawing/2014/main" id="{4834DD5B-6EAE-A94B-8FCD-E439C2A2BCCD}"/>
                    </a:ext>
                  </a:extLst>
                </p:cNvPr>
                <p:cNvGrpSpPr/>
                <p:nvPr/>
              </p:nvGrpSpPr>
              <p:grpSpPr>
                <a:xfrm>
                  <a:off x="5069192" y="3891745"/>
                  <a:ext cx="410933" cy="701750"/>
                  <a:chOff x="1403498" y="4746303"/>
                  <a:chExt cx="691116" cy="1180218"/>
                </a:xfrm>
                <a:grpFill/>
              </p:grpSpPr>
              <p:sp>
                <p:nvSpPr>
                  <p:cNvPr id="1497" name="Rectangle avec coin arrondi du même côté 1496">
                    <a:extLst>
                      <a:ext uri="{FF2B5EF4-FFF2-40B4-BE49-F238E27FC236}">
                        <a16:creationId xmlns:a16="http://schemas.microsoft.com/office/drawing/2014/main" id="{DFBFEEDA-1216-E644-BC63-2B76533BF5DD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52363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98" name="Ellipse 1497">
                    <a:extLst>
                      <a:ext uri="{FF2B5EF4-FFF2-40B4-BE49-F238E27FC236}">
                        <a16:creationId xmlns:a16="http://schemas.microsoft.com/office/drawing/2014/main" id="{4B2380FB-734C-0B4F-BAF2-66E7441BCF1E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6303"/>
                    <a:ext cx="531629" cy="53163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94" name="Groupe 1493">
                  <a:extLst>
                    <a:ext uri="{FF2B5EF4-FFF2-40B4-BE49-F238E27FC236}">
                      <a16:creationId xmlns:a16="http://schemas.microsoft.com/office/drawing/2014/main" id="{963A9021-3230-854A-B8BA-BA652917C241}"/>
                    </a:ext>
                  </a:extLst>
                </p:cNvPr>
                <p:cNvGrpSpPr/>
                <p:nvPr/>
              </p:nvGrpSpPr>
              <p:grpSpPr>
                <a:xfrm>
                  <a:off x="5551326" y="3891742"/>
                  <a:ext cx="410933" cy="701749"/>
                  <a:chOff x="1403498" y="4746300"/>
                  <a:chExt cx="691116" cy="1180217"/>
                </a:xfrm>
                <a:grpFill/>
              </p:grpSpPr>
              <p:sp>
                <p:nvSpPr>
                  <p:cNvPr id="1495" name="Rectangle avec coin arrondi du même côté 1494">
                    <a:extLst>
                      <a:ext uri="{FF2B5EF4-FFF2-40B4-BE49-F238E27FC236}">
                        <a16:creationId xmlns:a16="http://schemas.microsoft.com/office/drawing/2014/main" id="{989A25F3-3258-804C-9EE8-61B30E717C41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52359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96" name="Ellipse 1495">
                    <a:extLst>
                      <a:ext uri="{FF2B5EF4-FFF2-40B4-BE49-F238E27FC236}">
                        <a16:creationId xmlns:a16="http://schemas.microsoft.com/office/drawing/2014/main" id="{E3BAD353-04FE-D44A-9AF2-B034CF711FC4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6300"/>
                    <a:ext cx="531629" cy="5316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3B16632A-F670-F747-A0B6-724057579010}"/>
                </a:ext>
              </a:extLst>
            </p:cNvPr>
            <p:cNvGrpSpPr/>
            <p:nvPr/>
          </p:nvGrpSpPr>
          <p:grpSpPr>
            <a:xfrm>
              <a:off x="6432798" y="3221973"/>
              <a:ext cx="1189203" cy="356714"/>
              <a:chOff x="5207401" y="3684887"/>
              <a:chExt cx="1189203" cy="356714"/>
            </a:xfrm>
          </p:grpSpPr>
          <p:sp>
            <p:nvSpPr>
              <p:cNvPr id="1578" name="Rectangle avec coin arrondi du même côté 1577">
                <a:extLst>
                  <a:ext uri="{FF2B5EF4-FFF2-40B4-BE49-F238E27FC236}">
                    <a16:creationId xmlns:a16="http://schemas.microsoft.com/office/drawing/2014/main" id="{95428956-6E9B-F54D-B9FA-03F03EC44E66}"/>
                  </a:ext>
                </a:extLst>
              </p:cNvPr>
              <p:cNvSpPr/>
              <p:nvPr/>
            </p:nvSpPr>
            <p:spPr>
              <a:xfrm>
                <a:off x="5207401" y="3868065"/>
                <a:ext cx="208886" cy="173536"/>
              </a:xfrm>
              <a:prstGeom prst="round2Same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9" name="Ellipse 1578">
                <a:extLst>
                  <a:ext uri="{FF2B5EF4-FFF2-40B4-BE49-F238E27FC236}">
                    <a16:creationId xmlns:a16="http://schemas.microsoft.com/office/drawing/2014/main" id="{85929242-41F5-4642-A106-A9AE7E2AB8AF}"/>
                  </a:ext>
                </a:extLst>
              </p:cNvPr>
              <p:cNvSpPr/>
              <p:nvPr/>
            </p:nvSpPr>
            <p:spPr>
              <a:xfrm>
                <a:off x="5231503" y="3684887"/>
                <a:ext cx="160682" cy="16068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0" name="Rectangle avec coin arrondi du même côté 1579">
                <a:extLst>
                  <a:ext uri="{FF2B5EF4-FFF2-40B4-BE49-F238E27FC236}">
                    <a16:creationId xmlns:a16="http://schemas.microsoft.com/office/drawing/2014/main" id="{97EA36EF-30C5-064A-BA60-B810BE12C945}"/>
                  </a:ext>
                </a:extLst>
              </p:cNvPr>
              <p:cNvSpPr/>
              <p:nvPr/>
            </p:nvSpPr>
            <p:spPr>
              <a:xfrm>
                <a:off x="5452480" y="3868065"/>
                <a:ext cx="208886" cy="173536"/>
              </a:xfrm>
              <a:prstGeom prst="round2Same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1" name="Ellipse 1580">
                <a:extLst>
                  <a:ext uri="{FF2B5EF4-FFF2-40B4-BE49-F238E27FC236}">
                    <a16:creationId xmlns:a16="http://schemas.microsoft.com/office/drawing/2014/main" id="{BF6E01DC-1819-C448-886D-7C8E02107013}"/>
                  </a:ext>
                </a:extLst>
              </p:cNvPr>
              <p:cNvSpPr/>
              <p:nvPr/>
            </p:nvSpPr>
            <p:spPr>
              <a:xfrm>
                <a:off x="5476582" y="3684887"/>
                <a:ext cx="160682" cy="16068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2" name="Rectangle avec coin arrondi du même côté 1581">
                <a:extLst>
                  <a:ext uri="{FF2B5EF4-FFF2-40B4-BE49-F238E27FC236}">
                    <a16:creationId xmlns:a16="http://schemas.microsoft.com/office/drawing/2014/main" id="{1273854F-18A7-444B-9106-9B5714E220AB}"/>
                  </a:ext>
                </a:extLst>
              </p:cNvPr>
              <p:cNvSpPr/>
              <p:nvPr/>
            </p:nvSpPr>
            <p:spPr>
              <a:xfrm>
                <a:off x="5697560" y="3868065"/>
                <a:ext cx="208886" cy="173536"/>
              </a:xfrm>
              <a:prstGeom prst="round2Same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3" name="Ellipse 1582">
                <a:extLst>
                  <a:ext uri="{FF2B5EF4-FFF2-40B4-BE49-F238E27FC236}">
                    <a16:creationId xmlns:a16="http://schemas.microsoft.com/office/drawing/2014/main" id="{D89C7AFF-EF33-5244-9240-0D6A68148DC8}"/>
                  </a:ext>
                </a:extLst>
              </p:cNvPr>
              <p:cNvSpPr/>
              <p:nvPr/>
            </p:nvSpPr>
            <p:spPr>
              <a:xfrm>
                <a:off x="5721662" y="3684887"/>
                <a:ext cx="160682" cy="16068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4" name="Rectangle avec coin arrondi du même côté 1583">
                <a:extLst>
                  <a:ext uri="{FF2B5EF4-FFF2-40B4-BE49-F238E27FC236}">
                    <a16:creationId xmlns:a16="http://schemas.microsoft.com/office/drawing/2014/main" id="{A4263190-6801-F843-B2EC-032484A8DC05}"/>
                  </a:ext>
                </a:extLst>
              </p:cNvPr>
              <p:cNvSpPr/>
              <p:nvPr/>
            </p:nvSpPr>
            <p:spPr>
              <a:xfrm>
                <a:off x="5942639" y="3868065"/>
                <a:ext cx="208886" cy="173536"/>
              </a:xfrm>
              <a:prstGeom prst="round2Same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5" name="Ellipse 1584">
                <a:extLst>
                  <a:ext uri="{FF2B5EF4-FFF2-40B4-BE49-F238E27FC236}">
                    <a16:creationId xmlns:a16="http://schemas.microsoft.com/office/drawing/2014/main" id="{E0A6EAAF-B11B-1B41-843E-6A6FF1096A88}"/>
                  </a:ext>
                </a:extLst>
              </p:cNvPr>
              <p:cNvSpPr/>
              <p:nvPr/>
            </p:nvSpPr>
            <p:spPr>
              <a:xfrm>
                <a:off x="5966741" y="3684887"/>
                <a:ext cx="160682" cy="16068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6" name="Rectangle avec coin arrondi du même côté 1585">
                <a:extLst>
                  <a:ext uri="{FF2B5EF4-FFF2-40B4-BE49-F238E27FC236}">
                    <a16:creationId xmlns:a16="http://schemas.microsoft.com/office/drawing/2014/main" id="{0387DFA7-2810-D641-98B4-E965F3016F73}"/>
                  </a:ext>
                </a:extLst>
              </p:cNvPr>
              <p:cNvSpPr/>
              <p:nvPr/>
            </p:nvSpPr>
            <p:spPr>
              <a:xfrm>
                <a:off x="6187718" y="3868065"/>
                <a:ext cx="208886" cy="173536"/>
              </a:xfrm>
              <a:prstGeom prst="round2Same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7" name="Ellipse 1586">
                <a:extLst>
                  <a:ext uri="{FF2B5EF4-FFF2-40B4-BE49-F238E27FC236}">
                    <a16:creationId xmlns:a16="http://schemas.microsoft.com/office/drawing/2014/main" id="{53765E95-3C79-C34A-9452-0BDCE8E2E708}"/>
                  </a:ext>
                </a:extLst>
              </p:cNvPr>
              <p:cNvSpPr/>
              <p:nvPr/>
            </p:nvSpPr>
            <p:spPr>
              <a:xfrm>
                <a:off x="6211820" y="3684887"/>
                <a:ext cx="160682" cy="16068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663" name="Groupe 1662">
            <a:extLst>
              <a:ext uri="{FF2B5EF4-FFF2-40B4-BE49-F238E27FC236}">
                <a16:creationId xmlns:a16="http://schemas.microsoft.com/office/drawing/2014/main" id="{B8F8E7C8-3FC8-3A4F-8833-A4AE3F58454D}"/>
              </a:ext>
            </a:extLst>
          </p:cNvPr>
          <p:cNvGrpSpPr/>
          <p:nvPr/>
        </p:nvGrpSpPr>
        <p:grpSpPr>
          <a:xfrm>
            <a:off x="1521411" y="3814450"/>
            <a:ext cx="6101177" cy="356716"/>
            <a:chOff x="1520824" y="3221973"/>
            <a:chExt cx="6101177" cy="356716"/>
          </a:xfrm>
        </p:grpSpPr>
        <p:grpSp>
          <p:nvGrpSpPr>
            <p:cNvPr id="1664" name="Groupe 1663">
              <a:extLst>
                <a:ext uri="{FF2B5EF4-FFF2-40B4-BE49-F238E27FC236}">
                  <a16:creationId xmlns:a16="http://schemas.microsoft.com/office/drawing/2014/main" id="{1DAEB225-22EE-F844-9BCB-0ABEA2EE2A2F}"/>
                </a:ext>
              </a:extLst>
            </p:cNvPr>
            <p:cNvGrpSpPr/>
            <p:nvPr/>
          </p:nvGrpSpPr>
          <p:grpSpPr>
            <a:xfrm>
              <a:off x="1520824" y="3221973"/>
              <a:ext cx="4876693" cy="356716"/>
              <a:chOff x="1520824" y="3221973"/>
              <a:chExt cx="4876693" cy="356716"/>
            </a:xfrm>
          </p:grpSpPr>
          <p:grpSp>
            <p:nvGrpSpPr>
              <p:cNvPr id="1676" name="Groupe 1675">
                <a:extLst>
                  <a:ext uri="{FF2B5EF4-FFF2-40B4-BE49-F238E27FC236}">
                    <a16:creationId xmlns:a16="http://schemas.microsoft.com/office/drawing/2014/main" id="{E2F7BE82-7CFF-E845-92DD-2584A7392447}"/>
                  </a:ext>
                </a:extLst>
              </p:cNvPr>
              <p:cNvGrpSpPr/>
              <p:nvPr/>
            </p:nvGrpSpPr>
            <p:grpSpPr>
              <a:xfrm>
                <a:off x="1520824" y="3221973"/>
                <a:ext cx="2414601" cy="356714"/>
                <a:chOff x="1212112" y="3889255"/>
                <a:chExt cx="4750147" cy="701749"/>
              </a:xfrm>
              <a:solidFill>
                <a:srgbClr val="92D050"/>
              </a:solidFill>
              <a:effectLst/>
            </p:grpSpPr>
            <p:grpSp>
              <p:nvGrpSpPr>
                <p:cNvPr id="1708" name="Groupe 1707">
                  <a:extLst>
                    <a:ext uri="{FF2B5EF4-FFF2-40B4-BE49-F238E27FC236}">
                      <a16:creationId xmlns:a16="http://schemas.microsoft.com/office/drawing/2014/main" id="{2FBA98A1-0D09-9A48-8847-CD81DF3EDF85}"/>
                    </a:ext>
                  </a:extLst>
                </p:cNvPr>
                <p:cNvGrpSpPr/>
                <p:nvPr/>
              </p:nvGrpSpPr>
              <p:grpSpPr>
                <a:xfrm>
                  <a:off x="1212112" y="3889255"/>
                  <a:ext cx="410933" cy="701749"/>
                  <a:chOff x="1403498" y="4742118"/>
                  <a:chExt cx="691116" cy="1180217"/>
                </a:xfrm>
                <a:grpFill/>
              </p:grpSpPr>
              <p:sp>
                <p:nvSpPr>
                  <p:cNvPr id="1736" name="Rectangle avec coin arrondi du même côté 1735">
                    <a:extLst>
                      <a:ext uri="{FF2B5EF4-FFF2-40B4-BE49-F238E27FC236}">
                        <a16:creationId xmlns:a16="http://schemas.microsoft.com/office/drawing/2014/main" id="{EFAFFFD2-D810-B444-B858-4E5E8C24790B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48177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37" name="Ellipse 1736">
                    <a:extLst>
                      <a:ext uri="{FF2B5EF4-FFF2-40B4-BE49-F238E27FC236}">
                        <a16:creationId xmlns:a16="http://schemas.microsoft.com/office/drawing/2014/main" id="{F1EFDA44-DE1E-ED43-81ED-89E781567B74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2118"/>
                    <a:ext cx="531629" cy="5316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09" name="Groupe 1708">
                  <a:extLst>
                    <a:ext uri="{FF2B5EF4-FFF2-40B4-BE49-F238E27FC236}">
                      <a16:creationId xmlns:a16="http://schemas.microsoft.com/office/drawing/2014/main" id="{F2C4AEE2-D8DF-AF45-9615-DDB2CF893977}"/>
                    </a:ext>
                  </a:extLst>
                </p:cNvPr>
                <p:cNvGrpSpPr/>
                <p:nvPr/>
              </p:nvGrpSpPr>
              <p:grpSpPr>
                <a:xfrm>
                  <a:off x="1694247" y="3889255"/>
                  <a:ext cx="410933" cy="701749"/>
                  <a:chOff x="1403498" y="4742118"/>
                  <a:chExt cx="691116" cy="1180217"/>
                </a:xfrm>
                <a:grpFill/>
              </p:grpSpPr>
              <p:sp>
                <p:nvSpPr>
                  <p:cNvPr id="1734" name="Rectangle avec coin arrondi du même côté 1733">
                    <a:extLst>
                      <a:ext uri="{FF2B5EF4-FFF2-40B4-BE49-F238E27FC236}">
                        <a16:creationId xmlns:a16="http://schemas.microsoft.com/office/drawing/2014/main" id="{1FA65049-995D-9B4C-9952-36027CF0895C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48177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35" name="Ellipse 1734">
                    <a:extLst>
                      <a:ext uri="{FF2B5EF4-FFF2-40B4-BE49-F238E27FC236}">
                        <a16:creationId xmlns:a16="http://schemas.microsoft.com/office/drawing/2014/main" id="{A231D268-DA02-B942-97EB-6C9E3962163D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2118"/>
                    <a:ext cx="531629" cy="5316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10" name="Groupe 1709">
                  <a:extLst>
                    <a:ext uri="{FF2B5EF4-FFF2-40B4-BE49-F238E27FC236}">
                      <a16:creationId xmlns:a16="http://schemas.microsoft.com/office/drawing/2014/main" id="{10BE4031-1F02-874D-82BA-0E1F6AC3C1E7}"/>
                    </a:ext>
                  </a:extLst>
                </p:cNvPr>
                <p:cNvGrpSpPr/>
                <p:nvPr/>
              </p:nvGrpSpPr>
              <p:grpSpPr>
                <a:xfrm>
                  <a:off x="2176382" y="3889255"/>
                  <a:ext cx="410933" cy="701749"/>
                  <a:chOff x="1403498" y="4742118"/>
                  <a:chExt cx="691116" cy="1180217"/>
                </a:xfrm>
                <a:grpFill/>
              </p:grpSpPr>
              <p:sp>
                <p:nvSpPr>
                  <p:cNvPr id="1732" name="Rectangle avec coin arrondi du même côté 1731">
                    <a:extLst>
                      <a:ext uri="{FF2B5EF4-FFF2-40B4-BE49-F238E27FC236}">
                        <a16:creationId xmlns:a16="http://schemas.microsoft.com/office/drawing/2014/main" id="{E08B2DDA-04AF-9040-9E36-BBFAAC737538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48177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33" name="Ellipse 1732">
                    <a:extLst>
                      <a:ext uri="{FF2B5EF4-FFF2-40B4-BE49-F238E27FC236}">
                        <a16:creationId xmlns:a16="http://schemas.microsoft.com/office/drawing/2014/main" id="{94728919-1CEB-064C-AAB1-10AD43B64393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2118"/>
                    <a:ext cx="531629" cy="5316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11" name="Groupe 1710">
                  <a:extLst>
                    <a:ext uri="{FF2B5EF4-FFF2-40B4-BE49-F238E27FC236}">
                      <a16:creationId xmlns:a16="http://schemas.microsoft.com/office/drawing/2014/main" id="{7C04CDEA-E01E-A64B-A2A8-3FCC5BA464AF}"/>
                    </a:ext>
                  </a:extLst>
                </p:cNvPr>
                <p:cNvGrpSpPr/>
                <p:nvPr/>
              </p:nvGrpSpPr>
              <p:grpSpPr>
                <a:xfrm>
                  <a:off x="2658517" y="3889255"/>
                  <a:ext cx="410933" cy="701749"/>
                  <a:chOff x="1403498" y="4742118"/>
                  <a:chExt cx="691116" cy="1180217"/>
                </a:xfrm>
                <a:grpFill/>
              </p:grpSpPr>
              <p:sp>
                <p:nvSpPr>
                  <p:cNvPr id="1730" name="Rectangle avec coin arrondi du même côté 1729">
                    <a:extLst>
                      <a:ext uri="{FF2B5EF4-FFF2-40B4-BE49-F238E27FC236}">
                        <a16:creationId xmlns:a16="http://schemas.microsoft.com/office/drawing/2014/main" id="{13248910-40B3-D443-AF82-73F7D32A81CE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48177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31" name="Ellipse 1730">
                    <a:extLst>
                      <a:ext uri="{FF2B5EF4-FFF2-40B4-BE49-F238E27FC236}">
                        <a16:creationId xmlns:a16="http://schemas.microsoft.com/office/drawing/2014/main" id="{BA8C327C-6622-214F-8977-1161BEAD45CD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2118"/>
                    <a:ext cx="531629" cy="5316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12" name="Groupe 1711">
                  <a:extLst>
                    <a:ext uri="{FF2B5EF4-FFF2-40B4-BE49-F238E27FC236}">
                      <a16:creationId xmlns:a16="http://schemas.microsoft.com/office/drawing/2014/main" id="{4F041271-A759-3441-86E2-9FAF07F7F125}"/>
                    </a:ext>
                  </a:extLst>
                </p:cNvPr>
                <p:cNvGrpSpPr/>
                <p:nvPr/>
              </p:nvGrpSpPr>
              <p:grpSpPr>
                <a:xfrm>
                  <a:off x="3140652" y="3889255"/>
                  <a:ext cx="410933" cy="701749"/>
                  <a:chOff x="1403498" y="4742118"/>
                  <a:chExt cx="691116" cy="1180217"/>
                </a:xfrm>
                <a:grpFill/>
              </p:grpSpPr>
              <p:sp>
                <p:nvSpPr>
                  <p:cNvPr id="1728" name="Rectangle avec coin arrondi du même côté 1727">
                    <a:extLst>
                      <a:ext uri="{FF2B5EF4-FFF2-40B4-BE49-F238E27FC236}">
                        <a16:creationId xmlns:a16="http://schemas.microsoft.com/office/drawing/2014/main" id="{E66B2134-32B1-F44B-8ABF-C006041D56CB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48177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29" name="Ellipse 1728">
                    <a:extLst>
                      <a:ext uri="{FF2B5EF4-FFF2-40B4-BE49-F238E27FC236}">
                        <a16:creationId xmlns:a16="http://schemas.microsoft.com/office/drawing/2014/main" id="{F98A70F9-386E-064B-82CB-8FAC9A78C188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2118"/>
                    <a:ext cx="531629" cy="5316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13" name="Groupe 1712">
                  <a:extLst>
                    <a:ext uri="{FF2B5EF4-FFF2-40B4-BE49-F238E27FC236}">
                      <a16:creationId xmlns:a16="http://schemas.microsoft.com/office/drawing/2014/main" id="{B9D8E1CD-36A3-B44A-BA61-42FD35E9EA3D}"/>
                    </a:ext>
                  </a:extLst>
                </p:cNvPr>
                <p:cNvGrpSpPr/>
                <p:nvPr/>
              </p:nvGrpSpPr>
              <p:grpSpPr>
                <a:xfrm>
                  <a:off x="3622787" y="3889255"/>
                  <a:ext cx="410933" cy="701749"/>
                  <a:chOff x="1403498" y="4742118"/>
                  <a:chExt cx="691116" cy="1180217"/>
                </a:xfrm>
                <a:grpFill/>
              </p:grpSpPr>
              <p:sp>
                <p:nvSpPr>
                  <p:cNvPr id="1726" name="Rectangle avec coin arrondi du même côté 1725">
                    <a:extLst>
                      <a:ext uri="{FF2B5EF4-FFF2-40B4-BE49-F238E27FC236}">
                        <a16:creationId xmlns:a16="http://schemas.microsoft.com/office/drawing/2014/main" id="{2EE0C837-2101-B84F-BA21-DD215993CA80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48177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27" name="Ellipse 1726">
                    <a:extLst>
                      <a:ext uri="{FF2B5EF4-FFF2-40B4-BE49-F238E27FC236}">
                        <a16:creationId xmlns:a16="http://schemas.microsoft.com/office/drawing/2014/main" id="{B1014984-27EA-2A41-84AB-C19B4AF00172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2118"/>
                    <a:ext cx="531629" cy="5316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14" name="Groupe 1713">
                  <a:extLst>
                    <a:ext uri="{FF2B5EF4-FFF2-40B4-BE49-F238E27FC236}">
                      <a16:creationId xmlns:a16="http://schemas.microsoft.com/office/drawing/2014/main" id="{3BF3C58C-29B5-534E-8E2A-24449F83B150}"/>
                    </a:ext>
                  </a:extLst>
                </p:cNvPr>
                <p:cNvGrpSpPr/>
                <p:nvPr/>
              </p:nvGrpSpPr>
              <p:grpSpPr>
                <a:xfrm>
                  <a:off x="4104922" y="3889255"/>
                  <a:ext cx="410933" cy="701749"/>
                  <a:chOff x="1403498" y="4742118"/>
                  <a:chExt cx="691116" cy="1180217"/>
                </a:xfrm>
                <a:grpFill/>
              </p:grpSpPr>
              <p:sp>
                <p:nvSpPr>
                  <p:cNvPr id="1724" name="Rectangle avec coin arrondi du même côté 1723">
                    <a:extLst>
                      <a:ext uri="{FF2B5EF4-FFF2-40B4-BE49-F238E27FC236}">
                        <a16:creationId xmlns:a16="http://schemas.microsoft.com/office/drawing/2014/main" id="{98593B41-20DD-BA46-AC26-DA5938E103F9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48177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25" name="Ellipse 1724">
                    <a:extLst>
                      <a:ext uri="{FF2B5EF4-FFF2-40B4-BE49-F238E27FC236}">
                        <a16:creationId xmlns:a16="http://schemas.microsoft.com/office/drawing/2014/main" id="{66EFB39A-F59E-1741-8D92-1F39495BE7F7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2118"/>
                    <a:ext cx="531629" cy="5316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15" name="Groupe 1714">
                  <a:extLst>
                    <a:ext uri="{FF2B5EF4-FFF2-40B4-BE49-F238E27FC236}">
                      <a16:creationId xmlns:a16="http://schemas.microsoft.com/office/drawing/2014/main" id="{F7338F59-2F60-7142-BAA0-537D9C46225C}"/>
                    </a:ext>
                  </a:extLst>
                </p:cNvPr>
                <p:cNvGrpSpPr/>
                <p:nvPr/>
              </p:nvGrpSpPr>
              <p:grpSpPr>
                <a:xfrm>
                  <a:off x="4587057" y="3889255"/>
                  <a:ext cx="410933" cy="701749"/>
                  <a:chOff x="1403498" y="4742118"/>
                  <a:chExt cx="691116" cy="1180217"/>
                </a:xfrm>
                <a:grpFill/>
              </p:grpSpPr>
              <p:sp>
                <p:nvSpPr>
                  <p:cNvPr id="1722" name="Rectangle avec coin arrondi du même côté 1721">
                    <a:extLst>
                      <a:ext uri="{FF2B5EF4-FFF2-40B4-BE49-F238E27FC236}">
                        <a16:creationId xmlns:a16="http://schemas.microsoft.com/office/drawing/2014/main" id="{461BD9F7-015E-B648-83BE-0FD2C36B654B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48177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23" name="Ellipse 1722">
                    <a:extLst>
                      <a:ext uri="{FF2B5EF4-FFF2-40B4-BE49-F238E27FC236}">
                        <a16:creationId xmlns:a16="http://schemas.microsoft.com/office/drawing/2014/main" id="{870708DE-5C6C-E246-9CFD-FE8E7CB835A2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2118"/>
                    <a:ext cx="531629" cy="5316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16" name="Groupe 1715">
                  <a:extLst>
                    <a:ext uri="{FF2B5EF4-FFF2-40B4-BE49-F238E27FC236}">
                      <a16:creationId xmlns:a16="http://schemas.microsoft.com/office/drawing/2014/main" id="{7D3B01CD-F5EA-F041-9CB4-5AF4F85C3890}"/>
                    </a:ext>
                  </a:extLst>
                </p:cNvPr>
                <p:cNvGrpSpPr/>
                <p:nvPr/>
              </p:nvGrpSpPr>
              <p:grpSpPr>
                <a:xfrm>
                  <a:off x="5069192" y="3889255"/>
                  <a:ext cx="410933" cy="701749"/>
                  <a:chOff x="1403498" y="4742118"/>
                  <a:chExt cx="691116" cy="1180217"/>
                </a:xfrm>
                <a:grpFill/>
              </p:grpSpPr>
              <p:sp>
                <p:nvSpPr>
                  <p:cNvPr id="1720" name="Rectangle avec coin arrondi du même côté 1719">
                    <a:extLst>
                      <a:ext uri="{FF2B5EF4-FFF2-40B4-BE49-F238E27FC236}">
                        <a16:creationId xmlns:a16="http://schemas.microsoft.com/office/drawing/2014/main" id="{85DABE35-C8C8-EF46-B4F7-09C8CD0F87A6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48177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21" name="Ellipse 1720">
                    <a:extLst>
                      <a:ext uri="{FF2B5EF4-FFF2-40B4-BE49-F238E27FC236}">
                        <a16:creationId xmlns:a16="http://schemas.microsoft.com/office/drawing/2014/main" id="{8BCD4689-DB8F-C444-BD83-E7A2A2F48848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2118"/>
                    <a:ext cx="531629" cy="5316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717" name="Groupe 1716">
                  <a:extLst>
                    <a:ext uri="{FF2B5EF4-FFF2-40B4-BE49-F238E27FC236}">
                      <a16:creationId xmlns:a16="http://schemas.microsoft.com/office/drawing/2014/main" id="{AEE42589-88DC-1546-A078-2C5F3FF12D1B}"/>
                    </a:ext>
                  </a:extLst>
                </p:cNvPr>
                <p:cNvGrpSpPr/>
                <p:nvPr/>
              </p:nvGrpSpPr>
              <p:grpSpPr>
                <a:xfrm>
                  <a:off x="5551326" y="3889255"/>
                  <a:ext cx="410933" cy="701749"/>
                  <a:chOff x="1403498" y="4742118"/>
                  <a:chExt cx="691116" cy="1180217"/>
                </a:xfrm>
                <a:grpFill/>
              </p:grpSpPr>
              <p:sp>
                <p:nvSpPr>
                  <p:cNvPr id="1718" name="Rectangle avec coin arrondi du même côté 1717">
                    <a:extLst>
                      <a:ext uri="{FF2B5EF4-FFF2-40B4-BE49-F238E27FC236}">
                        <a16:creationId xmlns:a16="http://schemas.microsoft.com/office/drawing/2014/main" id="{F7D9B4FA-5582-2042-9FD5-AC5F6AB35DFE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48177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19" name="Ellipse 1718">
                    <a:extLst>
                      <a:ext uri="{FF2B5EF4-FFF2-40B4-BE49-F238E27FC236}">
                        <a16:creationId xmlns:a16="http://schemas.microsoft.com/office/drawing/2014/main" id="{F48903BC-A1E7-9742-B4F5-8B711D974891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2118"/>
                    <a:ext cx="531629" cy="5316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677" name="Groupe 1676">
                <a:extLst>
                  <a:ext uri="{FF2B5EF4-FFF2-40B4-BE49-F238E27FC236}">
                    <a16:creationId xmlns:a16="http://schemas.microsoft.com/office/drawing/2014/main" id="{B568C46E-CBE6-9B4C-88E7-FD7853C608DC}"/>
                  </a:ext>
                </a:extLst>
              </p:cNvPr>
              <p:cNvGrpSpPr/>
              <p:nvPr/>
            </p:nvGrpSpPr>
            <p:grpSpPr>
              <a:xfrm>
                <a:off x="3982916" y="3221973"/>
                <a:ext cx="2414601" cy="356716"/>
                <a:chOff x="1212112" y="3891742"/>
                <a:chExt cx="4750147" cy="701753"/>
              </a:xfrm>
              <a:solidFill>
                <a:srgbClr val="92D050"/>
              </a:solidFill>
              <a:effectLst/>
            </p:grpSpPr>
            <p:grpSp>
              <p:nvGrpSpPr>
                <p:cNvPr id="1678" name="Groupe 1677">
                  <a:extLst>
                    <a:ext uri="{FF2B5EF4-FFF2-40B4-BE49-F238E27FC236}">
                      <a16:creationId xmlns:a16="http://schemas.microsoft.com/office/drawing/2014/main" id="{E610D379-D5E4-8347-89C6-3B88E48584F0}"/>
                    </a:ext>
                  </a:extLst>
                </p:cNvPr>
                <p:cNvGrpSpPr/>
                <p:nvPr/>
              </p:nvGrpSpPr>
              <p:grpSpPr>
                <a:xfrm>
                  <a:off x="1212112" y="3891745"/>
                  <a:ext cx="410933" cy="701750"/>
                  <a:chOff x="1403498" y="4746303"/>
                  <a:chExt cx="691116" cy="1180218"/>
                </a:xfrm>
                <a:grpFill/>
              </p:grpSpPr>
              <p:sp>
                <p:nvSpPr>
                  <p:cNvPr id="1706" name="Rectangle avec coin arrondi du même côté 1705">
                    <a:extLst>
                      <a:ext uri="{FF2B5EF4-FFF2-40B4-BE49-F238E27FC236}">
                        <a16:creationId xmlns:a16="http://schemas.microsoft.com/office/drawing/2014/main" id="{5956F46E-1398-2C44-9403-B4470C1EF669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52363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07" name="Ellipse 1706">
                    <a:extLst>
                      <a:ext uri="{FF2B5EF4-FFF2-40B4-BE49-F238E27FC236}">
                        <a16:creationId xmlns:a16="http://schemas.microsoft.com/office/drawing/2014/main" id="{F8D3DF22-13E4-BD4F-9B5A-FD2BAAEF0A95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6303"/>
                    <a:ext cx="531629" cy="53163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679" name="Groupe 1678">
                  <a:extLst>
                    <a:ext uri="{FF2B5EF4-FFF2-40B4-BE49-F238E27FC236}">
                      <a16:creationId xmlns:a16="http://schemas.microsoft.com/office/drawing/2014/main" id="{D323CB47-F863-7C42-98CE-30EC60909A60}"/>
                    </a:ext>
                  </a:extLst>
                </p:cNvPr>
                <p:cNvGrpSpPr/>
                <p:nvPr/>
              </p:nvGrpSpPr>
              <p:grpSpPr>
                <a:xfrm>
                  <a:off x="1694247" y="3891745"/>
                  <a:ext cx="410933" cy="701750"/>
                  <a:chOff x="1403498" y="4746303"/>
                  <a:chExt cx="691116" cy="1180218"/>
                </a:xfrm>
                <a:grpFill/>
              </p:grpSpPr>
              <p:sp>
                <p:nvSpPr>
                  <p:cNvPr id="1704" name="Rectangle avec coin arrondi du même côté 1703">
                    <a:extLst>
                      <a:ext uri="{FF2B5EF4-FFF2-40B4-BE49-F238E27FC236}">
                        <a16:creationId xmlns:a16="http://schemas.microsoft.com/office/drawing/2014/main" id="{4CD71EF4-054C-D24C-A80E-5EBF35479480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52363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05" name="Ellipse 1704">
                    <a:extLst>
                      <a:ext uri="{FF2B5EF4-FFF2-40B4-BE49-F238E27FC236}">
                        <a16:creationId xmlns:a16="http://schemas.microsoft.com/office/drawing/2014/main" id="{1E43CD7F-2B5C-9440-9D2A-8A5BCC3A98B6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6303"/>
                    <a:ext cx="531629" cy="53163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680" name="Groupe 1679">
                  <a:extLst>
                    <a:ext uri="{FF2B5EF4-FFF2-40B4-BE49-F238E27FC236}">
                      <a16:creationId xmlns:a16="http://schemas.microsoft.com/office/drawing/2014/main" id="{25DAF982-A522-7240-8540-4F4F48E0A13D}"/>
                    </a:ext>
                  </a:extLst>
                </p:cNvPr>
                <p:cNvGrpSpPr/>
                <p:nvPr/>
              </p:nvGrpSpPr>
              <p:grpSpPr>
                <a:xfrm>
                  <a:off x="2176382" y="3891745"/>
                  <a:ext cx="410933" cy="701750"/>
                  <a:chOff x="1403498" y="4746303"/>
                  <a:chExt cx="691116" cy="1180218"/>
                </a:xfrm>
                <a:grpFill/>
              </p:grpSpPr>
              <p:sp>
                <p:nvSpPr>
                  <p:cNvPr id="1702" name="Rectangle avec coin arrondi du même côté 1701">
                    <a:extLst>
                      <a:ext uri="{FF2B5EF4-FFF2-40B4-BE49-F238E27FC236}">
                        <a16:creationId xmlns:a16="http://schemas.microsoft.com/office/drawing/2014/main" id="{DFDDA3B5-6AEA-5E42-8D2B-F193D059DAB6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52363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03" name="Ellipse 1702">
                    <a:extLst>
                      <a:ext uri="{FF2B5EF4-FFF2-40B4-BE49-F238E27FC236}">
                        <a16:creationId xmlns:a16="http://schemas.microsoft.com/office/drawing/2014/main" id="{25D0263A-DB95-364D-964A-C46F4AFEB2A2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6303"/>
                    <a:ext cx="531629" cy="53163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681" name="Groupe 1680">
                  <a:extLst>
                    <a:ext uri="{FF2B5EF4-FFF2-40B4-BE49-F238E27FC236}">
                      <a16:creationId xmlns:a16="http://schemas.microsoft.com/office/drawing/2014/main" id="{051523B7-7119-6249-B6EC-F78A6C9E4520}"/>
                    </a:ext>
                  </a:extLst>
                </p:cNvPr>
                <p:cNvGrpSpPr/>
                <p:nvPr/>
              </p:nvGrpSpPr>
              <p:grpSpPr>
                <a:xfrm>
                  <a:off x="2658517" y="3891745"/>
                  <a:ext cx="410933" cy="701750"/>
                  <a:chOff x="1403498" y="4746303"/>
                  <a:chExt cx="691116" cy="1180218"/>
                </a:xfrm>
                <a:grpFill/>
              </p:grpSpPr>
              <p:sp>
                <p:nvSpPr>
                  <p:cNvPr id="1700" name="Rectangle avec coin arrondi du même côté 1699">
                    <a:extLst>
                      <a:ext uri="{FF2B5EF4-FFF2-40B4-BE49-F238E27FC236}">
                        <a16:creationId xmlns:a16="http://schemas.microsoft.com/office/drawing/2014/main" id="{4E7837B5-0C9A-9D45-840B-B66633C90F87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52363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01" name="Ellipse 1700">
                    <a:extLst>
                      <a:ext uri="{FF2B5EF4-FFF2-40B4-BE49-F238E27FC236}">
                        <a16:creationId xmlns:a16="http://schemas.microsoft.com/office/drawing/2014/main" id="{DA5560E7-4820-9647-97E8-4228AE2F3944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6303"/>
                    <a:ext cx="531629" cy="53163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682" name="Groupe 1681">
                  <a:extLst>
                    <a:ext uri="{FF2B5EF4-FFF2-40B4-BE49-F238E27FC236}">
                      <a16:creationId xmlns:a16="http://schemas.microsoft.com/office/drawing/2014/main" id="{3D1A321F-8A01-F048-9CB9-2A919E48B86C}"/>
                    </a:ext>
                  </a:extLst>
                </p:cNvPr>
                <p:cNvGrpSpPr/>
                <p:nvPr/>
              </p:nvGrpSpPr>
              <p:grpSpPr>
                <a:xfrm>
                  <a:off x="3140652" y="3891745"/>
                  <a:ext cx="410933" cy="701750"/>
                  <a:chOff x="1403498" y="4746303"/>
                  <a:chExt cx="691116" cy="1180218"/>
                </a:xfrm>
                <a:grpFill/>
              </p:grpSpPr>
              <p:sp>
                <p:nvSpPr>
                  <p:cNvPr id="1698" name="Rectangle avec coin arrondi du même côté 1697">
                    <a:extLst>
                      <a:ext uri="{FF2B5EF4-FFF2-40B4-BE49-F238E27FC236}">
                        <a16:creationId xmlns:a16="http://schemas.microsoft.com/office/drawing/2014/main" id="{B6C85B98-B9E7-8644-B4F7-30E3600562DE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52363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99" name="Ellipse 1698">
                    <a:extLst>
                      <a:ext uri="{FF2B5EF4-FFF2-40B4-BE49-F238E27FC236}">
                        <a16:creationId xmlns:a16="http://schemas.microsoft.com/office/drawing/2014/main" id="{A36A1E66-1223-F846-A538-DB8123A5C574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6303"/>
                    <a:ext cx="531629" cy="53163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683" name="Groupe 1682">
                  <a:extLst>
                    <a:ext uri="{FF2B5EF4-FFF2-40B4-BE49-F238E27FC236}">
                      <a16:creationId xmlns:a16="http://schemas.microsoft.com/office/drawing/2014/main" id="{6A87EEB6-61D1-6F42-A2EB-34B9CB283A20}"/>
                    </a:ext>
                  </a:extLst>
                </p:cNvPr>
                <p:cNvGrpSpPr/>
                <p:nvPr/>
              </p:nvGrpSpPr>
              <p:grpSpPr>
                <a:xfrm>
                  <a:off x="3622787" y="3891745"/>
                  <a:ext cx="410933" cy="701750"/>
                  <a:chOff x="1403498" y="4746303"/>
                  <a:chExt cx="691116" cy="1180218"/>
                </a:xfrm>
                <a:grpFill/>
              </p:grpSpPr>
              <p:sp>
                <p:nvSpPr>
                  <p:cNvPr id="1696" name="Rectangle avec coin arrondi du même côté 1695">
                    <a:extLst>
                      <a:ext uri="{FF2B5EF4-FFF2-40B4-BE49-F238E27FC236}">
                        <a16:creationId xmlns:a16="http://schemas.microsoft.com/office/drawing/2014/main" id="{2A1A0793-E2AC-F14B-BA29-F0FE307D7219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52363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97" name="Ellipse 1696">
                    <a:extLst>
                      <a:ext uri="{FF2B5EF4-FFF2-40B4-BE49-F238E27FC236}">
                        <a16:creationId xmlns:a16="http://schemas.microsoft.com/office/drawing/2014/main" id="{1B61654D-8A8A-9348-A8AF-6754A059EB13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6303"/>
                    <a:ext cx="531629" cy="53163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684" name="Groupe 1683">
                  <a:extLst>
                    <a:ext uri="{FF2B5EF4-FFF2-40B4-BE49-F238E27FC236}">
                      <a16:creationId xmlns:a16="http://schemas.microsoft.com/office/drawing/2014/main" id="{7C875166-A6A0-0A47-BF82-D474C9B8B1B6}"/>
                    </a:ext>
                  </a:extLst>
                </p:cNvPr>
                <p:cNvGrpSpPr/>
                <p:nvPr/>
              </p:nvGrpSpPr>
              <p:grpSpPr>
                <a:xfrm>
                  <a:off x="4104922" y="3891745"/>
                  <a:ext cx="410933" cy="701750"/>
                  <a:chOff x="1403498" y="4746303"/>
                  <a:chExt cx="691116" cy="1180218"/>
                </a:xfrm>
                <a:grpFill/>
              </p:grpSpPr>
              <p:sp>
                <p:nvSpPr>
                  <p:cNvPr id="1694" name="Rectangle avec coin arrondi du même côté 1693">
                    <a:extLst>
                      <a:ext uri="{FF2B5EF4-FFF2-40B4-BE49-F238E27FC236}">
                        <a16:creationId xmlns:a16="http://schemas.microsoft.com/office/drawing/2014/main" id="{5A4A8F93-682B-E948-8CF6-FF753823EBBA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52363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95" name="Ellipse 1694">
                    <a:extLst>
                      <a:ext uri="{FF2B5EF4-FFF2-40B4-BE49-F238E27FC236}">
                        <a16:creationId xmlns:a16="http://schemas.microsoft.com/office/drawing/2014/main" id="{F513000A-CAEE-774A-AD60-C7C4FA566157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6303"/>
                    <a:ext cx="531629" cy="53163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685" name="Groupe 1684">
                  <a:extLst>
                    <a:ext uri="{FF2B5EF4-FFF2-40B4-BE49-F238E27FC236}">
                      <a16:creationId xmlns:a16="http://schemas.microsoft.com/office/drawing/2014/main" id="{82676B49-4CD9-B24C-A577-8E0AF8AB7095}"/>
                    </a:ext>
                  </a:extLst>
                </p:cNvPr>
                <p:cNvGrpSpPr/>
                <p:nvPr/>
              </p:nvGrpSpPr>
              <p:grpSpPr>
                <a:xfrm>
                  <a:off x="4587057" y="3891745"/>
                  <a:ext cx="410933" cy="701750"/>
                  <a:chOff x="1403498" y="4746303"/>
                  <a:chExt cx="691116" cy="1180218"/>
                </a:xfrm>
                <a:grpFill/>
              </p:grpSpPr>
              <p:sp>
                <p:nvSpPr>
                  <p:cNvPr id="1692" name="Rectangle avec coin arrondi du même côté 1691">
                    <a:extLst>
                      <a:ext uri="{FF2B5EF4-FFF2-40B4-BE49-F238E27FC236}">
                        <a16:creationId xmlns:a16="http://schemas.microsoft.com/office/drawing/2014/main" id="{B46718A9-B46E-8E46-AA3B-3E3DC46DAC27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52363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93" name="Ellipse 1692">
                    <a:extLst>
                      <a:ext uri="{FF2B5EF4-FFF2-40B4-BE49-F238E27FC236}">
                        <a16:creationId xmlns:a16="http://schemas.microsoft.com/office/drawing/2014/main" id="{E22B42AA-0404-9943-B19A-0BB3E3372761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6303"/>
                    <a:ext cx="531629" cy="53163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686" name="Groupe 1685">
                  <a:extLst>
                    <a:ext uri="{FF2B5EF4-FFF2-40B4-BE49-F238E27FC236}">
                      <a16:creationId xmlns:a16="http://schemas.microsoft.com/office/drawing/2014/main" id="{8EF41F9E-75EB-8040-9FA8-EFBD6DC19968}"/>
                    </a:ext>
                  </a:extLst>
                </p:cNvPr>
                <p:cNvGrpSpPr/>
                <p:nvPr/>
              </p:nvGrpSpPr>
              <p:grpSpPr>
                <a:xfrm>
                  <a:off x="5069192" y="3891745"/>
                  <a:ext cx="410933" cy="701750"/>
                  <a:chOff x="1403498" y="4746303"/>
                  <a:chExt cx="691116" cy="1180218"/>
                </a:xfrm>
                <a:grpFill/>
              </p:grpSpPr>
              <p:sp>
                <p:nvSpPr>
                  <p:cNvPr id="1690" name="Rectangle avec coin arrondi du même côté 1689">
                    <a:extLst>
                      <a:ext uri="{FF2B5EF4-FFF2-40B4-BE49-F238E27FC236}">
                        <a16:creationId xmlns:a16="http://schemas.microsoft.com/office/drawing/2014/main" id="{E2EAF548-BAA5-A143-83E3-F5CCAA1D004F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52363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91" name="Ellipse 1690">
                    <a:extLst>
                      <a:ext uri="{FF2B5EF4-FFF2-40B4-BE49-F238E27FC236}">
                        <a16:creationId xmlns:a16="http://schemas.microsoft.com/office/drawing/2014/main" id="{2BF6DFEA-F516-3D43-B480-64A4F893C7C5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6303"/>
                    <a:ext cx="531629" cy="53163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687" name="Groupe 1686">
                  <a:extLst>
                    <a:ext uri="{FF2B5EF4-FFF2-40B4-BE49-F238E27FC236}">
                      <a16:creationId xmlns:a16="http://schemas.microsoft.com/office/drawing/2014/main" id="{0952F648-C6B3-3147-AB8D-9585DC52DE52}"/>
                    </a:ext>
                  </a:extLst>
                </p:cNvPr>
                <p:cNvGrpSpPr/>
                <p:nvPr/>
              </p:nvGrpSpPr>
              <p:grpSpPr>
                <a:xfrm>
                  <a:off x="5551326" y="3891742"/>
                  <a:ext cx="410933" cy="701749"/>
                  <a:chOff x="1403498" y="4746300"/>
                  <a:chExt cx="691116" cy="1180217"/>
                </a:xfrm>
                <a:grpFill/>
              </p:grpSpPr>
              <p:sp>
                <p:nvSpPr>
                  <p:cNvPr id="1688" name="Rectangle avec coin arrondi du même côté 1687">
                    <a:extLst>
                      <a:ext uri="{FF2B5EF4-FFF2-40B4-BE49-F238E27FC236}">
                        <a16:creationId xmlns:a16="http://schemas.microsoft.com/office/drawing/2014/main" id="{33C427C6-2708-E547-B78C-D1A1586905EC}"/>
                      </a:ext>
                    </a:extLst>
                  </p:cNvPr>
                  <p:cNvSpPr/>
                  <p:nvPr/>
                </p:nvSpPr>
                <p:spPr>
                  <a:xfrm>
                    <a:off x="1403498" y="5352359"/>
                    <a:ext cx="691116" cy="574158"/>
                  </a:xfrm>
                  <a:prstGeom prst="round2SameRect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89" name="Ellipse 1688">
                    <a:extLst>
                      <a:ext uri="{FF2B5EF4-FFF2-40B4-BE49-F238E27FC236}">
                        <a16:creationId xmlns:a16="http://schemas.microsoft.com/office/drawing/2014/main" id="{E6D4D225-377F-AA4D-AC46-96EB408C0304}"/>
                      </a:ext>
                    </a:extLst>
                  </p:cNvPr>
                  <p:cNvSpPr/>
                  <p:nvPr/>
                </p:nvSpPr>
                <p:spPr>
                  <a:xfrm>
                    <a:off x="1483241" y="4746300"/>
                    <a:ext cx="531629" cy="531629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1665" name="Groupe 1664">
              <a:extLst>
                <a:ext uri="{FF2B5EF4-FFF2-40B4-BE49-F238E27FC236}">
                  <a16:creationId xmlns:a16="http://schemas.microsoft.com/office/drawing/2014/main" id="{D342A51D-A266-5B4E-B9D0-A0340EEB9FED}"/>
                </a:ext>
              </a:extLst>
            </p:cNvPr>
            <p:cNvGrpSpPr/>
            <p:nvPr/>
          </p:nvGrpSpPr>
          <p:grpSpPr>
            <a:xfrm>
              <a:off x="6432798" y="3221973"/>
              <a:ext cx="1189203" cy="356714"/>
              <a:chOff x="5207401" y="3684887"/>
              <a:chExt cx="1189203" cy="356714"/>
            </a:xfrm>
          </p:grpSpPr>
          <p:sp>
            <p:nvSpPr>
              <p:cNvPr id="1666" name="Rectangle avec coin arrondi du même côté 1665">
                <a:extLst>
                  <a:ext uri="{FF2B5EF4-FFF2-40B4-BE49-F238E27FC236}">
                    <a16:creationId xmlns:a16="http://schemas.microsoft.com/office/drawing/2014/main" id="{41DA10AC-C3DB-C741-A712-122CD218EF5F}"/>
                  </a:ext>
                </a:extLst>
              </p:cNvPr>
              <p:cNvSpPr/>
              <p:nvPr/>
            </p:nvSpPr>
            <p:spPr>
              <a:xfrm>
                <a:off x="5207401" y="3868065"/>
                <a:ext cx="208886" cy="173536"/>
              </a:xfrm>
              <a:prstGeom prst="round2Same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7" name="Ellipse 1666">
                <a:extLst>
                  <a:ext uri="{FF2B5EF4-FFF2-40B4-BE49-F238E27FC236}">
                    <a16:creationId xmlns:a16="http://schemas.microsoft.com/office/drawing/2014/main" id="{6EC6BAB0-B700-CC46-B357-A076C4E655B3}"/>
                  </a:ext>
                </a:extLst>
              </p:cNvPr>
              <p:cNvSpPr/>
              <p:nvPr/>
            </p:nvSpPr>
            <p:spPr>
              <a:xfrm>
                <a:off x="5231503" y="3684887"/>
                <a:ext cx="160682" cy="16068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8" name="Rectangle avec coin arrondi du même côté 1667">
                <a:extLst>
                  <a:ext uri="{FF2B5EF4-FFF2-40B4-BE49-F238E27FC236}">
                    <a16:creationId xmlns:a16="http://schemas.microsoft.com/office/drawing/2014/main" id="{2068D6A7-A33E-5D40-8064-F8FDB92130AA}"/>
                  </a:ext>
                </a:extLst>
              </p:cNvPr>
              <p:cNvSpPr/>
              <p:nvPr/>
            </p:nvSpPr>
            <p:spPr>
              <a:xfrm>
                <a:off x="5452480" y="3868065"/>
                <a:ext cx="208886" cy="173536"/>
              </a:xfrm>
              <a:prstGeom prst="round2Same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9" name="Ellipse 1668">
                <a:extLst>
                  <a:ext uri="{FF2B5EF4-FFF2-40B4-BE49-F238E27FC236}">
                    <a16:creationId xmlns:a16="http://schemas.microsoft.com/office/drawing/2014/main" id="{487F6F08-DB60-024C-BAE1-BB20A9916E37}"/>
                  </a:ext>
                </a:extLst>
              </p:cNvPr>
              <p:cNvSpPr/>
              <p:nvPr/>
            </p:nvSpPr>
            <p:spPr>
              <a:xfrm>
                <a:off x="5476582" y="3684887"/>
                <a:ext cx="160682" cy="16068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0" name="Rectangle avec coin arrondi du même côté 1669">
                <a:extLst>
                  <a:ext uri="{FF2B5EF4-FFF2-40B4-BE49-F238E27FC236}">
                    <a16:creationId xmlns:a16="http://schemas.microsoft.com/office/drawing/2014/main" id="{EBE45BB5-05AE-2B46-8D58-90FAC5C35E9B}"/>
                  </a:ext>
                </a:extLst>
              </p:cNvPr>
              <p:cNvSpPr/>
              <p:nvPr/>
            </p:nvSpPr>
            <p:spPr>
              <a:xfrm>
                <a:off x="5697560" y="3868065"/>
                <a:ext cx="208886" cy="173536"/>
              </a:xfrm>
              <a:prstGeom prst="round2Same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1" name="Ellipse 1670">
                <a:extLst>
                  <a:ext uri="{FF2B5EF4-FFF2-40B4-BE49-F238E27FC236}">
                    <a16:creationId xmlns:a16="http://schemas.microsoft.com/office/drawing/2014/main" id="{28A8C569-D77B-3D4C-A6BD-4504F29C9926}"/>
                  </a:ext>
                </a:extLst>
              </p:cNvPr>
              <p:cNvSpPr/>
              <p:nvPr/>
            </p:nvSpPr>
            <p:spPr>
              <a:xfrm>
                <a:off x="5721662" y="3684887"/>
                <a:ext cx="160682" cy="16068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2" name="Rectangle avec coin arrondi du même côté 1671">
                <a:extLst>
                  <a:ext uri="{FF2B5EF4-FFF2-40B4-BE49-F238E27FC236}">
                    <a16:creationId xmlns:a16="http://schemas.microsoft.com/office/drawing/2014/main" id="{5EC6A3B2-17F8-B047-8A3B-9430A5716D3A}"/>
                  </a:ext>
                </a:extLst>
              </p:cNvPr>
              <p:cNvSpPr/>
              <p:nvPr/>
            </p:nvSpPr>
            <p:spPr>
              <a:xfrm>
                <a:off x="5942639" y="3868065"/>
                <a:ext cx="208886" cy="173536"/>
              </a:xfrm>
              <a:prstGeom prst="round2Same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3" name="Ellipse 1672">
                <a:extLst>
                  <a:ext uri="{FF2B5EF4-FFF2-40B4-BE49-F238E27FC236}">
                    <a16:creationId xmlns:a16="http://schemas.microsoft.com/office/drawing/2014/main" id="{93D2AF9D-0728-B049-8295-BC4B1AA56533}"/>
                  </a:ext>
                </a:extLst>
              </p:cNvPr>
              <p:cNvSpPr/>
              <p:nvPr/>
            </p:nvSpPr>
            <p:spPr>
              <a:xfrm>
                <a:off x="5966741" y="3684887"/>
                <a:ext cx="160682" cy="16068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4" name="Rectangle avec coin arrondi du même côté 1673">
                <a:extLst>
                  <a:ext uri="{FF2B5EF4-FFF2-40B4-BE49-F238E27FC236}">
                    <a16:creationId xmlns:a16="http://schemas.microsoft.com/office/drawing/2014/main" id="{AB3F80FB-1915-4B42-95CC-C9C4C2DFB0F4}"/>
                  </a:ext>
                </a:extLst>
              </p:cNvPr>
              <p:cNvSpPr/>
              <p:nvPr/>
            </p:nvSpPr>
            <p:spPr>
              <a:xfrm>
                <a:off x="6187718" y="3868065"/>
                <a:ext cx="208886" cy="173536"/>
              </a:xfrm>
              <a:prstGeom prst="round2Same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5" name="Ellipse 1674">
                <a:extLst>
                  <a:ext uri="{FF2B5EF4-FFF2-40B4-BE49-F238E27FC236}">
                    <a16:creationId xmlns:a16="http://schemas.microsoft.com/office/drawing/2014/main" id="{0AD94AE0-8D11-F947-A325-B0568E11433F}"/>
                  </a:ext>
                </a:extLst>
              </p:cNvPr>
              <p:cNvSpPr/>
              <p:nvPr/>
            </p:nvSpPr>
            <p:spPr>
              <a:xfrm>
                <a:off x="6211820" y="3684887"/>
                <a:ext cx="160682" cy="16068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859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3">
            <a:extLst>
              <a:ext uri="{FF2B5EF4-FFF2-40B4-BE49-F238E27FC236}">
                <a16:creationId xmlns:a16="http://schemas.microsoft.com/office/drawing/2014/main" id="{040B03C9-14B8-DD46-80F3-B195AFB69E6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6557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46337-9D47-754E-93EC-21981E1F141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69BB2EC-1C95-A34D-9633-ED13E0CAA2C9}"/>
              </a:ext>
            </a:extLst>
          </p:cNvPr>
          <p:cNvGrpSpPr/>
          <p:nvPr/>
        </p:nvGrpSpPr>
        <p:grpSpPr>
          <a:xfrm>
            <a:off x="2849666" y="182470"/>
            <a:ext cx="3448291" cy="1599345"/>
            <a:chOff x="432475" y="238700"/>
            <a:chExt cx="7814022" cy="3624206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5D56E202-A771-764D-9A2D-C31CFFC150D0}"/>
                </a:ext>
              </a:extLst>
            </p:cNvPr>
            <p:cNvGrpSpPr/>
            <p:nvPr/>
          </p:nvGrpSpPr>
          <p:grpSpPr>
            <a:xfrm>
              <a:off x="5354003" y="2630513"/>
              <a:ext cx="2892494" cy="1232393"/>
              <a:chOff x="4946586" y="2405001"/>
              <a:chExt cx="2892494" cy="1232393"/>
            </a:xfrm>
          </p:grpSpPr>
          <p:grpSp>
            <p:nvGrpSpPr>
              <p:cNvPr id="26" name="Groupe 25">
                <a:extLst>
                  <a:ext uri="{FF2B5EF4-FFF2-40B4-BE49-F238E27FC236}">
                    <a16:creationId xmlns:a16="http://schemas.microsoft.com/office/drawing/2014/main" id="{267074B0-B292-4D4B-A174-3EA9157F87C2}"/>
                  </a:ext>
                </a:extLst>
              </p:cNvPr>
              <p:cNvGrpSpPr/>
              <p:nvPr/>
            </p:nvGrpSpPr>
            <p:grpSpPr>
              <a:xfrm>
                <a:off x="4946586" y="2405001"/>
                <a:ext cx="2892494" cy="1232393"/>
                <a:chOff x="5800725" y="4696143"/>
                <a:chExt cx="3495675" cy="1716087"/>
              </a:xfrm>
            </p:grpSpPr>
            <p:sp>
              <p:nvSpPr>
                <p:cNvPr id="27" name="Ellipse 26">
                  <a:extLst>
                    <a:ext uri="{FF2B5EF4-FFF2-40B4-BE49-F238E27FC236}">
                      <a16:creationId xmlns:a16="http://schemas.microsoft.com/office/drawing/2014/main" id="{42D1BCCA-3B50-2C47-876E-F6D720838784}"/>
                    </a:ext>
                  </a:extLst>
                </p:cNvPr>
                <p:cNvSpPr/>
                <p:nvPr/>
              </p:nvSpPr>
              <p:spPr bwMode="auto">
                <a:xfrm>
                  <a:off x="5943600" y="5586730"/>
                  <a:ext cx="3352800" cy="825500"/>
                </a:xfrm>
                <a:prstGeom prst="ellipse">
                  <a:avLst/>
                </a:prstGeom>
                <a:solidFill>
                  <a:srgbClr val="4E7B3A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29" name="Image 24">
                  <a:extLst>
                    <a:ext uri="{FF2B5EF4-FFF2-40B4-BE49-F238E27FC236}">
                      <a16:creationId xmlns:a16="http://schemas.microsoft.com/office/drawing/2014/main" id="{8F6A616C-B482-6145-A7F9-1F087566A9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00725" y="4696143"/>
                  <a:ext cx="3495675" cy="16513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166F344B-F3A8-C349-8DA3-3418C15613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60000"/>
                        </a14:imgEffect>
                      </a14:imgLayer>
                    </a14:imgProps>
                  </a:ext>
                </a:extLst>
              </a:blip>
              <a:srcRect l="-7274" t="-8468" r="-15862" b="-5110"/>
              <a:stretch/>
            </p:blipFill>
            <p:spPr>
              <a:xfrm flipH="1">
                <a:off x="6517407" y="2568128"/>
                <a:ext cx="809385" cy="925512"/>
              </a:xfrm>
              <a:prstGeom prst="rect">
                <a:avLst/>
              </a:prstGeom>
            </p:spPr>
          </p:pic>
          <p:pic>
            <p:nvPicPr>
              <p:cNvPr id="6150" name="Image 6">
                <a:extLst>
                  <a:ext uri="{FF2B5EF4-FFF2-40B4-BE49-F238E27FC236}">
                    <a16:creationId xmlns:a16="http://schemas.microsoft.com/office/drawing/2014/main" id="{EF10A41C-F82B-FB4A-B3A1-92AED152EC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8286" y="2568127"/>
                <a:ext cx="598487" cy="925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BBD00CAB-21BF-5F42-B216-7799E04785E2}"/>
                </a:ext>
              </a:extLst>
            </p:cNvPr>
            <p:cNvGrpSpPr/>
            <p:nvPr/>
          </p:nvGrpSpPr>
          <p:grpSpPr>
            <a:xfrm>
              <a:off x="3070889" y="238700"/>
              <a:ext cx="2892494" cy="1419975"/>
              <a:chOff x="1418103" y="125173"/>
              <a:chExt cx="2892494" cy="1419975"/>
            </a:xfrm>
          </p:grpSpPr>
          <p:grpSp>
            <p:nvGrpSpPr>
              <p:cNvPr id="43" name="Groupe 42">
                <a:extLst>
                  <a:ext uri="{FF2B5EF4-FFF2-40B4-BE49-F238E27FC236}">
                    <a16:creationId xmlns:a16="http://schemas.microsoft.com/office/drawing/2014/main" id="{19CC4258-C65A-9943-9846-0C61FB70E5A8}"/>
                  </a:ext>
                </a:extLst>
              </p:cNvPr>
              <p:cNvGrpSpPr/>
              <p:nvPr/>
            </p:nvGrpSpPr>
            <p:grpSpPr>
              <a:xfrm>
                <a:off x="1418103" y="125173"/>
                <a:ext cx="2892494" cy="1419975"/>
                <a:chOff x="5800725" y="4696143"/>
                <a:chExt cx="3495675" cy="1716087"/>
              </a:xfrm>
            </p:grpSpPr>
            <p:sp>
              <p:nvSpPr>
                <p:cNvPr id="44" name="Ellipse 43">
                  <a:extLst>
                    <a:ext uri="{FF2B5EF4-FFF2-40B4-BE49-F238E27FC236}">
                      <a16:creationId xmlns:a16="http://schemas.microsoft.com/office/drawing/2014/main" id="{6EB3F6F0-FB47-0243-8703-D05E0C996C0B}"/>
                    </a:ext>
                  </a:extLst>
                </p:cNvPr>
                <p:cNvSpPr/>
                <p:nvPr/>
              </p:nvSpPr>
              <p:spPr bwMode="auto">
                <a:xfrm>
                  <a:off x="5943600" y="5586730"/>
                  <a:ext cx="3352800" cy="825500"/>
                </a:xfrm>
                <a:prstGeom prst="ellipse">
                  <a:avLst/>
                </a:prstGeom>
                <a:solidFill>
                  <a:srgbClr val="4E7B3A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45" name="Image 24">
                  <a:extLst>
                    <a:ext uri="{FF2B5EF4-FFF2-40B4-BE49-F238E27FC236}">
                      <a16:creationId xmlns:a16="http://schemas.microsoft.com/office/drawing/2014/main" id="{DA271ABF-BF5A-A846-857C-8BF55BEBD8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00725" y="4696143"/>
                  <a:ext cx="3495675" cy="16513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155" name="Image 8">
                <a:extLst>
                  <a:ext uri="{FF2B5EF4-FFF2-40B4-BE49-F238E27FC236}">
                    <a16:creationId xmlns:a16="http://schemas.microsoft.com/office/drawing/2014/main" id="{53FA90C2-2056-5842-95C8-FE07BEC828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873" b="16050"/>
              <a:stretch/>
            </p:blipFill>
            <p:spPr bwMode="auto">
              <a:xfrm>
                <a:off x="1989669" y="246699"/>
                <a:ext cx="1785938" cy="1170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6BB7E7F5-E110-2542-A05D-2BC7F0C50611}"/>
                </a:ext>
              </a:extLst>
            </p:cNvPr>
            <p:cNvCxnSpPr>
              <a:cxnSpLocks/>
              <a:stCxn id="44" idx="4"/>
              <a:endCxn id="3" idx="0"/>
            </p:cNvCxnSpPr>
            <p:nvPr/>
          </p:nvCxnSpPr>
          <p:spPr>
            <a:xfrm>
              <a:off x="4576247" y="1658675"/>
              <a:ext cx="2753269" cy="1134965"/>
            </a:xfrm>
            <a:prstGeom prst="line">
              <a:avLst/>
            </a:prstGeom>
            <a:ln>
              <a:solidFill>
                <a:srgbClr val="FFC000"/>
              </a:solidFill>
              <a:headEnd type="oval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0583281B-DFA7-124B-968E-D4EC1E0ECADB}"/>
                </a:ext>
              </a:extLst>
            </p:cNvPr>
            <p:cNvGrpSpPr/>
            <p:nvPr/>
          </p:nvGrpSpPr>
          <p:grpSpPr>
            <a:xfrm>
              <a:off x="432475" y="2340454"/>
              <a:ext cx="4974016" cy="1522452"/>
              <a:chOff x="-12757" y="2101258"/>
              <a:chExt cx="4974016" cy="1522452"/>
            </a:xfrm>
          </p:grpSpPr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6BD54235-8114-2B42-9136-9C1408C948DA}"/>
                  </a:ext>
                </a:extLst>
              </p:cNvPr>
              <p:cNvGrpSpPr/>
              <p:nvPr/>
            </p:nvGrpSpPr>
            <p:grpSpPr>
              <a:xfrm>
                <a:off x="-12757" y="2407891"/>
                <a:ext cx="4974016" cy="1215819"/>
                <a:chOff x="4738080" y="1595450"/>
                <a:chExt cx="3495675" cy="1693007"/>
              </a:xfrm>
            </p:grpSpPr>
            <p:sp>
              <p:nvSpPr>
                <p:cNvPr id="35" name="Ellipse 34">
                  <a:extLst>
                    <a:ext uri="{FF2B5EF4-FFF2-40B4-BE49-F238E27FC236}">
                      <a16:creationId xmlns:a16="http://schemas.microsoft.com/office/drawing/2014/main" id="{3F6512AD-8DE5-DC42-8B12-C1613D7856A9}"/>
                    </a:ext>
                  </a:extLst>
                </p:cNvPr>
                <p:cNvSpPr/>
                <p:nvPr/>
              </p:nvSpPr>
              <p:spPr bwMode="auto">
                <a:xfrm>
                  <a:off x="4870642" y="2462957"/>
                  <a:ext cx="3352800" cy="825500"/>
                </a:xfrm>
                <a:prstGeom prst="ellipse">
                  <a:avLst/>
                </a:prstGeom>
                <a:solidFill>
                  <a:srgbClr val="4E7B3A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6" name="Image 24">
                  <a:extLst>
                    <a:ext uri="{FF2B5EF4-FFF2-40B4-BE49-F238E27FC236}">
                      <a16:creationId xmlns:a16="http://schemas.microsoft.com/office/drawing/2014/main" id="{BF27CC8C-A1D2-6947-862B-92A0E923AE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38080" y="1595450"/>
                  <a:ext cx="3495675" cy="1651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8" name="Image 37">
                <a:extLst>
                  <a:ext uri="{FF2B5EF4-FFF2-40B4-BE49-F238E27FC236}">
                    <a16:creationId xmlns:a16="http://schemas.microsoft.com/office/drawing/2014/main" id="{547C69D0-F020-6C41-A7F5-3393B04E47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-18118" t="-13819" r="-17359" b="-13819"/>
              <a:stretch/>
            </p:blipFill>
            <p:spPr bwMode="auto">
              <a:xfrm flipH="1">
                <a:off x="1545849" y="2915018"/>
                <a:ext cx="519585" cy="578622"/>
              </a:xfrm>
              <a:prstGeom prst="rect">
                <a:avLst/>
              </a:prstGeom>
            </p:spPr>
          </p:pic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EE0C631F-EA0E-BB4A-A749-D6E8528A9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091" b="97403" l="3306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42255" y="3030245"/>
                <a:ext cx="788905" cy="502030"/>
              </a:xfrm>
              <a:prstGeom prst="rect">
                <a:avLst/>
              </a:prstGeom>
            </p:spPr>
          </p:pic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B1FECB39-6EE5-7E40-83B2-A95E11A73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3197" l="3279" r="99672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03621" y="2912194"/>
                <a:ext cx="1200538" cy="578621"/>
              </a:xfrm>
              <a:prstGeom prst="rect">
                <a:avLst/>
              </a:prstGeom>
            </p:spPr>
          </p:pic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7AF4B58E-5C9A-2C43-BFCC-3189494EC1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lum bright="70000" contrast="-70000"/>
              </a:blip>
              <a:stretch>
                <a:fillRect/>
              </a:stretch>
            </p:blipFill>
            <p:spPr>
              <a:xfrm>
                <a:off x="438351" y="2101258"/>
                <a:ext cx="1301815" cy="1387013"/>
              </a:xfrm>
              <a:prstGeom prst="rect">
                <a:avLst/>
              </a:prstGeom>
            </p:spPr>
          </p:pic>
        </p:grp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281BDCF4-FFBE-2F4B-9A13-F7CDA076C5DD}"/>
                </a:ext>
              </a:extLst>
            </p:cNvPr>
            <p:cNvCxnSpPr>
              <a:cxnSpLocks/>
              <a:stCxn id="44" idx="4"/>
              <a:endCxn id="38" idx="0"/>
            </p:cNvCxnSpPr>
            <p:nvPr/>
          </p:nvCxnSpPr>
          <p:spPr>
            <a:xfrm flipH="1">
              <a:off x="2250873" y="1658675"/>
              <a:ext cx="2325374" cy="1495539"/>
            </a:xfrm>
            <a:prstGeom prst="line">
              <a:avLst/>
            </a:prstGeom>
            <a:ln>
              <a:solidFill>
                <a:srgbClr val="92D050"/>
              </a:solidFill>
              <a:headEnd type="oval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7C076E6E-3CCB-E947-9F1B-934E5FD21C4E}"/>
                </a:ext>
              </a:extLst>
            </p:cNvPr>
            <p:cNvCxnSpPr>
              <a:cxnSpLocks/>
              <a:stCxn id="44" idx="4"/>
              <a:endCxn id="4" idx="0"/>
            </p:cNvCxnSpPr>
            <p:nvPr/>
          </p:nvCxnSpPr>
          <p:spPr>
            <a:xfrm flipH="1">
              <a:off x="3281940" y="1658675"/>
              <a:ext cx="1294307" cy="1610766"/>
            </a:xfrm>
            <a:prstGeom prst="line">
              <a:avLst/>
            </a:prstGeom>
            <a:ln>
              <a:solidFill>
                <a:srgbClr val="92D050"/>
              </a:solidFill>
              <a:headEnd type="oval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D3C11F6E-AA1E-F840-8E0B-0A8E8292039A}"/>
              </a:ext>
            </a:extLst>
          </p:cNvPr>
          <p:cNvGrpSpPr/>
          <p:nvPr/>
        </p:nvGrpSpPr>
        <p:grpSpPr>
          <a:xfrm>
            <a:off x="1009788" y="2597969"/>
            <a:ext cx="1800000" cy="1093508"/>
            <a:chOff x="300926" y="4230122"/>
            <a:chExt cx="1800000" cy="1093508"/>
          </a:xfrm>
        </p:grpSpPr>
        <p:sp>
          <p:nvSpPr>
            <p:cNvPr id="65" name="Rectangle à coins arrondis 64">
              <a:extLst>
                <a:ext uri="{FF2B5EF4-FFF2-40B4-BE49-F238E27FC236}">
                  <a16:creationId xmlns:a16="http://schemas.microsoft.com/office/drawing/2014/main" id="{8216CD49-10C8-FC4C-9D87-15828EC42838}"/>
                </a:ext>
              </a:extLst>
            </p:cNvPr>
            <p:cNvSpPr/>
            <p:nvPr/>
          </p:nvSpPr>
          <p:spPr bwMode="auto">
            <a:xfrm>
              <a:off x="300926" y="4252067"/>
              <a:ext cx="1800000" cy="1071563"/>
            </a:xfrm>
            <a:prstGeom prst="roundRect">
              <a:avLst>
                <a:gd name="adj" fmla="val 669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6" name="ZoneTexte 34">
              <a:extLst>
                <a:ext uri="{FF2B5EF4-FFF2-40B4-BE49-F238E27FC236}">
                  <a16:creationId xmlns:a16="http://schemas.microsoft.com/office/drawing/2014/main" id="{B1E42FFD-D499-AC4C-859D-5ADB7B9B32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417" y="4577871"/>
              <a:ext cx="771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dirty="0">
                  <a:solidFill>
                    <a:schemeClr val="bg1"/>
                  </a:solidFill>
                </a:rPr>
                <a:t>2 prey</a:t>
              </a:r>
            </a:p>
          </p:txBody>
        </p:sp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0ADE5FCF-014F-8443-B4AB-84D448505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-18118" t="-13819" r="-17359" b="-13819"/>
            <a:stretch/>
          </p:blipFill>
          <p:spPr bwMode="auto">
            <a:xfrm flipH="1">
              <a:off x="354160" y="4230122"/>
              <a:ext cx="519585" cy="578622"/>
            </a:xfrm>
            <a:prstGeom prst="rect">
              <a:avLst/>
            </a:prstGeom>
          </p:spPr>
        </p:pic>
        <p:pic>
          <p:nvPicPr>
            <p:cNvPr id="68" name="Image 67">
              <a:extLst>
                <a:ext uri="{FF2B5EF4-FFF2-40B4-BE49-F238E27FC236}">
                  <a16:creationId xmlns:a16="http://schemas.microsoft.com/office/drawing/2014/main" id="{0114162D-1738-5441-AB65-0433B4B7D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091" b="97403" l="3306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0401" y="4811984"/>
              <a:ext cx="638864" cy="406549"/>
            </a:xfrm>
            <a:prstGeom prst="rect">
              <a:avLst/>
            </a:prstGeom>
          </p:spPr>
        </p:pic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D380AB79-72D2-7A43-9C69-5027DF2583D3}"/>
              </a:ext>
            </a:extLst>
          </p:cNvPr>
          <p:cNvGrpSpPr/>
          <p:nvPr/>
        </p:nvGrpSpPr>
        <p:grpSpPr>
          <a:xfrm>
            <a:off x="3078983" y="2604154"/>
            <a:ext cx="1800000" cy="1093508"/>
            <a:chOff x="300927" y="4230122"/>
            <a:chExt cx="1800000" cy="1093508"/>
          </a:xfrm>
        </p:grpSpPr>
        <p:sp>
          <p:nvSpPr>
            <p:cNvPr id="70" name="Rectangle à coins arrondis 69">
              <a:extLst>
                <a:ext uri="{FF2B5EF4-FFF2-40B4-BE49-F238E27FC236}">
                  <a16:creationId xmlns:a16="http://schemas.microsoft.com/office/drawing/2014/main" id="{E3022D8D-0E16-1B42-8CDE-5AD3FF96F708}"/>
                </a:ext>
              </a:extLst>
            </p:cNvPr>
            <p:cNvSpPr/>
            <p:nvPr/>
          </p:nvSpPr>
          <p:spPr bwMode="auto">
            <a:xfrm>
              <a:off x="300927" y="4252067"/>
              <a:ext cx="1800000" cy="1071563"/>
            </a:xfrm>
            <a:prstGeom prst="roundRect">
              <a:avLst>
                <a:gd name="adj" fmla="val 669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1" name="ZoneTexte 34">
              <a:extLst>
                <a:ext uri="{FF2B5EF4-FFF2-40B4-BE49-F238E27FC236}">
                  <a16:creationId xmlns:a16="http://schemas.microsoft.com/office/drawing/2014/main" id="{F1F4790A-AA57-DB40-B595-BD3001760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416" y="4551648"/>
              <a:ext cx="77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dirty="0">
                  <a:solidFill>
                    <a:schemeClr val="bg1"/>
                  </a:solidFill>
                </a:rPr>
                <a:t>2 prey</a:t>
              </a:r>
            </a:p>
          </p:txBody>
        </p:sp>
        <p:pic>
          <p:nvPicPr>
            <p:cNvPr id="72" name="Image 71">
              <a:extLst>
                <a:ext uri="{FF2B5EF4-FFF2-40B4-BE49-F238E27FC236}">
                  <a16:creationId xmlns:a16="http://schemas.microsoft.com/office/drawing/2014/main" id="{CE15E023-6147-0045-82F3-424A62C9C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-18118" t="-13819" r="-17359" b="-13819"/>
            <a:stretch/>
          </p:blipFill>
          <p:spPr bwMode="auto">
            <a:xfrm flipH="1">
              <a:off x="354160" y="4230122"/>
              <a:ext cx="519585" cy="578622"/>
            </a:xfrm>
            <a:prstGeom prst="rect">
              <a:avLst/>
            </a:prstGeom>
          </p:spPr>
        </p:pic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8F428936-AE9E-CC40-9F4E-9E082F066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091" b="97403" l="3306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0401" y="4811984"/>
              <a:ext cx="638864" cy="406549"/>
            </a:xfrm>
            <a:prstGeom prst="rect">
              <a:avLst/>
            </a:prstGeom>
          </p:spPr>
        </p:pic>
      </p:grp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AA4EA78D-3084-B546-A038-831D58EBAC84}"/>
              </a:ext>
            </a:extLst>
          </p:cNvPr>
          <p:cNvCxnSpPr>
            <a:cxnSpLocks/>
            <a:stCxn id="65" idx="3"/>
            <a:endCxn id="70" idx="1"/>
          </p:cNvCxnSpPr>
          <p:nvPr/>
        </p:nvCxnSpPr>
        <p:spPr>
          <a:xfrm>
            <a:off x="2809788" y="3155696"/>
            <a:ext cx="269195" cy="6185"/>
          </a:xfrm>
          <a:prstGeom prst="straightConnector1">
            <a:avLst/>
          </a:prstGeom>
          <a:ln w="38100">
            <a:solidFill>
              <a:srgbClr val="92D050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4169817E-DC70-C447-A390-5588D04DF5A9}"/>
              </a:ext>
            </a:extLst>
          </p:cNvPr>
          <p:cNvGrpSpPr/>
          <p:nvPr/>
        </p:nvGrpSpPr>
        <p:grpSpPr>
          <a:xfrm>
            <a:off x="1010919" y="5037420"/>
            <a:ext cx="1800000" cy="1093508"/>
            <a:chOff x="300927" y="4230122"/>
            <a:chExt cx="1800000" cy="1093508"/>
          </a:xfrm>
        </p:grpSpPr>
        <p:sp>
          <p:nvSpPr>
            <p:cNvPr id="87" name="Rectangle à coins arrondis 86">
              <a:extLst>
                <a:ext uri="{FF2B5EF4-FFF2-40B4-BE49-F238E27FC236}">
                  <a16:creationId xmlns:a16="http://schemas.microsoft.com/office/drawing/2014/main" id="{D617D9D5-C863-0C47-BFAB-3D54B4B997CA}"/>
                </a:ext>
              </a:extLst>
            </p:cNvPr>
            <p:cNvSpPr/>
            <p:nvPr/>
          </p:nvSpPr>
          <p:spPr bwMode="auto">
            <a:xfrm>
              <a:off x="300927" y="4252067"/>
              <a:ext cx="1800000" cy="1071563"/>
            </a:xfrm>
            <a:prstGeom prst="roundRect">
              <a:avLst>
                <a:gd name="adj" fmla="val 669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8" name="ZoneTexte 34">
              <a:extLst>
                <a:ext uri="{FF2B5EF4-FFF2-40B4-BE49-F238E27FC236}">
                  <a16:creationId xmlns:a16="http://schemas.microsoft.com/office/drawing/2014/main" id="{4B4C6419-E02C-F44E-B39F-A03F2F8EDA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9905" y="4603182"/>
              <a:ext cx="7462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dirty="0">
                  <a:solidFill>
                    <a:schemeClr val="bg1"/>
                  </a:solidFill>
                </a:rPr>
                <a:t>50%</a:t>
              </a:r>
            </a:p>
          </p:txBody>
        </p:sp>
        <p:pic>
          <p:nvPicPr>
            <p:cNvPr id="89" name="Image 88">
              <a:extLst>
                <a:ext uri="{FF2B5EF4-FFF2-40B4-BE49-F238E27FC236}">
                  <a16:creationId xmlns:a16="http://schemas.microsoft.com/office/drawing/2014/main" id="{42493B6C-EE9F-5B4B-8BBF-645880A89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-18118" t="-13819" r="-17359" b="-13819"/>
            <a:stretch/>
          </p:blipFill>
          <p:spPr bwMode="auto">
            <a:xfrm flipH="1">
              <a:off x="354160" y="4230122"/>
              <a:ext cx="519585" cy="578622"/>
            </a:xfrm>
            <a:prstGeom prst="rect">
              <a:avLst/>
            </a:prstGeom>
          </p:spPr>
        </p:pic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2E06110F-206C-6341-B5D8-B75FC2361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091" b="97403" l="3306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0401" y="4811984"/>
              <a:ext cx="638864" cy="406549"/>
            </a:xfrm>
            <a:prstGeom prst="rect">
              <a:avLst/>
            </a:prstGeom>
          </p:spPr>
        </p:pic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4F174D94-812B-D446-8347-A2B20FB9F84A}"/>
              </a:ext>
            </a:extLst>
          </p:cNvPr>
          <p:cNvGrpSpPr/>
          <p:nvPr/>
        </p:nvGrpSpPr>
        <p:grpSpPr>
          <a:xfrm>
            <a:off x="3099490" y="5048393"/>
            <a:ext cx="1800000" cy="1071563"/>
            <a:chOff x="330400" y="5367520"/>
            <a:chExt cx="1800000" cy="1071563"/>
          </a:xfrm>
        </p:grpSpPr>
        <p:sp>
          <p:nvSpPr>
            <p:cNvPr id="92" name="Rectangle à coins arrondis 91">
              <a:extLst>
                <a:ext uri="{FF2B5EF4-FFF2-40B4-BE49-F238E27FC236}">
                  <a16:creationId xmlns:a16="http://schemas.microsoft.com/office/drawing/2014/main" id="{92B35B67-9508-1B40-A0BF-88EA3A86E460}"/>
                </a:ext>
              </a:extLst>
            </p:cNvPr>
            <p:cNvSpPr/>
            <p:nvPr/>
          </p:nvSpPr>
          <p:spPr bwMode="auto">
            <a:xfrm>
              <a:off x="330400" y="5367520"/>
              <a:ext cx="1800000" cy="1071563"/>
            </a:xfrm>
            <a:prstGeom prst="roundRect">
              <a:avLst>
                <a:gd name="adj" fmla="val 669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3" name="ZoneTexte 34">
              <a:extLst>
                <a:ext uri="{FF2B5EF4-FFF2-40B4-BE49-F238E27FC236}">
                  <a16:creationId xmlns:a16="http://schemas.microsoft.com/office/drawing/2014/main" id="{6E036CFF-AC57-194C-861D-3E649F690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7159" y="5729607"/>
              <a:ext cx="5838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fr-FR" dirty="0">
                  <a:solidFill>
                    <a:schemeClr val="bg1"/>
                  </a:solidFill>
                </a:rPr>
                <a:t>50%</a:t>
              </a:r>
            </a:p>
          </p:txBody>
        </p:sp>
        <p:pic>
          <p:nvPicPr>
            <p:cNvPr id="94" name="Image 93">
              <a:extLst>
                <a:ext uri="{FF2B5EF4-FFF2-40B4-BE49-F238E27FC236}">
                  <a16:creationId xmlns:a16="http://schemas.microsoft.com/office/drawing/2014/main" id="{76C41C68-B94D-924C-854A-11C1D301B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-18118" t="-13819" r="-17359" b="-13819"/>
            <a:stretch/>
          </p:blipFill>
          <p:spPr bwMode="auto">
            <a:xfrm flipH="1">
              <a:off x="346960" y="5415287"/>
              <a:ext cx="519585" cy="578622"/>
            </a:xfrm>
            <a:prstGeom prst="rect">
              <a:avLst/>
            </a:prstGeom>
          </p:spPr>
        </p:pic>
        <p:pic>
          <p:nvPicPr>
            <p:cNvPr id="95" name="Image 94">
              <a:extLst>
                <a:ext uri="{FF2B5EF4-FFF2-40B4-BE49-F238E27FC236}">
                  <a16:creationId xmlns:a16="http://schemas.microsoft.com/office/drawing/2014/main" id="{025AEC1C-7549-744A-9A0D-036D54C50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091" b="97403" l="3306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4116" y="5953925"/>
              <a:ext cx="627679" cy="399432"/>
            </a:xfrm>
            <a:prstGeom prst="rect">
              <a:avLst/>
            </a:prstGeom>
          </p:spPr>
        </p:pic>
        <p:pic>
          <p:nvPicPr>
            <p:cNvPr id="96" name="Image 95">
              <a:extLst>
                <a:ext uri="{FF2B5EF4-FFF2-40B4-BE49-F238E27FC236}">
                  <a16:creationId xmlns:a16="http://schemas.microsoft.com/office/drawing/2014/main" id="{EAA2F578-2B05-6940-926A-4E0D05E1B2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60000"/>
                      </a14:imgEffect>
                    </a14:imgLayer>
                  </a14:imgProps>
                </a:ext>
              </a:extLst>
            </a:blip>
            <a:srcRect l="-7274" t="-8468" r="-15862" b="-5110"/>
            <a:stretch/>
          </p:blipFill>
          <p:spPr>
            <a:xfrm flipH="1">
              <a:off x="767845" y="5440041"/>
              <a:ext cx="499214" cy="570839"/>
            </a:xfrm>
            <a:prstGeom prst="rect">
              <a:avLst/>
            </a:prstGeom>
          </p:spPr>
        </p:pic>
      </p:grp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7679CDCC-8365-404D-9690-EE4FD0FF9BCE}"/>
              </a:ext>
            </a:extLst>
          </p:cNvPr>
          <p:cNvCxnSpPr>
            <a:cxnSpLocks/>
            <a:stCxn id="87" idx="3"/>
            <a:endCxn id="92" idx="1"/>
          </p:cNvCxnSpPr>
          <p:nvPr/>
        </p:nvCxnSpPr>
        <p:spPr>
          <a:xfrm flipV="1">
            <a:off x="2810919" y="5584175"/>
            <a:ext cx="288571" cy="10972"/>
          </a:xfrm>
          <a:prstGeom prst="straightConnector1">
            <a:avLst/>
          </a:prstGeom>
          <a:ln w="38100">
            <a:solidFill>
              <a:srgbClr val="FFC000"/>
            </a:solidFill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2EEF37B6-FB1D-D242-8DF7-B5BE6863D04C}"/>
              </a:ext>
            </a:extLst>
          </p:cNvPr>
          <p:cNvSpPr txBox="1"/>
          <p:nvPr/>
        </p:nvSpPr>
        <p:spPr>
          <a:xfrm>
            <a:off x="5131198" y="2971029"/>
            <a:ext cx="3271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Fixed  </a:t>
            </a:r>
            <a:r>
              <a:rPr lang="en-GB" sz="2400" b="1" u="sng" dirty="0">
                <a:solidFill>
                  <a:srgbClr val="92D050"/>
                </a:solidFill>
              </a:rPr>
              <a:t>number</a:t>
            </a:r>
            <a:r>
              <a:rPr lang="en-GB" sz="2400" dirty="0">
                <a:solidFill>
                  <a:schemeClr val="bg1"/>
                </a:solidFill>
              </a:rPr>
              <a:t> of species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39D29614-9CFB-7A44-A9D4-8D99F7E65EF5}"/>
              </a:ext>
            </a:extLst>
          </p:cNvPr>
          <p:cNvSpPr txBox="1"/>
          <p:nvPr/>
        </p:nvSpPr>
        <p:spPr>
          <a:xfrm>
            <a:off x="5131198" y="5390206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Fixed  </a:t>
            </a:r>
            <a:r>
              <a:rPr lang="en-GB" b="1" u="sng" dirty="0">
                <a:solidFill>
                  <a:srgbClr val="FFC000"/>
                </a:solidFill>
              </a:rPr>
              <a:t>fraction</a:t>
            </a:r>
            <a:r>
              <a:rPr lang="en-GB" dirty="0"/>
              <a:t> of species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866A737-3160-A241-80BE-2DEFD306A817}"/>
              </a:ext>
            </a:extLst>
          </p:cNvPr>
          <p:cNvGrpSpPr/>
          <p:nvPr/>
        </p:nvGrpSpPr>
        <p:grpSpPr>
          <a:xfrm>
            <a:off x="134253" y="2011597"/>
            <a:ext cx="8928152" cy="2216877"/>
            <a:chOff x="134253" y="2011597"/>
            <a:chExt cx="8928152" cy="2216877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21E98DFC-250D-474F-9AE1-C1A5A2F1B6BD}"/>
                </a:ext>
              </a:extLst>
            </p:cNvPr>
            <p:cNvGrpSpPr/>
            <p:nvPr/>
          </p:nvGrpSpPr>
          <p:grpSpPr>
            <a:xfrm>
              <a:off x="134253" y="2011597"/>
              <a:ext cx="8794438" cy="1934197"/>
              <a:chOff x="85402" y="2327010"/>
              <a:chExt cx="8794438" cy="1934197"/>
            </a:xfrm>
          </p:grpSpPr>
          <p:sp>
            <p:nvSpPr>
              <p:cNvPr id="99" name="Rectangle à coins arrondis 98">
                <a:extLst>
                  <a:ext uri="{FF2B5EF4-FFF2-40B4-BE49-F238E27FC236}">
                    <a16:creationId xmlns:a16="http://schemas.microsoft.com/office/drawing/2014/main" id="{425003B1-12F4-0C48-8095-00C4650E0AAA}"/>
                  </a:ext>
                </a:extLst>
              </p:cNvPr>
              <p:cNvSpPr/>
              <p:nvPr/>
            </p:nvSpPr>
            <p:spPr bwMode="auto">
              <a:xfrm>
                <a:off x="85402" y="2547513"/>
                <a:ext cx="8794438" cy="1713694"/>
              </a:xfrm>
              <a:prstGeom prst="roundRect">
                <a:avLst>
                  <a:gd name="adj" fmla="val 6699"/>
                </a:avLst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46" name="ZoneTexte 76">
                <a:extLst>
                  <a:ext uri="{FF2B5EF4-FFF2-40B4-BE49-F238E27FC236}">
                    <a16:creationId xmlns:a16="http://schemas.microsoft.com/office/drawing/2014/main" id="{155DD74F-C910-B342-AFB6-1BA1CD2F86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758" y="2327010"/>
                <a:ext cx="2693988" cy="430212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GB" altLang="fr-FR" sz="2200" b="1" dirty="0">
                    <a:solidFill>
                      <a:schemeClr val="bg1"/>
                    </a:solidFill>
                  </a:rPr>
                  <a:t>Linkage-density law</a:t>
                </a:r>
              </a:p>
            </p:txBody>
          </p:sp>
        </p:grp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43B6CB59-1929-924E-A0C3-9FAC9AF7D477}"/>
                </a:ext>
              </a:extLst>
            </p:cNvPr>
            <p:cNvSpPr txBox="1"/>
            <p:nvPr/>
          </p:nvSpPr>
          <p:spPr>
            <a:xfrm>
              <a:off x="7091994" y="3920697"/>
              <a:ext cx="19704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>
                  <a:solidFill>
                    <a:schemeClr val="bg1"/>
                  </a:solidFill>
                </a:rPr>
                <a:t>Cohen and Briand, 1984</a:t>
              </a:r>
              <a:r>
                <a:rPr lang="fr-BE" sz="1400" i="1" dirty="0">
                  <a:solidFill>
                    <a:schemeClr val="bg1"/>
                  </a:solidFill>
                  <a:effectLst/>
                </a:rPr>
                <a:t> </a:t>
              </a:r>
              <a:endParaRPr lang="en-GB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3F64D94-07B1-1E4B-9D13-7261445056DF}"/>
              </a:ext>
            </a:extLst>
          </p:cNvPr>
          <p:cNvGrpSpPr/>
          <p:nvPr/>
        </p:nvGrpSpPr>
        <p:grpSpPr>
          <a:xfrm>
            <a:off x="85402" y="4416881"/>
            <a:ext cx="8794438" cy="2204196"/>
            <a:chOff x="85402" y="4416881"/>
            <a:chExt cx="8794438" cy="2204196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8E043FF9-E431-E341-86A0-102FE34546D5}"/>
                </a:ext>
              </a:extLst>
            </p:cNvPr>
            <p:cNvGrpSpPr/>
            <p:nvPr/>
          </p:nvGrpSpPr>
          <p:grpSpPr>
            <a:xfrm>
              <a:off x="85402" y="4416881"/>
              <a:ext cx="8794438" cy="1923403"/>
              <a:chOff x="85402" y="4416881"/>
              <a:chExt cx="8794438" cy="1923403"/>
            </a:xfrm>
          </p:grpSpPr>
          <p:sp>
            <p:nvSpPr>
              <p:cNvPr id="100" name="Rectangle à coins arrondis 99">
                <a:extLst>
                  <a:ext uri="{FF2B5EF4-FFF2-40B4-BE49-F238E27FC236}">
                    <a16:creationId xmlns:a16="http://schemas.microsoft.com/office/drawing/2014/main" id="{02C1A345-465F-284F-A23F-794ABFA454C5}"/>
                  </a:ext>
                </a:extLst>
              </p:cNvPr>
              <p:cNvSpPr/>
              <p:nvPr/>
            </p:nvSpPr>
            <p:spPr bwMode="auto">
              <a:xfrm>
                <a:off x="85402" y="4626590"/>
                <a:ext cx="8794438" cy="1713694"/>
              </a:xfrm>
              <a:prstGeom prst="roundRect">
                <a:avLst>
                  <a:gd name="adj" fmla="val 6699"/>
                </a:avLst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2" name="ZoneTexte 79">
                <a:extLst>
                  <a:ext uri="{FF2B5EF4-FFF2-40B4-BE49-F238E27FC236}">
                    <a16:creationId xmlns:a16="http://schemas.microsoft.com/office/drawing/2014/main" id="{57EECA69-73B0-324B-B179-D83A8EFB64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758" y="4416881"/>
                <a:ext cx="3839186" cy="40011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GB" altLang="fr-FR" sz="2000" b="1" dirty="0">
                    <a:solidFill>
                      <a:schemeClr val="bg1"/>
                    </a:solidFill>
                  </a:rPr>
                  <a:t>Constant connectance hypothesis</a:t>
                </a:r>
              </a:p>
            </p:txBody>
          </p:sp>
        </p:grp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A94F328A-CAAE-5B46-8CE9-F34DBEFA5AE8}"/>
                </a:ext>
              </a:extLst>
            </p:cNvPr>
            <p:cNvSpPr txBox="1"/>
            <p:nvPr/>
          </p:nvSpPr>
          <p:spPr>
            <a:xfrm>
              <a:off x="7547809" y="6313300"/>
              <a:ext cx="13320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dirty="0">
                  <a:solidFill>
                    <a:schemeClr val="bg1"/>
                  </a:solidFill>
                </a:rPr>
                <a:t>Martinez, 1992 </a:t>
              </a:r>
              <a:endParaRPr lang="en-GB" sz="14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768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3">
            <a:extLst>
              <a:ext uri="{FF2B5EF4-FFF2-40B4-BE49-F238E27FC236}">
                <a16:creationId xmlns:a16="http://schemas.microsoft.com/office/drawing/2014/main" id="{040B03C9-14B8-DD46-80F3-B195AFB69E6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6557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46337-9D47-754E-93EC-21981E1F141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D9F241C-D49D-C941-B3FD-1D7B58864444}"/>
              </a:ext>
            </a:extLst>
          </p:cNvPr>
          <p:cNvGrpSpPr/>
          <p:nvPr/>
        </p:nvGrpSpPr>
        <p:grpSpPr>
          <a:xfrm>
            <a:off x="267807" y="129949"/>
            <a:ext cx="4140000" cy="1660503"/>
            <a:chOff x="134253" y="2011597"/>
            <a:chExt cx="4140000" cy="1660503"/>
          </a:xfrm>
        </p:grpSpPr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D380AB79-72D2-7A43-9C69-5027DF2583D3}"/>
                </a:ext>
              </a:extLst>
            </p:cNvPr>
            <p:cNvGrpSpPr/>
            <p:nvPr/>
          </p:nvGrpSpPr>
          <p:grpSpPr>
            <a:xfrm>
              <a:off x="411312" y="2432570"/>
              <a:ext cx="936000" cy="1083658"/>
              <a:chOff x="102136" y="4016762"/>
              <a:chExt cx="936000" cy="1083658"/>
            </a:xfrm>
          </p:grpSpPr>
          <p:sp>
            <p:nvSpPr>
              <p:cNvPr id="70" name="Rectangle à coins arrondis 69">
                <a:extLst>
                  <a:ext uri="{FF2B5EF4-FFF2-40B4-BE49-F238E27FC236}">
                    <a16:creationId xmlns:a16="http://schemas.microsoft.com/office/drawing/2014/main" id="{E3022D8D-0E16-1B42-8CDE-5AD3FF96F708}"/>
                  </a:ext>
                </a:extLst>
              </p:cNvPr>
              <p:cNvSpPr/>
              <p:nvPr/>
            </p:nvSpPr>
            <p:spPr bwMode="auto">
              <a:xfrm>
                <a:off x="102136" y="4028857"/>
                <a:ext cx="936000" cy="1071563"/>
              </a:xfrm>
              <a:prstGeom prst="roundRect">
                <a:avLst>
                  <a:gd name="adj" fmla="val 6699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72" name="Image 71">
                <a:extLst>
                  <a:ext uri="{FF2B5EF4-FFF2-40B4-BE49-F238E27FC236}">
                    <a16:creationId xmlns:a16="http://schemas.microsoft.com/office/drawing/2014/main" id="{CE15E023-6147-0045-82F3-424A62C9CF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-18118" t="-13819" r="-17359" b="-13819"/>
              <a:stretch/>
            </p:blipFill>
            <p:spPr bwMode="auto">
              <a:xfrm flipH="1">
                <a:off x="293200" y="4016762"/>
                <a:ext cx="519585" cy="578622"/>
              </a:xfrm>
              <a:prstGeom prst="rect">
                <a:avLst/>
              </a:prstGeom>
            </p:spPr>
          </p:pic>
          <p:pic>
            <p:nvPicPr>
              <p:cNvPr id="73" name="Image 72">
                <a:extLst>
                  <a:ext uri="{FF2B5EF4-FFF2-40B4-BE49-F238E27FC236}">
                    <a16:creationId xmlns:a16="http://schemas.microsoft.com/office/drawing/2014/main" id="{8F428936-AE9E-CC40-9F4E-9E082F066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091" b="97403" l="3306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27504" y="4596794"/>
                <a:ext cx="638864" cy="406549"/>
              </a:xfrm>
              <a:prstGeom prst="rect">
                <a:avLst/>
              </a:prstGeom>
            </p:spPr>
          </p:pic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EEF37B6-FB1D-D242-8DF7-B5BE6863D04C}"/>
                </a:ext>
              </a:extLst>
            </p:cNvPr>
            <p:cNvSpPr txBox="1"/>
            <p:nvPr/>
          </p:nvSpPr>
          <p:spPr>
            <a:xfrm>
              <a:off x="1386821" y="2602463"/>
              <a:ext cx="20536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Fixed  </a:t>
              </a:r>
              <a:r>
                <a:rPr kumimoji="0" lang="en-GB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number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of species</a:t>
              </a: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21E98DFC-250D-474F-9AE1-C1A5A2F1B6BD}"/>
                </a:ext>
              </a:extLst>
            </p:cNvPr>
            <p:cNvGrpSpPr/>
            <p:nvPr/>
          </p:nvGrpSpPr>
          <p:grpSpPr>
            <a:xfrm>
              <a:off x="134253" y="2011597"/>
              <a:ext cx="4140000" cy="1660503"/>
              <a:chOff x="85402" y="2327010"/>
              <a:chExt cx="4140000" cy="1660503"/>
            </a:xfrm>
          </p:grpSpPr>
          <p:sp>
            <p:nvSpPr>
              <p:cNvPr id="99" name="Rectangle à coins arrondis 98">
                <a:extLst>
                  <a:ext uri="{FF2B5EF4-FFF2-40B4-BE49-F238E27FC236}">
                    <a16:creationId xmlns:a16="http://schemas.microsoft.com/office/drawing/2014/main" id="{425003B1-12F4-0C48-8095-00C4650E0AAA}"/>
                  </a:ext>
                </a:extLst>
              </p:cNvPr>
              <p:cNvSpPr/>
              <p:nvPr/>
            </p:nvSpPr>
            <p:spPr bwMode="auto">
              <a:xfrm>
                <a:off x="85402" y="2547513"/>
                <a:ext cx="4140000" cy="1440000"/>
              </a:xfrm>
              <a:prstGeom prst="roundRect">
                <a:avLst>
                  <a:gd name="adj" fmla="val 6699"/>
                </a:avLst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ZoneTexte 76">
                <a:extLst>
                  <a:ext uri="{FF2B5EF4-FFF2-40B4-BE49-F238E27FC236}">
                    <a16:creationId xmlns:a16="http://schemas.microsoft.com/office/drawing/2014/main" id="{155DD74F-C910-B342-AFB6-1BA1CD2F86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758" y="2327010"/>
                <a:ext cx="2693988" cy="430212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fr-FR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Linkage-density law</a:t>
                </a:r>
              </a:p>
            </p:txBody>
          </p:sp>
        </p:grp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BB144C8-B8C5-C14F-8C12-BA1005A921CF}"/>
              </a:ext>
            </a:extLst>
          </p:cNvPr>
          <p:cNvGrpSpPr/>
          <p:nvPr/>
        </p:nvGrpSpPr>
        <p:grpSpPr>
          <a:xfrm>
            <a:off x="4708217" y="129949"/>
            <a:ext cx="4140000" cy="1649709"/>
            <a:chOff x="85401" y="4416881"/>
            <a:chExt cx="5477310" cy="1649709"/>
          </a:xfrm>
        </p:grpSpPr>
        <p:grpSp>
          <p:nvGrpSpPr>
            <p:cNvPr id="91" name="Groupe 90">
              <a:extLst>
                <a:ext uri="{FF2B5EF4-FFF2-40B4-BE49-F238E27FC236}">
                  <a16:creationId xmlns:a16="http://schemas.microsoft.com/office/drawing/2014/main" id="{4F174D94-812B-D446-8347-A2B20FB9F84A}"/>
                </a:ext>
              </a:extLst>
            </p:cNvPr>
            <p:cNvGrpSpPr/>
            <p:nvPr/>
          </p:nvGrpSpPr>
          <p:grpSpPr>
            <a:xfrm>
              <a:off x="415503" y="4858242"/>
              <a:ext cx="936659" cy="1071563"/>
              <a:chOff x="135800" y="5368131"/>
              <a:chExt cx="936659" cy="1071563"/>
            </a:xfrm>
          </p:grpSpPr>
          <p:sp>
            <p:nvSpPr>
              <p:cNvPr id="92" name="Rectangle à coins arrondis 91">
                <a:extLst>
                  <a:ext uri="{FF2B5EF4-FFF2-40B4-BE49-F238E27FC236}">
                    <a16:creationId xmlns:a16="http://schemas.microsoft.com/office/drawing/2014/main" id="{92B35B67-9508-1B40-A0BF-88EA3A86E460}"/>
                  </a:ext>
                </a:extLst>
              </p:cNvPr>
              <p:cNvSpPr/>
              <p:nvPr/>
            </p:nvSpPr>
            <p:spPr bwMode="auto">
              <a:xfrm>
                <a:off x="135800" y="5368131"/>
                <a:ext cx="936000" cy="1071563"/>
              </a:xfrm>
              <a:prstGeom prst="roundRect">
                <a:avLst>
                  <a:gd name="adj" fmla="val 6699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94" name="Image 93">
                <a:extLst>
                  <a:ext uri="{FF2B5EF4-FFF2-40B4-BE49-F238E27FC236}">
                    <a16:creationId xmlns:a16="http://schemas.microsoft.com/office/drawing/2014/main" id="{76C41C68-B94D-924C-854A-11C1D301B9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-18118" t="-13819" r="-17359" b="-13819"/>
              <a:stretch/>
            </p:blipFill>
            <p:spPr bwMode="auto">
              <a:xfrm flipH="1">
                <a:off x="152360" y="5415898"/>
                <a:ext cx="519585" cy="578622"/>
              </a:xfrm>
              <a:prstGeom prst="rect">
                <a:avLst/>
              </a:prstGeom>
            </p:spPr>
          </p:pic>
          <p:pic>
            <p:nvPicPr>
              <p:cNvPr id="95" name="Image 94">
                <a:extLst>
                  <a:ext uri="{FF2B5EF4-FFF2-40B4-BE49-F238E27FC236}">
                    <a16:creationId xmlns:a16="http://schemas.microsoft.com/office/drawing/2014/main" id="{025AEC1C-7549-744A-9A0D-036D54C508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091" b="97403" l="3306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79516" y="5954536"/>
                <a:ext cx="627679" cy="399432"/>
              </a:xfrm>
              <a:prstGeom prst="rect">
                <a:avLst/>
              </a:prstGeom>
            </p:spPr>
          </p:pic>
          <p:pic>
            <p:nvPicPr>
              <p:cNvPr id="96" name="Image 95">
                <a:extLst>
                  <a:ext uri="{FF2B5EF4-FFF2-40B4-BE49-F238E27FC236}">
                    <a16:creationId xmlns:a16="http://schemas.microsoft.com/office/drawing/2014/main" id="{EAA2F578-2B05-6940-926A-4E0D05E1B2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grayscl/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60000"/>
                        </a14:imgEffect>
                      </a14:imgLayer>
                    </a14:imgProps>
                  </a:ext>
                </a:extLst>
              </a:blip>
              <a:srcRect l="-7274" t="-8468" r="-15862" b="-5110"/>
              <a:stretch/>
            </p:blipFill>
            <p:spPr>
              <a:xfrm flipH="1">
                <a:off x="573245" y="5440652"/>
                <a:ext cx="499214" cy="570839"/>
              </a:xfrm>
              <a:prstGeom prst="rect">
                <a:avLst/>
              </a:prstGeom>
            </p:spPr>
          </p:pic>
        </p:grp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39D29614-9CFB-7A44-A9D4-8D99F7E65EF5}"/>
                </a:ext>
              </a:extLst>
            </p:cNvPr>
            <p:cNvSpPr txBox="1"/>
            <p:nvPr/>
          </p:nvSpPr>
          <p:spPr>
            <a:xfrm>
              <a:off x="1417199" y="4941008"/>
              <a:ext cx="20372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2400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Fixed  </a:t>
              </a:r>
              <a:r>
                <a:rPr kumimoji="0" lang="en-GB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fraction</a:t>
              </a: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of species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8E043FF9-E431-E341-86A0-102FE34546D5}"/>
                </a:ext>
              </a:extLst>
            </p:cNvPr>
            <p:cNvGrpSpPr/>
            <p:nvPr/>
          </p:nvGrpSpPr>
          <p:grpSpPr>
            <a:xfrm>
              <a:off x="85401" y="4416881"/>
              <a:ext cx="5477310" cy="1649709"/>
              <a:chOff x="85401" y="4416881"/>
              <a:chExt cx="5477310" cy="1649709"/>
            </a:xfrm>
          </p:grpSpPr>
          <p:sp>
            <p:nvSpPr>
              <p:cNvPr id="100" name="Rectangle à coins arrondis 99">
                <a:extLst>
                  <a:ext uri="{FF2B5EF4-FFF2-40B4-BE49-F238E27FC236}">
                    <a16:creationId xmlns:a16="http://schemas.microsoft.com/office/drawing/2014/main" id="{02C1A345-465F-284F-A23F-794ABFA454C5}"/>
                  </a:ext>
                </a:extLst>
              </p:cNvPr>
              <p:cNvSpPr/>
              <p:nvPr/>
            </p:nvSpPr>
            <p:spPr bwMode="auto">
              <a:xfrm>
                <a:off x="85401" y="4626590"/>
                <a:ext cx="5477310" cy="1440000"/>
              </a:xfrm>
              <a:prstGeom prst="roundRect">
                <a:avLst>
                  <a:gd name="adj" fmla="val 6699"/>
                </a:avLst>
              </a:prstGeom>
              <a:noFill/>
              <a:ln w="254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ZoneTexte 79">
                <a:extLst>
                  <a:ext uri="{FF2B5EF4-FFF2-40B4-BE49-F238E27FC236}">
                    <a16:creationId xmlns:a16="http://schemas.microsoft.com/office/drawing/2014/main" id="{57EECA69-73B0-324B-B179-D83A8EFB64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757" y="4416881"/>
                <a:ext cx="5142772" cy="40011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fr-F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Constant connectance hypothesis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64346ED6-775D-AB49-8056-020849226145}"/>
                  </a:ext>
                </a:extLst>
              </p:cNvPr>
              <p:cNvSpPr txBox="1"/>
              <p:nvPr/>
            </p:nvSpPr>
            <p:spPr>
              <a:xfrm>
                <a:off x="1740532" y="1568812"/>
                <a:ext cx="1462836" cy="461665"/>
              </a:xfrm>
              <a:prstGeom prst="rect">
                <a:avLst/>
              </a:prstGeom>
              <a:solidFill>
                <a:srgbClr val="696969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𝐿</m:t>
                      </m:r>
                      <m:r>
                        <a:rPr kumimoji="0" lang="fr-F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fr-F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𝑎</m:t>
                      </m:r>
                      <m:r>
                        <a:rPr kumimoji="0" lang="fr-F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⋅</m:t>
                      </m:r>
                      <m:r>
                        <a:rPr kumimoji="0" lang="fr-F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𝑆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64346ED6-775D-AB49-8056-020849226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32" y="1568812"/>
                <a:ext cx="1462836" cy="461665"/>
              </a:xfrm>
              <a:prstGeom prst="rect">
                <a:avLst/>
              </a:prstGeom>
              <a:blipFill>
                <a:blip r:embed="rId7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215F2BAA-4AF5-8B44-A1C3-72B8AE27F009}"/>
                  </a:ext>
                </a:extLst>
              </p:cNvPr>
              <p:cNvSpPr txBox="1"/>
              <p:nvPr/>
            </p:nvSpPr>
            <p:spPr>
              <a:xfrm>
                <a:off x="6468289" y="1387179"/>
                <a:ext cx="1154675" cy="783933"/>
              </a:xfrm>
              <a:prstGeom prst="rect">
                <a:avLst/>
              </a:prstGeom>
              <a:solidFill>
                <a:srgbClr val="696969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fr-F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kumimoji="0" lang="fr-F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fr-F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𝑆</m:t>
                              </m:r>
                            </m:e>
                            <m:sup>
                              <m:r>
                                <a:rPr kumimoji="0" lang="fr-F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fr-F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fr-F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𝑎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215F2BAA-4AF5-8B44-A1C3-72B8AE27F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289" y="1387179"/>
                <a:ext cx="1154675" cy="783933"/>
              </a:xfrm>
              <a:prstGeom prst="rect">
                <a:avLst/>
              </a:prstGeom>
              <a:blipFill>
                <a:blip r:embed="rId8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linear">
            <a:extLst>
              <a:ext uri="{FF2B5EF4-FFF2-40B4-BE49-F238E27FC236}">
                <a16:creationId xmlns:a16="http://schemas.microsoft.com/office/drawing/2014/main" id="{72332632-57D2-384A-A60B-D988C6EA2C5F}"/>
              </a:ext>
            </a:extLst>
          </p:cNvPr>
          <p:cNvCxnSpPr>
            <a:cxnSpLocks/>
          </p:cNvCxnSpPr>
          <p:nvPr/>
        </p:nvCxnSpPr>
        <p:spPr>
          <a:xfrm flipV="1">
            <a:off x="3035061" y="4124434"/>
            <a:ext cx="2835067" cy="876566"/>
          </a:xfrm>
          <a:prstGeom prst="line">
            <a:avLst/>
          </a:prstGeom>
          <a:ln w="25400">
            <a:solidFill>
              <a:srgbClr val="92D050"/>
            </a:solidFill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Forme libre 82">
            <a:extLst>
              <a:ext uri="{FF2B5EF4-FFF2-40B4-BE49-F238E27FC236}">
                <a16:creationId xmlns:a16="http://schemas.microsoft.com/office/drawing/2014/main" id="{B417B790-C8B8-434B-A57C-CFD1053ED55F}"/>
              </a:ext>
            </a:extLst>
          </p:cNvPr>
          <p:cNvSpPr/>
          <p:nvPr/>
        </p:nvSpPr>
        <p:spPr>
          <a:xfrm>
            <a:off x="3024342" y="2154900"/>
            <a:ext cx="1103206" cy="2824384"/>
          </a:xfrm>
          <a:custGeom>
            <a:avLst/>
            <a:gdLst>
              <a:gd name="connsiteX0" fmla="*/ 0 w 4401879"/>
              <a:gd name="connsiteY0" fmla="*/ 4635795 h 4641910"/>
              <a:gd name="connsiteX1" fmla="*/ 1828800 w 4401879"/>
              <a:gd name="connsiteY1" fmla="*/ 3902149 h 4641910"/>
              <a:gd name="connsiteX2" fmla="*/ 4401879 w 4401879"/>
              <a:gd name="connsiteY2" fmla="*/ 0 h 4641910"/>
              <a:gd name="connsiteX3" fmla="*/ 4401879 w 4401879"/>
              <a:gd name="connsiteY3" fmla="*/ 0 h 4641910"/>
              <a:gd name="connsiteX0" fmla="*/ 0 w 4401879"/>
              <a:gd name="connsiteY0" fmla="*/ 4635795 h 4636656"/>
              <a:gd name="connsiteX1" fmla="*/ 1382232 w 4401879"/>
              <a:gd name="connsiteY1" fmla="*/ 3572539 h 4636656"/>
              <a:gd name="connsiteX2" fmla="*/ 4401879 w 4401879"/>
              <a:gd name="connsiteY2" fmla="*/ 0 h 4636656"/>
              <a:gd name="connsiteX3" fmla="*/ 4401879 w 4401879"/>
              <a:gd name="connsiteY3" fmla="*/ 0 h 4636656"/>
              <a:gd name="connsiteX0" fmla="*/ 0 w 4401879"/>
              <a:gd name="connsiteY0" fmla="*/ 4635795 h 4636815"/>
              <a:gd name="connsiteX1" fmla="*/ 1509823 w 4401879"/>
              <a:gd name="connsiteY1" fmla="*/ 3625701 h 4636815"/>
              <a:gd name="connsiteX2" fmla="*/ 4401879 w 4401879"/>
              <a:gd name="connsiteY2" fmla="*/ 0 h 4636815"/>
              <a:gd name="connsiteX3" fmla="*/ 4401879 w 4401879"/>
              <a:gd name="connsiteY3" fmla="*/ 0 h 4636815"/>
              <a:gd name="connsiteX0" fmla="*/ 0 w 4514696"/>
              <a:gd name="connsiteY0" fmla="*/ 4936707 h 4937727"/>
              <a:gd name="connsiteX1" fmla="*/ 1509823 w 4514696"/>
              <a:gd name="connsiteY1" fmla="*/ 3926613 h 4937727"/>
              <a:gd name="connsiteX2" fmla="*/ 4401879 w 4514696"/>
              <a:gd name="connsiteY2" fmla="*/ 300912 h 4937727"/>
              <a:gd name="connsiteX3" fmla="*/ 3870251 w 4514696"/>
              <a:gd name="connsiteY3" fmla="*/ 183954 h 4937727"/>
              <a:gd name="connsiteX0" fmla="*/ 0 w 3939039"/>
              <a:gd name="connsiteY0" fmla="*/ 4944107 h 4945133"/>
              <a:gd name="connsiteX1" fmla="*/ 1509823 w 3939039"/>
              <a:gd name="connsiteY1" fmla="*/ 3934013 h 4945133"/>
              <a:gd name="connsiteX2" fmla="*/ 3476847 w 3939039"/>
              <a:gd name="connsiteY2" fmla="*/ 297680 h 4945133"/>
              <a:gd name="connsiteX3" fmla="*/ 3870251 w 3939039"/>
              <a:gd name="connsiteY3" fmla="*/ 191354 h 4945133"/>
              <a:gd name="connsiteX0" fmla="*/ 0 w 3476847"/>
              <a:gd name="connsiteY0" fmla="*/ 4646427 h 4647453"/>
              <a:gd name="connsiteX1" fmla="*/ 1509823 w 3476847"/>
              <a:gd name="connsiteY1" fmla="*/ 3636333 h 4647453"/>
              <a:gd name="connsiteX2" fmla="*/ 3476847 w 3476847"/>
              <a:gd name="connsiteY2" fmla="*/ 0 h 4647453"/>
              <a:gd name="connsiteX0" fmla="*/ 0 w 2881424"/>
              <a:gd name="connsiteY0" fmla="*/ 4731487 h 4732566"/>
              <a:gd name="connsiteX1" fmla="*/ 1509823 w 2881424"/>
              <a:gd name="connsiteY1" fmla="*/ 3721393 h 4732566"/>
              <a:gd name="connsiteX2" fmla="*/ 2881424 w 2881424"/>
              <a:gd name="connsiteY2" fmla="*/ 0 h 4732566"/>
              <a:gd name="connsiteX0" fmla="*/ 0 w 2881424"/>
              <a:gd name="connsiteY0" fmla="*/ 4731487 h 4732566"/>
              <a:gd name="connsiteX1" fmla="*/ 1509823 w 2881424"/>
              <a:gd name="connsiteY1" fmla="*/ 3721393 h 4732566"/>
              <a:gd name="connsiteX2" fmla="*/ 2881424 w 2881424"/>
              <a:gd name="connsiteY2" fmla="*/ 0 h 4732566"/>
              <a:gd name="connsiteX0" fmla="*/ 0 w 2945219"/>
              <a:gd name="connsiteY0" fmla="*/ 4720854 h 4721926"/>
              <a:gd name="connsiteX1" fmla="*/ 1509823 w 2945219"/>
              <a:gd name="connsiteY1" fmla="*/ 3710760 h 4721926"/>
              <a:gd name="connsiteX2" fmla="*/ 2945219 w 2945219"/>
              <a:gd name="connsiteY2" fmla="*/ 0 h 4721926"/>
              <a:gd name="connsiteX0" fmla="*/ 0 w 2945219"/>
              <a:gd name="connsiteY0" fmla="*/ 4720854 h 4721926"/>
              <a:gd name="connsiteX1" fmla="*/ 1509823 w 2945219"/>
              <a:gd name="connsiteY1" fmla="*/ 3710760 h 4721926"/>
              <a:gd name="connsiteX2" fmla="*/ 2945219 w 2945219"/>
              <a:gd name="connsiteY2" fmla="*/ 0 h 472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5219" h="4721926">
                <a:moveTo>
                  <a:pt x="0" y="4720854"/>
                </a:moveTo>
                <a:cubicBezTo>
                  <a:pt x="547577" y="4740347"/>
                  <a:pt x="1018953" y="4497569"/>
                  <a:pt x="1509823" y="3710760"/>
                </a:cubicBezTo>
                <a:cubicBezTo>
                  <a:pt x="2000693" y="2923951"/>
                  <a:pt x="2764465" y="730103"/>
                  <a:pt x="2945219" y="0"/>
                </a:cubicBezTo>
              </a:path>
            </a:pathLst>
          </a:custGeom>
          <a:ln w="25400">
            <a:solidFill>
              <a:srgbClr val="FFC000"/>
            </a:solidFill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F06F8A61-99F0-C445-B5EC-0828D13E1C91}"/>
                  </a:ext>
                </a:extLst>
              </p:cNvPr>
              <p:cNvSpPr txBox="1"/>
              <p:nvPr/>
            </p:nvSpPr>
            <p:spPr>
              <a:xfrm>
                <a:off x="3563358" y="5576754"/>
                <a:ext cx="2017284" cy="5936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F06F8A61-99F0-C445-B5EC-0828D13E1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358" y="5576754"/>
                <a:ext cx="2017284" cy="593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FDC4C262-DEDC-DF43-83C7-8EB8ED3226C5}"/>
              </a:ext>
            </a:extLst>
          </p:cNvPr>
          <p:cNvCxnSpPr>
            <a:cxnSpLocks/>
            <a:stCxn id="41" idx="1"/>
            <a:endCxn id="43" idx="3"/>
          </p:cNvCxnSpPr>
          <p:nvPr/>
        </p:nvCxnSpPr>
        <p:spPr>
          <a:xfrm flipH="1">
            <a:off x="2054912" y="5873566"/>
            <a:ext cx="1508446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DAF437B9-9754-E64E-ACC3-E542F57097E7}"/>
                  </a:ext>
                </a:extLst>
              </p:cNvPr>
              <p:cNvSpPr txBox="1"/>
              <p:nvPr/>
            </p:nvSpPr>
            <p:spPr>
              <a:xfrm>
                <a:off x="1023026" y="5635039"/>
                <a:ext cx="103188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2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5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DAF437B9-9754-E64E-ACC3-E542F5709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26" y="5635039"/>
                <a:ext cx="1031886" cy="477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E090FF68-509E-FF43-B378-92DDC3E8338A}"/>
                  </a:ext>
                </a:extLst>
              </p:cNvPr>
              <p:cNvSpPr txBox="1"/>
              <p:nvPr/>
            </p:nvSpPr>
            <p:spPr>
              <a:xfrm>
                <a:off x="7107021" y="5635039"/>
                <a:ext cx="103188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2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5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E090FF68-509E-FF43-B378-92DDC3E83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021" y="5635039"/>
                <a:ext cx="1031886" cy="477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67894E9E-394B-9F49-9FD8-6FD00901DE3F}"/>
              </a:ext>
            </a:extLst>
          </p:cNvPr>
          <p:cNvCxnSpPr>
            <a:cxnSpLocks/>
            <a:stCxn id="41" idx="3"/>
            <a:endCxn id="44" idx="1"/>
          </p:cNvCxnSpPr>
          <p:nvPr/>
        </p:nvCxnSpPr>
        <p:spPr>
          <a:xfrm>
            <a:off x="5580642" y="5873566"/>
            <a:ext cx="1526379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C1F7F6EE-6F7F-A54F-8CB9-461A994104B6}"/>
              </a:ext>
            </a:extLst>
          </p:cNvPr>
          <p:cNvGrpSpPr/>
          <p:nvPr/>
        </p:nvGrpSpPr>
        <p:grpSpPr>
          <a:xfrm>
            <a:off x="3400069" y="3002483"/>
            <a:ext cx="2722763" cy="1634806"/>
            <a:chOff x="5567680" y="2408525"/>
            <a:chExt cx="2722763" cy="1634806"/>
          </a:xfrm>
        </p:grpSpPr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3FCAFF5F-2D7F-484D-8D76-F4E1E233B283}"/>
                </a:ext>
              </a:extLst>
            </p:cNvPr>
            <p:cNvSpPr/>
            <p:nvPr/>
          </p:nvSpPr>
          <p:spPr>
            <a:xfrm>
              <a:off x="5567680" y="2509171"/>
              <a:ext cx="2082800" cy="15341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Why do we care?</a:t>
              </a:r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DDD9A019-6B9D-0E4D-BD83-A0189C6EF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9934" r="9933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95481" y="2408525"/>
              <a:ext cx="1394962" cy="1353390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6E1216E-BC77-C94F-84E5-8F86A41FFA83}"/>
              </a:ext>
            </a:extLst>
          </p:cNvPr>
          <p:cNvGrpSpPr/>
          <p:nvPr/>
        </p:nvGrpSpPr>
        <p:grpSpPr>
          <a:xfrm>
            <a:off x="3019375" y="4592400"/>
            <a:ext cx="3105250" cy="787195"/>
            <a:chOff x="3411616" y="4592400"/>
            <a:chExt cx="3105250" cy="787195"/>
          </a:xfrm>
        </p:grpSpPr>
        <p:grpSp>
          <p:nvGrpSpPr>
            <p:cNvPr id="104" name="S axis">
              <a:extLst>
                <a:ext uri="{FF2B5EF4-FFF2-40B4-BE49-F238E27FC236}">
                  <a16:creationId xmlns:a16="http://schemas.microsoft.com/office/drawing/2014/main" id="{ED202964-E69E-8349-9D91-8A0C6E2A6E3F}"/>
                </a:ext>
              </a:extLst>
            </p:cNvPr>
            <p:cNvGrpSpPr/>
            <p:nvPr/>
          </p:nvGrpSpPr>
          <p:grpSpPr>
            <a:xfrm>
              <a:off x="3411616" y="5001698"/>
              <a:ext cx="3008176" cy="377897"/>
              <a:chOff x="939115" y="5918885"/>
              <a:chExt cx="5029199" cy="631783"/>
            </a:xfrm>
          </p:grpSpPr>
          <p:cxnSp>
            <p:nvCxnSpPr>
              <p:cNvPr id="105" name="Connecteur droit avec flèche 104">
                <a:extLst>
                  <a:ext uri="{FF2B5EF4-FFF2-40B4-BE49-F238E27FC236}">
                    <a16:creationId xmlns:a16="http://schemas.microsoft.com/office/drawing/2014/main" id="{B8525852-E64C-FA4F-9775-661A2E7B1B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9115" y="5918885"/>
                <a:ext cx="5029199" cy="12357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6" name="ZoneTexte 105">
                <a:extLst>
                  <a:ext uri="{FF2B5EF4-FFF2-40B4-BE49-F238E27FC236}">
                    <a16:creationId xmlns:a16="http://schemas.microsoft.com/office/drawing/2014/main" id="{5A86C31D-3EF2-C343-B5C8-E83DE29E8494}"/>
                  </a:ext>
                </a:extLst>
              </p:cNvPr>
              <p:cNvSpPr txBox="1"/>
              <p:nvPr/>
            </p:nvSpPr>
            <p:spPr>
              <a:xfrm>
                <a:off x="1591864" y="5933204"/>
                <a:ext cx="3417497" cy="617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Number of species 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93C69661-4FDF-F044-9B7F-E862179E302F}"/>
                    </a:ext>
                  </a:extLst>
                </p:cNvPr>
                <p:cNvSpPr txBox="1"/>
                <p:nvPr/>
              </p:nvSpPr>
              <p:spPr>
                <a:xfrm>
                  <a:off x="6152984" y="4592400"/>
                  <a:ext cx="3638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93C69661-4FDF-F044-9B7F-E862179E30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2984" y="4592400"/>
                  <a:ext cx="36388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C502D74-EB37-A348-BEA2-3BCAA342FE23}"/>
              </a:ext>
            </a:extLst>
          </p:cNvPr>
          <p:cNvGrpSpPr/>
          <p:nvPr/>
        </p:nvGrpSpPr>
        <p:grpSpPr>
          <a:xfrm>
            <a:off x="2437795" y="1955247"/>
            <a:ext cx="976632" cy="3053843"/>
            <a:chOff x="2834035" y="1955247"/>
            <a:chExt cx="976632" cy="3053843"/>
          </a:xfrm>
        </p:grpSpPr>
        <p:grpSp>
          <p:nvGrpSpPr>
            <p:cNvPr id="84" name="L axis">
              <a:extLst>
                <a:ext uri="{FF2B5EF4-FFF2-40B4-BE49-F238E27FC236}">
                  <a16:creationId xmlns:a16="http://schemas.microsoft.com/office/drawing/2014/main" id="{56529B7D-5654-CF40-AD02-CA41C9EE8F15}"/>
                </a:ext>
              </a:extLst>
            </p:cNvPr>
            <p:cNvGrpSpPr/>
            <p:nvPr/>
          </p:nvGrpSpPr>
          <p:grpSpPr>
            <a:xfrm>
              <a:off x="2834035" y="2030477"/>
              <a:ext cx="586547" cy="2978613"/>
              <a:chOff x="-41498" y="951470"/>
              <a:chExt cx="980614" cy="4979772"/>
            </a:xfrm>
          </p:grpSpPr>
          <p:cxnSp>
            <p:nvCxnSpPr>
              <p:cNvPr id="85" name="Connecteur droit avec flèche 84">
                <a:extLst>
                  <a:ext uri="{FF2B5EF4-FFF2-40B4-BE49-F238E27FC236}">
                    <a16:creationId xmlns:a16="http://schemas.microsoft.com/office/drawing/2014/main" id="{FEEA7488-D61C-9C49-B6C7-1B78D36A15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9115" y="951470"/>
                <a:ext cx="1" cy="4979772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3" name="ZoneTexte 102">
                <a:extLst>
                  <a:ext uri="{FF2B5EF4-FFF2-40B4-BE49-F238E27FC236}">
                    <a16:creationId xmlns:a16="http://schemas.microsoft.com/office/drawing/2014/main" id="{E21E61C1-09DF-854F-85EF-11F1EE6DF737}"/>
                  </a:ext>
                </a:extLst>
              </p:cNvPr>
              <p:cNvSpPr txBox="1"/>
              <p:nvPr/>
            </p:nvSpPr>
            <p:spPr>
              <a:xfrm rot="16200000">
                <a:off x="-1177108" y="3375185"/>
                <a:ext cx="2888685" cy="617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Number of links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ZoneTexte 55">
                  <a:extLst>
                    <a:ext uri="{FF2B5EF4-FFF2-40B4-BE49-F238E27FC236}">
                      <a16:creationId xmlns:a16="http://schemas.microsoft.com/office/drawing/2014/main" id="{CDC193AF-5413-3C40-A55E-2184997CC847}"/>
                    </a:ext>
                  </a:extLst>
                </p:cNvPr>
                <p:cNvSpPr txBox="1"/>
                <p:nvPr/>
              </p:nvSpPr>
              <p:spPr>
                <a:xfrm>
                  <a:off x="3444926" y="1955247"/>
                  <a:ext cx="3657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56" name="ZoneTexte 55">
                  <a:extLst>
                    <a:ext uri="{FF2B5EF4-FFF2-40B4-BE49-F238E27FC236}">
                      <a16:creationId xmlns:a16="http://schemas.microsoft.com/office/drawing/2014/main" id="{CDC193AF-5413-3C40-A55E-2184997CC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4926" y="1955247"/>
                  <a:ext cx="365741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9203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5" grpId="0" animBg="1"/>
      <p:bldP spid="83" grpId="0" animBg="1"/>
      <p:bldP spid="41" grpId="0" animBg="1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à coins arrondis 243">
            <a:extLst>
              <a:ext uri="{FF2B5EF4-FFF2-40B4-BE49-F238E27FC236}">
                <a16:creationId xmlns:a16="http://schemas.microsoft.com/office/drawing/2014/main" id="{FF0AE861-8A80-A74D-A4E7-C0C21C733A18}"/>
              </a:ext>
            </a:extLst>
          </p:cNvPr>
          <p:cNvSpPr/>
          <p:nvPr/>
        </p:nvSpPr>
        <p:spPr bwMode="auto">
          <a:xfrm>
            <a:off x="4355820" y="306374"/>
            <a:ext cx="4706900" cy="5991759"/>
          </a:xfrm>
          <a:prstGeom prst="roundRect">
            <a:avLst>
              <a:gd name="adj" fmla="val 1302"/>
            </a:avLst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C7CC283A-A82A-5142-991D-8FCF1F4FBDA2}"/>
              </a:ext>
            </a:extLst>
          </p:cNvPr>
          <p:cNvSpPr/>
          <p:nvPr/>
        </p:nvSpPr>
        <p:spPr>
          <a:xfrm>
            <a:off x="4978310" y="901363"/>
            <a:ext cx="162000" cy="47873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500195-05EC-9640-8143-6FA3268A4431}"/>
              </a:ext>
            </a:extLst>
          </p:cNvPr>
          <p:cNvSpPr/>
          <p:nvPr/>
        </p:nvSpPr>
        <p:spPr>
          <a:xfrm>
            <a:off x="4673598" y="822960"/>
            <a:ext cx="162000" cy="389588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7922C50-0F49-E94D-8AE4-C216CDB5CBF1}"/>
              </a:ext>
            </a:extLst>
          </p:cNvPr>
          <p:cNvGrpSpPr/>
          <p:nvPr/>
        </p:nvGrpSpPr>
        <p:grpSpPr>
          <a:xfrm>
            <a:off x="5390490" y="1299667"/>
            <a:ext cx="3502188" cy="1016849"/>
            <a:chOff x="455951" y="2476324"/>
            <a:chExt cx="3502188" cy="1016849"/>
          </a:xfrm>
        </p:grpSpPr>
        <p:pic>
          <p:nvPicPr>
            <p:cNvPr id="89" name="Image 88">
              <a:extLst>
                <a:ext uri="{FF2B5EF4-FFF2-40B4-BE49-F238E27FC236}">
                  <a16:creationId xmlns:a16="http://schemas.microsoft.com/office/drawing/2014/main" id="{56D55B3D-CA56-D74D-869E-F97A730D1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60000"/>
                      </a14:imgEffect>
                    </a14:imgLayer>
                  </a14:imgProps>
                </a:ext>
              </a:extLst>
            </a:blip>
            <a:srcRect l="-7274" t="-8468" r="-15862" b="-5110"/>
            <a:stretch/>
          </p:blipFill>
          <p:spPr>
            <a:xfrm flipH="1">
              <a:off x="3404027" y="2859559"/>
              <a:ext cx="554112" cy="633614"/>
            </a:xfrm>
            <a:prstGeom prst="rect">
              <a:avLst/>
            </a:prstGeom>
          </p:spPr>
        </p:pic>
        <p:pic>
          <p:nvPicPr>
            <p:cNvPr id="90" name="Image 6">
              <a:extLst>
                <a:ext uri="{FF2B5EF4-FFF2-40B4-BE49-F238E27FC236}">
                  <a16:creationId xmlns:a16="http://schemas.microsoft.com/office/drawing/2014/main" id="{B12C4F4C-0FBE-BA4B-9912-BB5EC7A42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529" y="2818918"/>
              <a:ext cx="409730" cy="63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Image 90">
              <a:extLst>
                <a:ext uri="{FF2B5EF4-FFF2-40B4-BE49-F238E27FC236}">
                  <a16:creationId xmlns:a16="http://schemas.microsoft.com/office/drawing/2014/main" id="{7794357E-8EAC-F44A-9501-7CCFA65A32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-18118" t="-13819" r="-17359" b="-13819"/>
            <a:stretch/>
          </p:blipFill>
          <p:spPr bwMode="auto">
            <a:xfrm flipH="1">
              <a:off x="1181278" y="3043610"/>
              <a:ext cx="355712" cy="396129"/>
            </a:xfrm>
            <a:prstGeom prst="rect">
              <a:avLst/>
            </a:prstGeom>
          </p:spPr>
        </p:pic>
        <p:pic>
          <p:nvPicPr>
            <p:cNvPr id="106" name="Image 105">
              <a:extLst>
                <a:ext uri="{FF2B5EF4-FFF2-40B4-BE49-F238E27FC236}">
                  <a16:creationId xmlns:a16="http://schemas.microsoft.com/office/drawing/2014/main" id="{0F90070B-E506-6C4E-BA1C-C48CD3F30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091" b="97403" l="3306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17818" y="3071518"/>
              <a:ext cx="540092" cy="343694"/>
            </a:xfrm>
            <a:prstGeom prst="rect">
              <a:avLst/>
            </a:prstGeom>
          </p:spPr>
        </p:pic>
        <p:pic>
          <p:nvPicPr>
            <p:cNvPr id="108" name="Image 107">
              <a:extLst>
                <a:ext uri="{FF2B5EF4-FFF2-40B4-BE49-F238E27FC236}">
                  <a16:creationId xmlns:a16="http://schemas.microsoft.com/office/drawing/2014/main" id="{FCF91FAE-CADB-D040-A6AD-CA732B4CC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3197" l="3279" r="9967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47171" y="3042197"/>
              <a:ext cx="821898" cy="396128"/>
            </a:xfrm>
            <a:prstGeom prst="rect">
              <a:avLst/>
            </a:prstGeom>
          </p:spPr>
        </p:pic>
        <p:pic>
          <p:nvPicPr>
            <p:cNvPr id="112" name="Image 111">
              <a:extLst>
                <a:ext uri="{FF2B5EF4-FFF2-40B4-BE49-F238E27FC236}">
                  <a16:creationId xmlns:a16="http://schemas.microsoft.com/office/drawing/2014/main" id="{B619A380-DEA6-464B-A328-BD94CE910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alphaModFix amt="10000"/>
            </a:blip>
            <a:stretch>
              <a:fillRect/>
            </a:stretch>
          </p:blipFill>
          <p:spPr>
            <a:xfrm>
              <a:off x="455951" y="2476324"/>
              <a:ext cx="891234" cy="949560"/>
            </a:xfrm>
            <a:prstGeom prst="rect">
              <a:avLst/>
            </a:prstGeom>
          </p:spPr>
        </p:pic>
      </p:grpSp>
      <p:grpSp>
        <p:nvGrpSpPr>
          <p:cNvPr id="163" name="Groupe 162">
            <a:extLst>
              <a:ext uri="{FF2B5EF4-FFF2-40B4-BE49-F238E27FC236}">
                <a16:creationId xmlns:a16="http://schemas.microsoft.com/office/drawing/2014/main" id="{243887A7-09F4-234C-83CB-85964D123B79}"/>
              </a:ext>
            </a:extLst>
          </p:cNvPr>
          <p:cNvGrpSpPr/>
          <p:nvPr/>
        </p:nvGrpSpPr>
        <p:grpSpPr>
          <a:xfrm>
            <a:off x="5390490" y="2285392"/>
            <a:ext cx="3502188" cy="1016849"/>
            <a:chOff x="455951" y="2476324"/>
            <a:chExt cx="3502188" cy="1016849"/>
          </a:xfrm>
        </p:grpSpPr>
        <p:pic>
          <p:nvPicPr>
            <p:cNvPr id="164" name="Image 163">
              <a:extLst>
                <a:ext uri="{FF2B5EF4-FFF2-40B4-BE49-F238E27FC236}">
                  <a16:creationId xmlns:a16="http://schemas.microsoft.com/office/drawing/2014/main" id="{0FA8B2D1-13CE-614C-81FE-677DC1BE52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60000"/>
                      </a14:imgEffect>
                    </a14:imgLayer>
                  </a14:imgProps>
                </a:ext>
              </a:extLst>
            </a:blip>
            <a:srcRect l="-7274" t="-8468" r="-15862" b="-5110"/>
            <a:stretch/>
          </p:blipFill>
          <p:spPr>
            <a:xfrm flipH="1">
              <a:off x="3404027" y="2859559"/>
              <a:ext cx="554112" cy="633614"/>
            </a:xfrm>
            <a:prstGeom prst="rect">
              <a:avLst/>
            </a:prstGeom>
          </p:spPr>
        </p:pic>
        <p:pic>
          <p:nvPicPr>
            <p:cNvPr id="165" name="Image 6">
              <a:extLst>
                <a:ext uri="{FF2B5EF4-FFF2-40B4-BE49-F238E27FC236}">
                  <a16:creationId xmlns:a16="http://schemas.microsoft.com/office/drawing/2014/main" id="{3D7A5409-106E-894D-B1FC-0197F1245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529" y="2818918"/>
              <a:ext cx="409730" cy="63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" name="Image 165">
              <a:extLst>
                <a:ext uri="{FF2B5EF4-FFF2-40B4-BE49-F238E27FC236}">
                  <a16:creationId xmlns:a16="http://schemas.microsoft.com/office/drawing/2014/main" id="{7F190FFB-4FFF-424D-8F7D-40C18EA87A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/>
            </a:blip>
            <a:srcRect l="-18118" t="-13819" r="-17359" b="-13819"/>
            <a:stretch/>
          </p:blipFill>
          <p:spPr bwMode="auto">
            <a:xfrm flipH="1">
              <a:off x="1181278" y="3043610"/>
              <a:ext cx="355712" cy="396129"/>
            </a:xfrm>
            <a:prstGeom prst="rect">
              <a:avLst/>
            </a:prstGeom>
          </p:spPr>
        </p:pic>
        <p:pic>
          <p:nvPicPr>
            <p:cNvPr id="167" name="Image 166">
              <a:extLst>
                <a:ext uri="{FF2B5EF4-FFF2-40B4-BE49-F238E27FC236}">
                  <a16:creationId xmlns:a16="http://schemas.microsoft.com/office/drawing/2014/main" id="{FDF180B0-E39F-3542-85DF-1F1CA51A0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091" b="97403" l="3306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17818" y="3071518"/>
              <a:ext cx="540092" cy="343694"/>
            </a:xfrm>
            <a:prstGeom prst="rect">
              <a:avLst/>
            </a:prstGeom>
          </p:spPr>
        </p:pic>
        <p:pic>
          <p:nvPicPr>
            <p:cNvPr id="168" name="Image 167">
              <a:extLst>
                <a:ext uri="{FF2B5EF4-FFF2-40B4-BE49-F238E27FC236}">
                  <a16:creationId xmlns:a16="http://schemas.microsoft.com/office/drawing/2014/main" id="{D97432FB-9AF8-4741-AC43-6F63B37EB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3197" l="3279" r="9967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47171" y="3042197"/>
              <a:ext cx="821898" cy="396128"/>
            </a:xfrm>
            <a:prstGeom prst="rect">
              <a:avLst/>
            </a:prstGeom>
          </p:spPr>
        </p:pic>
        <p:pic>
          <p:nvPicPr>
            <p:cNvPr id="169" name="Image 168">
              <a:extLst>
                <a:ext uri="{FF2B5EF4-FFF2-40B4-BE49-F238E27FC236}">
                  <a16:creationId xmlns:a16="http://schemas.microsoft.com/office/drawing/2014/main" id="{2C282F02-A2F5-5042-AC49-D2DCB203A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alphaModFix amt="10000"/>
            </a:blip>
            <a:stretch>
              <a:fillRect/>
            </a:stretch>
          </p:blipFill>
          <p:spPr>
            <a:xfrm>
              <a:off x="455951" y="2476324"/>
              <a:ext cx="891234" cy="949560"/>
            </a:xfrm>
            <a:prstGeom prst="rect">
              <a:avLst/>
            </a:prstGeom>
          </p:spPr>
        </p:pic>
      </p:grp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95054729-A603-B54C-A0D9-3D9FAA30F2DD}"/>
              </a:ext>
            </a:extLst>
          </p:cNvPr>
          <p:cNvGrpSpPr/>
          <p:nvPr/>
        </p:nvGrpSpPr>
        <p:grpSpPr>
          <a:xfrm>
            <a:off x="5390490" y="3271117"/>
            <a:ext cx="3502188" cy="1016849"/>
            <a:chOff x="455951" y="2476324"/>
            <a:chExt cx="3502188" cy="1016849"/>
          </a:xfrm>
        </p:grpSpPr>
        <p:pic>
          <p:nvPicPr>
            <p:cNvPr id="171" name="Image 170">
              <a:extLst>
                <a:ext uri="{FF2B5EF4-FFF2-40B4-BE49-F238E27FC236}">
                  <a16:creationId xmlns:a16="http://schemas.microsoft.com/office/drawing/2014/main" id="{843BEDC4-8349-B948-A82E-4EAED49D4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60000"/>
                      </a14:imgEffect>
                    </a14:imgLayer>
                  </a14:imgProps>
                </a:ext>
              </a:extLst>
            </a:blip>
            <a:srcRect l="-7274" t="-8468" r="-15862" b="-5110"/>
            <a:stretch/>
          </p:blipFill>
          <p:spPr>
            <a:xfrm flipH="1">
              <a:off x="3404027" y="2859559"/>
              <a:ext cx="554112" cy="633614"/>
            </a:xfrm>
            <a:prstGeom prst="rect">
              <a:avLst/>
            </a:prstGeom>
          </p:spPr>
        </p:pic>
        <p:pic>
          <p:nvPicPr>
            <p:cNvPr id="172" name="Image 6">
              <a:extLst>
                <a:ext uri="{FF2B5EF4-FFF2-40B4-BE49-F238E27FC236}">
                  <a16:creationId xmlns:a16="http://schemas.microsoft.com/office/drawing/2014/main" id="{75632FF3-4FE9-3740-BEA9-05DD6EF2A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529" y="2818918"/>
              <a:ext cx="409730" cy="63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Image 172">
              <a:extLst>
                <a:ext uri="{FF2B5EF4-FFF2-40B4-BE49-F238E27FC236}">
                  <a16:creationId xmlns:a16="http://schemas.microsoft.com/office/drawing/2014/main" id="{E2544BF7-2BD6-0A44-B2C2-098038103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10000"/>
            </a:blip>
            <a:srcRect l="-18118" t="-13819" r="-17359" b="-13819"/>
            <a:stretch/>
          </p:blipFill>
          <p:spPr bwMode="auto">
            <a:xfrm flipH="1">
              <a:off x="1181278" y="3043610"/>
              <a:ext cx="355712" cy="396129"/>
            </a:xfrm>
            <a:prstGeom prst="rect">
              <a:avLst/>
            </a:prstGeom>
          </p:spPr>
        </p:pic>
        <p:pic>
          <p:nvPicPr>
            <p:cNvPr id="174" name="Image 173">
              <a:extLst>
                <a:ext uri="{FF2B5EF4-FFF2-40B4-BE49-F238E27FC236}">
                  <a16:creationId xmlns:a16="http://schemas.microsoft.com/office/drawing/2014/main" id="{C6D49BE6-C654-5847-8A7E-A50D63562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091" b="97403" l="3306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17818" y="3071518"/>
              <a:ext cx="540092" cy="343694"/>
            </a:xfrm>
            <a:prstGeom prst="rect">
              <a:avLst/>
            </a:prstGeom>
          </p:spPr>
        </p:pic>
        <p:pic>
          <p:nvPicPr>
            <p:cNvPr id="175" name="Image 174">
              <a:extLst>
                <a:ext uri="{FF2B5EF4-FFF2-40B4-BE49-F238E27FC236}">
                  <a16:creationId xmlns:a16="http://schemas.microsoft.com/office/drawing/2014/main" id="{09651EB2-E1CE-6B4B-8800-E6BEA1ADC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3197" l="3279" r="9967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47171" y="3042197"/>
              <a:ext cx="821898" cy="396128"/>
            </a:xfrm>
            <a:prstGeom prst="rect">
              <a:avLst/>
            </a:prstGeom>
          </p:spPr>
        </p:pic>
        <p:pic>
          <p:nvPicPr>
            <p:cNvPr id="176" name="Image 175">
              <a:extLst>
                <a:ext uri="{FF2B5EF4-FFF2-40B4-BE49-F238E27FC236}">
                  <a16:creationId xmlns:a16="http://schemas.microsoft.com/office/drawing/2014/main" id="{F9B68664-9F18-304D-922A-68AB57E64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alphaModFix amt="10000"/>
            </a:blip>
            <a:stretch>
              <a:fillRect/>
            </a:stretch>
          </p:blipFill>
          <p:spPr>
            <a:xfrm>
              <a:off x="455951" y="2476324"/>
              <a:ext cx="891234" cy="949560"/>
            </a:xfrm>
            <a:prstGeom prst="rect">
              <a:avLst/>
            </a:prstGeom>
          </p:spPr>
        </p:pic>
      </p:grpSp>
      <p:grpSp>
        <p:nvGrpSpPr>
          <p:cNvPr id="177" name="Groupe 176">
            <a:extLst>
              <a:ext uri="{FF2B5EF4-FFF2-40B4-BE49-F238E27FC236}">
                <a16:creationId xmlns:a16="http://schemas.microsoft.com/office/drawing/2014/main" id="{15347148-B491-0745-AB0A-20FDB442C3EF}"/>
              </a:ext>
            </a:extLst>
          </p:cNvPr>
          <p:cNvGrpSpPr/>
          <p:nvPr/>
        </p:nvGrpSpPr>
        <p:grpSpPr>
          <a:xfrm>
            <a:off x="5390490" y="5323848"/>
            <a:ext cx="3502188" cy="1016849"/>
            <a:chOff x="455951" y="2476324"/>
            <a:chExt cx="3502188" cy="1016849"/>
          </a:xfrm>
        </p:grpSpPr>
        <p:pic>
          <p:nvPicPr>
            <p:cNvPr id="178" name="Image 177">
              <a:extLst>
                <a:ext uri="{FF2B5EF4-FFF2-40B4-BE49-F238E27FC236}">
                  <a16:creationId xmlns:a16="http://schemas.microsoft.com/office/drawing/2014/main" id="{17C73D98-5EF9-A94F-840C-B57007186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  <a:alphaModFix amt="1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60000"/>
                      </a14:imgEffect>
                    </a14:imgLayer>
                  </a14:imgProps>
                </a:ext>
              </a:extLst>
            </a:blip>
            <a:srcRect l="-7274" t="-8468" r="-15862" b="-5110"/>
            <a:stretch/>
          </p:blipFill>
          <p:spPr>
            <a:xfrm flipH="1">
              <a:off x="3404027" y="2859559"/>
              <a:ext cx="554112" cy="633614"/>
            </a:xfrm>
            <a:prstGeom prst="rect">
              <a:avLst/>
            </a:prstGeom>
          </p:spPr>
        </p:pic>
        <p:pic>
          <p:nvPicPr>
            <p:cNvPr id="179" name="Image 6">
              <a:extLst>
                <a:ext uri="{FF2B5EF4-FFF2-40B4-BE49-F238E27FC236}">
                  <a16:creationId xmlns:a16="http://schemas.microsoft.com/office/drawing/2014/main" id="{983FF267-D20A-9E4B-BB10-C9F71D706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529" y="2818918"/>
              <a:ext cx="409730" cy="63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Image 179">
              <a:extLst>
                <a:ext uri="{FF2B5EF4-FFF2-40B4-BE49-F238E27FC236}">
                  <a16:creationId xmlns:a16="http://schemas.microsoft.com/office/drawing/2014/main" id="{41B0E1A2-ED01-EC41-95EA-9423388CFC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10000"/>
            </a:blip>
            <a:srcRect l="-18118" t="-13819" r="-17359" b="-13819"/>
            <a:stretch/>
          </p:blipFill>
          <p:spPr bwMode="auto">
            <a:xfrm flipH="1">
              <a:off x="1181278" y="3043610"/>
              <a:ext cx="355712" cy="396129"/>
            </a:xfrm>
            <a:prstGeom prst="rect">
              <a:avLst/>
            </a:prstGeom>
          </p:spPr>
        </p:pic>
        <p:pic>
          <p:nvPicPr>
            <p:cNvPr id="181" name="Image 180">
              <a:extLst>
                <a:ext uri="{FF2B5EF4-FFF2-40B4-BE49-F238E27FC236}">
                  <a16:creationId xmlns:a16="http://schemas.microsoft.com/office/drawing/2014/main" id="{D6AACDF2-3E6C-D64A-B721-C732669DC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091" b="97403" l="3306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17818" y="3071518"/>
              <a:ext cx="540092" cy="343694"/>
            </a:xfrm>
            <a:prstGeom prst="rect">
              <a:avLst/>
            </a:prstGeom>
          </p:spPr>
        </p:pic>
        <p:pic>
          <p:nvPicPr>
            <p:cNvPr id="182" name="Image 181">
              <a:extLst>
                <a:ext uri="{FF2B5EF4-FFF2-40B4-BE49-F238E27FC236}">
                  <a16:creationId xmlns:a16="http://schemas.microsoft.com/office/drawing/2014/main" id="{55CED17F-6084-DB40-8033-13E25529C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3197" l="3279" r="9967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47171" y="3042197"/>
              <a:ext cx="821898" cy="396128"/>
            </a:xfrm>
            <a:prstGeom prst="rect">
              <a:avLst/>
            </a:prstGeom>
          </p:spPr>
        </p:pic>
        <p:pic>
          <p:nvPicPr>
            <p:cNvPr id="183" name="Image 182">
              <a:extLst>
                <a:ext uri="{FF2B5EF4-FFF2-40B4-BE49-F238E27FC236}">
                  <a16:creationId xmlns:a16="http://schemas.microsoft.com/office/drawing/2014/main" id="{EFD00BF2-3179-044E-96C4-31F61CD6A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alphaModFix amt="10000"/>
            </a:blip>
            <a:stretch>
              <a:fillRect/>
            </a:stretch>
          </p:blipFill>
          <p:spPr>
            <a:xfrm>
              <a:off x="455951" y="2476324"/>
              <a:ext cx="891234" cy="949560"/>
            </a:xfrm>
            <a:prstGeom prst="rect">
              <a:avLst/>
            </a:prstGeom>
          </p:spPr>
        </p:pic>
      </p:grpSp>
      <p:grpSp>
        <p:nvGrpSpPr>
          <p:cNvPr id="184" name="Groupe 183">
            <a:extLst>
              <a:ext uri="{FF2B5EF4-FFF2-40B4-BE49-F238E27FC236}">
                <a16:creationId xmlns:a16="http://schemas.microsoft.com/office/drawing/2014/main" id="{0A943A68-6E5C-384C-9D87-447F730CC8F9}"/>
              </a:ext>
            </a:extLst>
          </p:cNvPr>
          <p:cNvGrpSpPr/>
          <p:nvPr/>
        </p:nvGrpSpPr>
        <p:grpSpPr>
          <a:xfrm>
            <a:off x="5390490" y="4256842"/>
            <a:ext cx="3502188" cy="1016849"/>
            <a:chOff x="455951" y="2476324"/>
            <a:chExt cx="3502188" cy="1016849"/>
          </a:xfrm>
        </p:grpSpPr>
        <p:pic>
          <p:nvPicPr>
            <p:cNvPr id="185" name="Image 184">
              <a:extLst>
                <a:ext uri="{FF2B5EF4-FFF2-40B4-BE49-F238E27FC236}">
                  <a16:creationId xmlns:a16="http://schemas.microsoft.com/office/drawing/2014/main" id="{55549648-5C46-4A44-84E9-DC8200482A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60000"/>
                      </a14:imgEffect>
                    </a14:imgLayer>
                  </a14:imgProps>
                </a:ext>
              </a:extLst>
            </a:blip>
            <a:srcRect l="-7274" t="-8468" r="-15862" b="-5110"/>
            <a:stretch/>
          </p:blipFill>
          <p:spPr>
            <a:xfrm flipH="1">
              <a:off x="3404027" y="2859559"/>
              <a:ext cx="554112" cy="633614"/>
            </a:xfrm>
            <a:prstGeom prst="rect">
              <a:avLst/>
            </a:prstGeom>
          </p:spPr>
        </p:pic>
        <p:pic>
          <p:nvPicPr>
            <p:cNvPr id="186" name="Image 6">
              <a:extLst>
                <a:ext uri="{FF2B5EF4-FFF2-40B4-BE49-F238E27FC236}">
                  <a16:creationId xmlns:a16="http://schemas.microsoft.com/office/drawing/2014/main" id="{16EF56A5-1A5B-684C-8FCB-D6BFCBCBB8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529" y="2818918"/>
              <a:ext cx="409730" cy="63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" name="Image 186">
              <a:extLst>
                <a:ext uri="{FF2B5EF4-FFF2-40B4-BE49-F238E27FC236}">
                  <a16:creationId xmlns:a16="http://schemas.microsoft.com/office/drawing/2014/main" id="{7CB0E94C-17A3-D544-A6AF-F0C714B69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10000"/>
            </a:blip>
            <a:srcRect l="-18118" t="-13819" r="-17359" b="-13819"/>
            <a:stretch/>
          </p:blipFill>
          <p:spPr bwMode="auto">
            <a:xfrm flipH="1">
              <a:off x="1181278" y="3043610"/>
              <a:ext cx="355712" cy="396129"/>
            </a:xfrm>
            <a:prstGeom prst="rect">
              <a:avLst/>
            </a:prstGeom>
          </p:spPr>
        </p:pic>
        <p:pic>
          <p:nvPicPr>
            <p:cNvPr id="188" name="Image 187">
              <a:extLst>
                <a:ext uri="{FF2B5EF4-FFF2-40B4-BE49-F238E27FC236}">
                  <a16:creationId xmlns:a16="http://schemas.microsoft.com/office/drawing/2014/main" id="{BCB457AD-D771-1042-B467-5393B747C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091" b="97403" l="3306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17818" y="3071518"/>
              <a:ext cx="540092" cy="343694"/>
            </a:xfrm>
            <a:prstGeom prst="rect">
              <a:avLst/>
            </a:prstGeom>
          </p:spPr>
        </p:pic>
        <p:pic>
          <p:nvPicPr>
            <p:cNvPr id="189" name="Image 188">
              <a:extLst>
                <a:ext uri="{FF2B5EF4-FFF2-40B4-BE49-F238E27FC236}">
                  <a16:creationId xmlns:a16="http://schemas.microsoft.com/office/drawing/2014/main" id="{FAB6C0F2-57D7-E74D-BA23-EE302E6F2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3197" l="3279" r="9967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47171" y="3042197"/>
              <a:ext cx="821898" cy="396128"/>
            </a:xfrm>
            <a:prstGeom prst="rect">
              <a:avLst/>
            </a:prstGeom>
          </p:spPr>
        </p:pic>
        <p:pic>
          <p:nvPicPr>
            <p:cNvPr id="190" name="Image 189">
              <a:extLst>
                <a:ext uri="{FF2B5EF4-FFF2-40B4-BE49-F238E27FC236}">
                  <a16:creationId xmlns:a16="http://schemas.microsoft.com/office/drawing/2014/main" id="{5DA399CB-D044-C146-B420-5FAF030B7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alphaModFix amt="10000"/>
            </a:blip>
            <a:stretch>
              <a:fillRect/>
            </a:stretch>
          </p:blipFill>
          <p:spPr>
            <a:xfrm>
              <a:off x="455951" y="2476324"/>
              <a:ext cx="891234" cy="949560"/>
            </a:xfrm>
            <a:prstGeom prst="rect">
              <a:avLst/>
            </a:prstGeom>
          </p:spPr>
        </p:pic>
      </p:grpSp>
      <p:grpSp>
        <p:nvGrpSpPr>
          <p:cNvPr id="193" name="Groupe 192">
            <a:extLst>
              <a:ext uri="{FF2B5EF4-FFF2-40B4-BE49-F238E27FC236}">
                <a16:creationId xmlns:a16="http://schemas.microsoft.com/office/drawing/2014/main" id="{8F09E92B-87DF-FA42-95E9-6AD87C20D47E}"/>
              </a:ext>
            </a:extLst>
          </p:cNvPr>
          <p:cNvGrpSpPr/>
          <p:nvPr/>
        </p:nvGrpSpPr>
        <p:grpSpPr>
          <a:xfrm>
            <a:off x="106132" y="101397"/>
            <a:ext cx="4140000" cy="2275696"/>
            <a:chOff x="329805" y="123835"/>
            <a:chExt cx="4140000" cy="2275696"/>
          </a:xfrm>
        </p:grpSpPr>
        <p:grpSp>
          <p:nvGrpSpPr>
            <p:cNvPr id="194" name="Groupe 193">
              <a:extLst>
                <a:ext uri="{FF2B5EF4-FFF2-40B4-BE49-F238E27FC236}">
                  <a16:creationId xmlns:a16="http://schemas.microsoft.com/office/drawing/2014/main" id="{7526E21E-9733-BC48-9378-A60D82D1D2DB}"/>
                </a:ext>
              </a:extLst>
            </p:cNvPr>
            <p:cNvGrpSpPr/>
            <p:nvPr/>
          </p:nvGrpSpPr>
          <p:grpSpPr>
            <a:xfrm>
              <a:off x="403044" y="351708"/>
              <a:ext cx="3909845" cy="1813418"/>
              <a:chOff x="432475" y="238700"/>
              <a:chExt cx="7814022" cy="3624206"/>
            </a:xfrm>
          </p:grpSpPr>
          <p:grpSp>
            <p:nvGrpSpPr>
              <p:cNvPr id="197" name="Groupe 196">
                <a:extLst>
                  <a:ext uri="{FF2B5EF4-FFF2-40B4-BE49-F238E27FC236}">
                    <a16:creationId xmlns:a16="http://schemas.microsoft.com/office/drawing/2014/main" id="{DD483BA8-4D91-CE4A-A017-0B77BB6042E8}"/>
                  </a:ext>
                </a:extLst>
              </p:cNvPr>
              <p:cNvGrpSpPr/>
              <p:nvPr/>
            </p:nvGrpSpPr>
            <p:grpSpPr>
              <a:xfrm>
                <a:off x="5354003" y="2630513"/>
                <a:ext cx="2892494" cy="1232393"/>
                <a:chOff x="4946586" y="2405001"/>
                <a:chExt cx="2892494" cy="1232393"/>
              </a:xfrm>
            </p:grpSpPr>
            <p:grpSp>
              <p:nvGrpSpPr>
                <p:cNvPr id="213" name="Groupe 212">
                  <a:extLst>
                    <a:ext uri="{FF2B5EF4-FFF2-40B4-BE49-F238E27FC236}">
                      <a16:creationId xmlns:a16="http://schemas.microsoft.com/office/drawing/2014/main" id="{A15DB99B-5D31-1948-A813-66B36BFDF692}"/>
                    </a:ext>
                  </a:extLst>
                </p:cNvPr>
                <p:cNvGrpSpPr/>
                <p:nvPr/>
              </p:nvGrpSpPr>
              <p:grpSpPr>
                <a:xfrm>
                  <a:off x="4946586" y="2405001"/>
                  <a:ext cx="2892494" cy="1232393"/>
                  <a:chOff x="5800725" y="4696143"/>
                  <a:chExt cx="3495675" cy="1716087"/>
                </a:xfrm>
              </p:grpSpPr>
              <p:sp>
                <p:nvSpPr>
                  <p:cNvPr id="216" name="Ellipse 215">
                    <a:extLst>
                      <a:ext uri="{FF2B5EF4-FFF2-40B4-BE49-F238E27FC236}">
                        <a16:creationId xmlns:a16="http://schemas.microsoft.com/office/drawing/2014/main" id="{4E16EA58-A4F7-DA46-B55B-89412EF75FE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43600" y="5586730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217" name="Image 24">
                    <a:extLst>
                      <a:ext uri="{FF2B5EF4-FFF2-40B4-BE49-F238E27FC236}">
                        <a16:creationId xmlns:a16="http://schemas.microsoft.com/office/drawing/2014/main" id="{DC2CADA0-B17B-BA47-A8AC-2DECC55F05E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00725" y="4696143"/>
                    <a:ext cx="3495675" cy="16513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14" name="Image 213">
                  <a:extLst>
                    <a:ext uri="{FF2B5EF4-FFF2-40B4-BE49-F238E27FC236}">
                      <a16:creationId xmlns:a16="http://schemas.microsoft.com/office/drawing/2014/main" id="{96FABDB6-AD65-3B49-9AEB-924D831645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brightnessContrast bright="60000"/>
                          </a14:imgEffect>
                        </a14:imgLayer>
                      </a14:imgProps>
                    </a:ext>
                  </a:extLst>
                </a:blip>
                <a:srcRect l="-7274" t="-8468" r="-15862" b="-5110"/>
                <a:stretch/>
              </p:blipFill>
              <p:spPr>
                <a:xfrm flipH="1">
                  <a:off x="6517407" y="2568128"/>
                  <a:ext cx="809385" cy="925512"/>
                </a:xfrm>
                <a:prstGeom prst="rect">
                  <a:avLst/>
                </a:prstGeom>
              </p:spPr>
            </p:pic>
            <p:pic>
              <p:nvPicPr>
                <p:cNvPr id="215" name="Image 6">
                  <a:extLst>
                    <a:ext uri="{FF2B5EF4-FFF2-40B4-BE49-F238E27FC236}">
                      <a16:creationId xmlns:a16="http://schemas.microsoft.com/office/drawing/2014/main" id="{C2941CB2-D468-004A-89AF-A69ED5BDA2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48286" y="2568127"/>
                  <a:ext cx="598487" cy="925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98" name="Groupe 197">
                <a:extLst>
                  <a:ext uri="{FF2B5EF4-FFF2-40B4-BE49-F238E27FC236}">
                    <a16:creationId xmlns:a16="http://schemas.microsoft.com/office/drawing/2014/main" id="{B6C933C7-1D28-0048-B6B0-B70E29D0C9F8}"/>
                  </a:ext>
                </a:extLst>
              </p:cNvPr>
              <p:cNvGrpSpPr/>
              <p:nvPr/>
            </p:nvGrpSpPr>
            <p:grpSpPr>
              <a:xfrm>
                <a:off x="3070889" y="238700"/>
                <a:ext cx="2892494" cy="1419975"/>
                <a:chOff x="1418103" y="125173"/>
                <a:chExt cx="2892494" cy="1419975"/>
              </a:xfrm>
            </p:grpSpPr>
            <p:grpSp>
              <p:nvGrpSpPr>
                <p:cNvPr id="209" name="Groupe 208">
                  <a:extLst>
                    <a:ext uri="{FF2B5EF4-FFF2-40B4-BE49-F238E27FC236}">
                      <a16:creationId xmlns:a16="http://schemas.microsoft.com/office/drawing/2014/main" id="{9E75C4EE-26A9-3346-A908-FC0F6B028E8E}"/>
                    </a:ext>
                  </a:extLst>
                </p:cNvPr>
                <p:cNvGrpSpPr/>
                <p:nvPr/>
              </p:nvGrpSpPr>
              <p:grpSpPr>
                <a:xfrm>
                  <a:off x="1418103" y="125173"/>
                  <a:ext cx="2892494" cy="1419975"/>
                  <a:chOff x="5800725" y="4696143"/>
                  <a:chExt cx="3495675" cy="1716087"/>
                </a:xfrm>
              </p:grpSpPr>
              <p:sp>
                <p:nvSpPr>
                  <p:cNvPr id="211" name="Ellipse 210">
                    <a:extLst>
                      <a:ext uri="{FF2B5EF4-FFF2-40B4-BE49-F238E27FC236}">
                        <a16:creationId xmlns:a16="http://schemas.microsoft.com/office/drawing/2014/main" id="{183231AF-90AD-9643-9491-0C7CF5886A8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43600" y="5586730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212" name="Image 24">
                    <a:extLst>
                      <a:ext uri="{FF2B5EF4-FFF2-40B4-BE49-F238E27FC236}">
                        <a16:creationId xmlns:a16="http://schemas.microsoft.com/office/drawing/2014/main" id="{BC31967D-3B56-EB44-8948-3351ADD5607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00725" y="4696143"/>
                    <a:ext cx="3495675" cy="16513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10" name="Image 8">
                  <a:extLst>
                    <a:ext uri="{FF2B5EF4-FFF2-40B4-BE49-F238E27FC236}">
                      <a16:creationId xmlns:a16="http://schemas.microsoft.com/office/drawing/2014/main" id="{666DE5BE-0F3D-8E4E-8C35-D6F03448F4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873" b="16050"/>
                <a:stretch/>
              </p:blipFill>
              <p:spPr bwMode="auto">
                <a:xfrm>
                  <a:off x="1989669" y="246699"/>
                  <a:ext cx="1785938" cy="1170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99" name="Groupe 198">
                <a:extLst>
                  <a:ext uri="{FF2B5EF4-FFF2-40B4-BE49-F238E27FC236}">
                    <a16:creationId xmlns:a16="http://schemas.microsoft.com/office/drawing/2014/main" id="{F32EBD03-6D49-FF45-8C47-BE1E307775FC}"/>
                  </a:ext>
                </a:extLst>
              </p:cNvPr>
              <p:cNvGrpSpPr/>
              <p:nvPr/>
            </p:nvGrpSpPr>
            <p:grpSpPr>
              <a:xfrm>
                <a:off x="432475" y="2340454"/>
                <a:ext cx="4974016" cy="1522452"/>
                <a:chOff x="-12757" y="2101258"/>
                <a:chExt cx="4974016" cy="1522452"/>
              </a:xfrm>
            </p:grpSpPr>
            <p:grpSp>
              <p:nvGrpSpPr>
                <p:cNvPr id="202" name="Groupe 201">
                  <a:extLst>
                    <a:ext uri="{FF2B5EF4-FFF2-40B4-BE49-F238E27FC236}">
                      <a16:creationId xmlns:a16="http://schemas.microsoft.com/office/drawing/2014/main" id="{2AEDFB06-8060-AC48-99A3-AE4904674509}"/>
                    </a:ext>
                  </a:extLst>
                </p:cNvPr>
                <p:cNvGrpSpPr/>
                <p:nvPr/>
              </p:nvGrpSpPr>
              <p:grpSpPr>
                <a:xfrm>
                  <a:off x="-12757" y="2407891"/>
                  <a:ext cx="4974016" cy="1215819"/>
                  <a:chOff x="4738080" y="1595450"/>
                  <a:chExt cx="3495675" cy="1693007"/>
                </a:xfrm>
              </p:grpSpPr>
              <p:sp>
                <p:nvSpPr>
                  <p:cNvPr id="207" name="Ellipse 206">
                    <a:extLst>
                      <a:ext uri="{FF2B5EF4-FFF2-40B4-BE49-F238E27FC236}">
                        <a16:creationId xmlns:a16="http://schemas.microsoft.com/office/drawing/2014/main" id="{1CE3AE4E-EB3A-5D44-8757-2DECF0810A4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70642" y="2462957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208" name="Image 24">
                    <a:extLst>
                      <a:ext uri="{FF2B5EF4-FFF2-40B4-BE49-F238E27FC236}">
                        <a16:creationId xmlns:a16="http://schemas.microsoft.com/office/drawing/2014/main" id="{04FE0520-F715-8247-9446-8A40C6B248C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38080" y="1595450"/>
                    <a:ext cx="3495675" cy="1651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03" name="Image 202">
                  <a:extLst>
                    <a:ext uri="{FF2B5EF4-FFF2-40B4-BE49-F238E27FC236}">
                      <a16:creationId xmlns:a16="http://schemas.microsoft.com/office/drawing/2014/main" id="{03808D0A-8D04-EF4C-9F16-D441C6E628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 l="-18118" t="-13819" r="-17359" b="-13819"/>
                <a:stretch/>
              </p:blipFill>
              <p:spPr bwMode="auto">
                <a:xfrm flipH="1">
                  <a:off x="1545849" y="2915018"/>
                  <a:ext cx="519585" cy="578622"/>
                </a:xfrm>
                <a:prstGeom prst="rect">
                  <a:avLst/>
                </a:prstGeom>
              </p:spPr>
            </p:pic>
            <p:pic>
              <p:nvPicPr>
                <p:cNvPr id="204" name="Image 203">
                  <a:extLst>
                    <a:ext uri="{FF2B5EF4-FFF2-40B4-BE49-F238E27FC236}">
                      <a16:creationId xmlns:a16="http://schemas.microsoft.com/office/drawing/2014/main" id="{16C78066-B0E0-0749-84C6-D3DEC9FF47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9091" b="97403" l="3306" r="1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42255" y="3030245"/>
                  <a:ext cx="788905" cy="502030"/>
                </a:xfrm>
                <a:prstGeom prst="rect">
                  <a:avLst/>
                </a:prstGeom>
              </p:spPr>
            </p:pic>
            <p:pic>
              <p:nvPicPr>
                <p:cNvPr id="205" name="Image 204">
                  <a:extLst>
                    <a:ext uri="{FF2B5EF4-FFF2-40B4-BE49-F238E27FC236}">
                      <a16:creationId xmlns:a16="http://schemas.microsoft.com/office/drawing/2014/main" id="{49CDDB36-BF5E-5443-8C2A-165D5263D0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0" b="93197" l="3279" r="99672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03621" y="2912194"/>
                  <a:ext cx="1200538" cy="578621"/>
                </a:xfrm>
                <a:prstGeom prst="rect">
                  <a:avLst/>
                </a:prstGeom>
              </p:spPr>
            </p:pic>
            <p:pic>
              <p:nvPicPr>
                <p:cNvPr id="206" name="Image 205">
                  <a:extLst>
                    <a:ext uri="{FF2B5EF4-FFF2-40B4-BE49-F238E27FC236}">
                      <a16:creationId xmlns:a16="http://schemas.microsoft.com/office/drawing/2014/main" id="{9EB02199-0AC2-E846-867B-7407085338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438351" y="2101258"/>
                  <a:ext cx="1301815" cy="1387013"/>
                </a:xfrm>
                <a:prstGeom prst="rect">
                  <a:avLst/>
                </a:prstGeom>
              </p:spPr>
            </p:pic>
          </p:grpSp>
          <p:cxnSp>
            <p:nvCxnSpPr>
              <p:cNvPr id="200" name="Connecteur droit 199">
                <a:extLst>
                  <a:ext uri="{FF2B5EF4-FFF2-40B4-BE49-F238E27FC236}">
                    <a16:creationId xmlns:a16="http://schemas.microsoft.com/office/drawing/2014/main" id="{061E15A7-4A74-DF4D-B1DE-F67799B45272}"/>
                  </a:ext>
                </a:extLst>
              </p:cNvPr>
              <p:cNvCxnSpPr>
                <a:cxnSpLocks/>
                <a:stCxn id="211" idx="4"/>
                <a:endCxn id="203" idx="0"/>
              </p:cNvCxnSpPr>
              <p:nvPr/>
            </p:nvCxnSpPr>
            <p:spPr>
              <a:xfrm flipH="1">
                <a:off x="2250873" y="1658675"/>
                <a:ext cx="2325374" cy="149553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Connecteur droit 200">
                <a:extLst>
                  <a:ext uri="{FF2B5EF4-FFF2-40B4-BE49-F238E27FC236}">
                    <a16:creationId xmlns:a16="http://schemas.microsoft.com/office/drawing/2014/main" id="{D4BD60E4-D650-B741-9BDF-FC07318E0C57}"/>
                  </a:ext>
                </a:extLst>
              </p:cNvPr>
              <p:cNvCxnSpPr>
                <a:cxnSpLocks/>
                <a:stCxn id="211" idx="4"/>
                <a:endCxn id="204" idx="0"/>
              </p:cNvCxnSpPr>
              <p:nvPr/>
            </p:nvCxnSpPr>
            <p:spPr>
              <a:xfrm flipH="1">
                <a:off x="3281940" y="1658675"/>
                <a:ext cx="1294307" cy="161076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5" name="Rectangle à coins arrondis 194">
              <a:extLst>
                <a:ext uri="{FF2B5EF4-FFF2-40B4-BE49-F238E27FC236}">
                  <a16:creationId xmlns:a16="http://schemas.microsoft.com/office/drawing/2014/main" id="{CD6D2629-FCE4-BD4C-A820-1979B266D3FB}"/>
                </a:ext>
              </a:extLst>
            </p:cNvPr>
            <p:cNvSpPr/>
            <p:nvPr/>
          </p:nvSpPr>
          <p:spPr bwMode="auto">
            <a:xfrm>
              <a:off x="329805" y="328812"/>
              <a:ext cx="4140000" cy="2070719"/>
            </a:xfrm>
            <a:prstGeom prst="roundRect">
              <a:avLst>
                <a:gd name="adj" fmla="val 1302"/>
              </a:avLst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6" name="ZoneTexte 76">
                  <a:extLst>
                    <a:ext uri="{FF2B5EF4-FFF2-40B4-BE49-F238E27FC236}">
                      <a16:creationId xmlns:a16="http://schemas.microsoft.com/office/drawing/2014/main" id="{AFF279EE-6CF5-E841-991F-C8DF38BB47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323" y="123835"/>
                  <a:ext cx="931196" cy="430887"/>
                </a:xfrm>
                <a:prstGeom prst="rect">
                  <a:avLst/>
                </a:prstGeom>
                <a:solidFill>
                  <a:srgbClr val="696969"/>
                </a:solidFill>
                <a:ln>
                  <a:noFill/>
                </a:ln>
                <a:extLst/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</m:t>
                        </m:r>
                      </m:oMath>
                    </m:oMathPara>
                  </a14:m>
                  <a:endParaRPr kumimoji="0" lang="en-GB" altLang="fr-FR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96" name="ZoneTexte 76">
                  <a:extLst>
                    <a:ext uri="{FF2B5EF4-FFF2-40B4-BE49-F238E27FC236}">
                      <a16:creationId xmlns:a16="http://schemas.microsoft.com/office/drawing/2014/main" id="{AFF279EE-6CF5-E841-991F-C8DF38BB47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323" y="123835"/>
                  <a:ext cx="931196" cy="430887"/>
                </a:xfrm>
                <a:prstGeom prst="rect">
                  <a:avLst/>
                </a:prstGeom>
                <a:blipFill>
                  <a:blip r:embed="rId14"/>
                  <a:stretch>
                    <a:fillRect l="-1370"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8" name="Groupe 217">
            <a:extLst>
              <a:ext uri="{FF2B5EF4-FFF2-40B4-BE49-F238E27FC236}">
                <a16:creationId xmlns:a16="http://schemas.microsoft.com/office/drawing/2014/main" id="{8D0B3A41-2E2C-7649-AB87-982C0EBCE9D0}"/>
              </a:ext>
            </a:extLst>
          </p:cNvPr>
          <p:cNvGrpSpPr/>
          <p:nvPr/>
        </p:nvGrpSpPr>
        <p:grpSpPr>
          <a:xfrm>
            <a:off x="106132" y="4001946"/>
            <a:ext cx="4140000" cy="2296187"/>
            <a:chOff x="4637424" y="123835"/>
            <a:chExt cx="4140000" cy="2296187"/>
          </a:xfrm>
        </p:grpSpPr>
        <p:grpSp>
          <p:nvGrpSpPr>
            <p:cNvPr id="219" name="Groupe 218">
              <a:extLst>
                <a:ext uri="{FF2B5EF4-FFF2-40B4-BE49-F238E27FC236}">
                  <a16:creationId xmlns:a16="http://schemas.microsoft.com/office/drawing/2014/main" id="{43204FC1-36CC-3E4C-9574-47D988359BEA}"/>
                </a:ext>
              </a:extLst>
            </p:cNvPr>
            <p:cNvGrpSpPr/>
            <p:nvPr/>
          </p:nvGrpSpPr>
          <p:grpSpPr>
            <a:xfrm>
              <a:off x="4726135" y="351708"/>
              <a:ext cx="3909845" cy="1813418"/>
              <a:chOff x="432475" y="238700"/>
              <a:chExt cx="7814022" cy="3624206"/>
            </a:xfrm>
          </p:grpSpPr>
          <p:grpSp>
            <p:nvGrpSpPr>
              <p:cNvPr id="222" name="Groupe 221">
                <a:extLst>
                  <a:ext uri="{FF2B5EF4-FFF2-40B4-BE49-F238E27FC236}">
                    <a16:creationId xmlns:a16="http://schemas.microsoft.com/office/drawing/2014/main" id="{CBD1ECA7-4C17-7B48-87EB-155B38E0234B}"/>
                  </a:ext>
                </a:extLst>
              </p:cNvPr>
              <p:cNvGrpSpPr/>
              <p:nvPr/>
            </p:nvGrpSpPr>
            <p:grpSpPr>
              <a:xfrm>
                <a:off x="5354003" y="2630513"/>
                <a:ext cx="2892494" cy="1232393"/>
                <a:chOff x="4946586" y="2405001"/>
                <a:chExt cx="2892494" cy="1232393"/>
              </a:xfrm>
            </p:grpSpPr>
            <p:grpSp>
              <p:nvGrpSpPr>
                <p:cNvPr id="239" name="Groupe 238">
                  <a:extLst>
                    <a:ext uri="{FF2B5EF4-FFF2-40B4-BE49-F238E27FC236}">
                      <a16:creationId xmlns:a16="http://schemas.microsoft.com/office/drawing/2014/main" id="{2ADED92A-D3E0-CD4C-A282-CB37794812C5}"/>
                    </a:ext>
                  </a:extLst>
                </p:cNvPr>
                <p:cNvGrpSpPr/>
                <p:nvPr/>
              </p:nvGrpSpPr>
              <p:grpSpPr>
                <a:xfrm>
                  <a:off x="4946586" y="2405001"/>
                  <a:ext cx="2892494" cy="1232393"/>
                  <a:chOff x="5800725" y="4696143"/>
                  <a:chExt cx="3495675" cy="1716087"/>
                </a:xfrm>
              </p:grpSpPr>
              <p:sp>
                <p:nvSpPr>
                  <p:cNvPr id="242" name="Ellipse 241">
                    <a:extLst>
                      <a:ext uri="{FF2B5EF4-FFF2-40B4-BE49-F238E27FC236}">
                        <a16:creationId xmlns:a16="http://schemas.microsoft.com/office/drawing/2014/main" id="{E2661BBA-AD6C-1F42-8282-8283E70AE54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43600" y="5586730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243" name="Image 24">
                    <a:extLst>
                      <a:ext uri="{FF2B5EF4-FFF2-40B4-BE49-F238E27FC236}">
                        <a16:creationId xmlns:a16="http://schemas.microsoft.com/office/drawing/2014/main" id="{10679A51-4D93-3344-ABA7-D5A9921D5E7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00725" y="4696143"/>
                    <a:ext cx="3495675" cy="16513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40" name="Image 239">
                  <a:extLst>
                    <a:ext uri="{FF2B5EF4-FFF2-40B4-BE49-F238E27FC236}">
                      <a16:creationId xmlns:a16="http://schemas.microsoft.com/office/drawing/2014/main" id="{53E4E394-0C92-6A47-B3C4-B012A38C33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brightnessContrast bright="60000"/>
                          </a14:imgEffect>
                        </a14:imgLayer>
                      </a14:imgProps>
                    </a:ext>
                  </a:extLst>
                </a:blip>
                <a:srcRect l="-7274" t="-8468" r="-15862" b="-5110"/>
                <a:stretch/>
              </p:blipFill>
              <p:spPr>
                <a:xfrm flipH="1">
                  <a:off x="6517407" y="2568128"/>
                  <a:ext cx="809385" cy="925512"/>
                </a:xfrm>
                <a:prstGeom prst="rect">
                  <a:avLst/>
                </a:prstGeom>
              </p:spPr>
            </p:pic>
            <p:pic>
              <p:nvPicPr>
                <p:cNvPr id="241" name="Image 6">
                  <a:extLst>
                    <a:ext uri="{FF2B5EF4-FFF2-40B4-BE49-F238E27FC236}">
                      <a16:creationId xmlns:a16="http://schemas.microsoft.com/office/drawing/2014/main" id="{72C486C9-C963-054B-AD0A-B61231A3579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48286" y="2568127"/>
                  <a:ext cx="598487" cy="925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23" name="Groupe 222">
                <a:extLst>
                  <a:ext uri="{FF2B5EF4-FFF2-40B4-BE49-F238E27FC236}">
                    <a16:creationId xmlns:a16="http://schemas.microsoft.com/office/drawing/2014/main" id="{D8929636-477E-8D4E-8124-73DE947D64BF}"/>
                  </a:ext>
                </a:extLst>
              </p:cNvPr>
              <p:cNvGrpSpPr/>
              <p:nvPr/>
            </p:nvGrpSpPr>
            <p:grpSpPr>
              <a:xfrm>
                <a:off x="3070889" y="238700"/>
                <a:ext cx="2892494" cy="1419975"/>
                <a:chOff x="1418103" y="125173"/>
                <a:chExt cx="2892494" cy="1419975"/>
              </a:xfrm>
            </p:grpSpPr>
            <p:grpSp>
              <p:nvGrpSpPr>
                <p:cNvPr id="235" name="Groupe 234">
                  <a:extLst>
                    <a:ext uri="{FF2B5EF4-FFF2-40B4-BE49-F238E27FC236}">
                      <a16:creationId xmlns:a16="http://schemas.microsoft.com/office/drawing/2014/main" id="{BC265419-0FD6-A943-90ED-D7CCAA8E18E6}"/>
                    </a:ext>
                  </a:extLst>
                </p:cNvPr>
                <p:cNvGrpSpPr/>
                <p:nvPr/>
              </p:nvGrpSpPr>
              <p:grpSpPr>
                <a:xfrm>
                  <a:off x="1418103" y="125173"/>
                  <a:ext cx="2892494" cy="1419975"/>
                  <a:chOff x="5800725" y="4696143"/>
                  <a:chExt cx="3495675" cy="1716087"/>
                </a:xfrm>
              </p:grpSpPr>
              <p:sp>
                <p:nvSpPr>
                  <p:cNvPr id="237" name="Ellipse 236">
                    <a:extLst>
                      <a:ext uri="{FF2B5EF4-FFF2-40B4-BE49-F238E27FC236}">
                        <a16:creationId xmlns:a16="http://schemas.microsoft.com/office/drawing/2014/main" id="{8E658C09-BFDF-3C43-8BDF-F2A8A2CCD9E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43600" y="5586730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238" name="Image 24">
                    <a:extLst>
                      <a:ext uri="{FF2B5EF4-FFF2-40B4-BE49-F238E27FC236}">
                        <a16:creationId xmlns:a16="http://schemas.microsoft.com/office/drawing/2014/main" id="{8BB87036-CAE4-EC4B-AEA0-E9A3720249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00725" y="4696143"/>
                    <a:ext cx="3495675" cy="16513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36" name="Image 8">
                  <a:extLst>
                    <a:ext uri="{FF2B5EF4-FFF2-40B4-BE49-F238E27FC236}">
                      <a16:creationId xmlns:a16="http://schemas.microsoft.com/office/drawing/2014/main" id="{2D6C3ED8-36D7-D544-8EEA-5537F30009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873" b="16050"/>
                <a:stretch/>
              </p:blipFill>
              <p:spPr bwMode="auto">
                <a:xfrm>
                  <a:off x="1989669" y="246699"/>
                  <a:ext cx="1785938" cy="1170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224" name="Connecteur droit 223">
                <a:extLst>
                  <a:ext uri="{FF2B5EF4-FFF2-40B4-BE49-F238E27FC236}">
                    <a16:creationId xmlns:a16="http://schemas.microsoft.com/office/drawing/2014/main" id="{2D8CC481-17C9-8141-8EF0-30C8FA7CD89A}"/>
                  </a:ext>
                </a:extLst>
              </p:cNvPr>
              <p:cNvCxnSpPr>
                <a:cxnSpLocks/>
                <a:stCxn id="237" idx="4"/>
                <a:endCxn id="240" idx="0"/>
              </p:cNvCxnSpPr>
              <p:nvPr/>
            </p:nvCxnSpPr>
            <p:spPr>
              <a:xfrm>
                <a:off x="4576247" y="1658675"/>
                <a:ext cx="2753269" cy="113496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5" name="Groupe 224">
                <a:extLst>
                  <a:ext uri="{FF2B5EF4-FFF2-40B4-BE49-F238E27FC236}">
                    <a16:creationId xmlns:a16="http://schemas.microsoft.com/office/drawing/2014/main" id="{7535240E-98EC-FA49-B9C9-78D38D445573}"/>
                  </a:ext>
                </a:extLst>
              </p:cNvPr>
              <p:cNvGrpSpPr/>
              <p:nvPr/>
            </p:nvGrpSpPr>
            <p:grpSpPr>
              <a:xfrm>
                <a:off x="432475" y="2340454"/>
                <a:ext cx="4974016" cy="1522452"/>
                <a:chOff x="-12757" y="2101258"/>
                <a:chExt cx="4974016" cy="1522452"/>
              </a:xfrm>
            </p:grpSpPr>
            <p:grpSp>
              <p:nvGrpSpPr>
                <p:cNvPr id="228" name="Groupe 227">
                  <a:extLst>
                    <a:ext uri="{FF2B5EF4-FFF2-40B4-BE49-F238E27FC236}">
                      <a16:creationId xmlns:a16="http://schemas.microsoft.com/office/drawing/2014/main" id="{87E002B1-092E-7A4C-BB78-F40ED505B1EC}"/>
                    </a:ext>
                  </a:extLst>
                </p:cNvPr>
                <p:cNvGrpSpPr/>
                <p:nvPr/>
              </p:nvGrpSpPr>
              <p:grpSpPr>
                <a:xfrm>
                  <a:off x="-12757" y="2407891"/>
                  <a:ext cx="4974016" cy="1215819"/>
                  <a:chOff x="4738080" y="1595450"/>
                  <a:chExt cx="3495675" cy="1693007"/>
                </a:xfrm>
              </p:grpSpPr>
              <p:sp>
                <p:nvSpPr>
                  <p:cNvPr id="233" name="Ellipse 232">
                    <a:extLst>
                      <a:ext uri="{FF2B5EF4-FFF2-40B4-BE49-F238E27FC236}">
                        <a16:creationId xmlns:a16="http://schemas.microsoft.com/office/drawing/2014/main" id="{75658C01-2378-2141-A058-F6CDFBC8953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70642" y="2462957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234" name="Image 24">
                    <a:extLst>
                      <a:ext uri="{FF2B5EF4-FFF2-40B4-BE49-F238E27FC236}">
                        <a16:creationId xmlns:a16="http://schemas.microsoft.com/office/drawing/2014/main" id="{03632D5F-386E-574D-96E5-4C240EDECF3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38080" y="1595450"/>
                    <a:ext cx="3495675" cy="1651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9" name="Image 228">
                  <a:extLst>
                    <a:ext uri="{FF2B5EF4-FFF2-40B4-BE49-F238E27FC236}">
                      <a16:creationId xmlns:a16="http://schemas.microsoft.com/office/drawing/2014/main" id="{BC7190A2-358D-4B42-A8F5-2C6BACE13D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 l="-18118" t="-13819" r="-17359" b="-13819"/>
                <a:stretch/>
              </p:blipFill>
              <p:spPr bwMode="auto">
                <a:xfrm flipH="1">
                  <a:off x="1545849" y="2915018"/>
                  <a:ext cx="519585" cy="578622"/>
                </a:xfrm>
                <a:prstGeom prst="rect">
                  <a:avLst/>
                </a:prstGeom>
              </p:spPr>
            </p:pic>
            <p:pic>
              <p:nvPicPr>
                <p:cNvPr id="230" name="Image 229">
                  <a:extLst>
                    <a:ext uri="{FF2B5EF4-FFF2-40B4-BE49-F238E27FC236}">
                      <a16:creationId xmlns:a16="http://schemas.microsoft.com/office/drawing/2014/main" id="{7B98E9B9-8A9C-A44C-956D-BE09AD1AF3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9091" b="97403" l="3306" r="1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42255" y="3030245"/>
                  <a:ext cx="788905" cy="502030"/>
                </a:xfrm>
                <a:prstGeom prst="rect">
                  <a:avLst/>
                </a:prstGeom>
              </p:spPr>
            </p:pic>
            <p:pic>
              <p:nvPicPr>
                <p:cNvPr id="231" name="Image 230">
                  <a:extLst>
                    <a:ext uri="{FF2B5EF4-FFF2-40B4-BE49-F238E27FC236}">
                      <a16:creationId xmlns:a16="http://schemas.microsoft.com/office/drawing/2014/main" id="{DD3D835F-E608-C540-A779-C3E7174141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0" b="93197" l="3279" r="99672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03621" y="2912194"/>
                  <a:ext cx="1200538" cy="578621"/>
                </a:xfrm>
                <a:prstGeom prst="rect">
                  <a:avLst/>
                </a:prstGeom>
              </p:spPr>
            </p:pic>
            <p:pic>
              <p:nvPicPr>
                <p:cNvPr id="232" name="Image 231">
                  <a:extLst>
                    <a:ext uri="{FF2B5EF4-FFF2-40B4-BE49-F238E27FC236}">
                      <a16:creationId xmlns:a16="http://schemas.microsoft.com/office/drawing/2014/main" id="{E4213169-8003-B744-AD8D-3EA26966CD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438351" y="2101258"/>
                  <a:ext cx="1301815" cy="1387013"/>
                </a:xfrm>
                <a:prstGeom prst="rect">
                  <a:avLst/>
                </a:prstGeom>
              </p:spPr>
            </p:pic>
          </p:grpSp>
          <p:cxnSp>
            <p:nvCxnSpPr>
              <p:cNvPr id="226" name="Connecteur droit 225">
                <a:extLst>
                  <a:ext uri="{FF2B5EF4-FFF2-40B4-BE49-F238E27FC236}">
                    <a16:creationId xmlns:a16="http://schemas.microsoft.com/office/drawing/2014/main" id="{A0541980-F2B1-BE45-8014-934FA54057F0}"/>
                  </a:ext>
                </a:extLst>
              </p:cNvPr>
              <p:cNvCxnSpPr>
                <a:cxnSpLocks/>
                <a:stCxn id="237" idx="4"/>
                <a:endCxn id="229" idx="0"/>
              </p:cNvCxnSpPr>
              <p:nvPr/>
            </p:nvCxnSpPr>
            <p:spPr>
              <a:xfrm flipH="1">
                <a:off x="2250873" y="1658675"/>
                <a:ext cx="2325374" cy="149553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Connecteur droit 226">
                <a:extLst>
                  <a:ext uri="{FF2B5EF4-FFF2-40B4-BE49-F238E27FC236}">
                    <a16:creationId xmlns:a16="http://schemas.microsoft.com/office/drawing/2014/main" id="{00C6D911-71FE-7443-A389-CED1A739AD18}"/>
                  </a:ext>
                </a:extLst>
              </p:cNvPr>
              <p:cNvCxnSpPr>
                <a:cxnSpLocks/>
                <a:stCxn id="237" idx="4"/>
                <a:endCxn id="230" idx="0"/>
              </p:cNvCxnSpPr>
              <p:nvPr/>
            </p:nvCxnSpPr>
            <p:spPr>
              <a:xfrm flipH="1">
                <a:off x="3281940" y="1658675"/>
                <a:ext cx="1294307" cy="161076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0" name="Rectangle à coins arrondis 219">
              <a:extLst>
                <a:ext uri="{FF2B5EF4-FFF2-40B4-BE49-F238E27FC236}">
                  <a16:creationId xmlns:a16="http://schemas.microsoft.com/office/drawing/2014/main" id="{E0E43432-5575-3C4E-AADD-E34E3B103C8D}"/>
                </a:ext>
              </a:extLst>
            </p:cNvPr>
            <p:cNvSpPr/>
            <p:nvPr/>
          </p:nvSpPr>
          <p:spPr bwMode="auto">
            <a:xfrm>
              <a:off x="4637424" y="349303"/>
              <a:ext cx="4140000" cy="2070719"/>
            </a:xfrm>
            <a:prstGeom prst="roundRect">
              <a:avLst>
                <a:gd name="adj" fmla="val 1792"/>
              </a:avLst>
            </a:prstGeom>
            <a:noFill/>
            <a:ln w="25400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1" name="ZoneTexte 76">
                  <a:extLst>
                    <a:ext uri="{FF2B5EF4-FFF2-40B4-BE49-F238E27FC236}">
                      <a16:creationId xmlns:a16="http://schemas.microsoft.com/office/drawing/2014/main" id="{55F74B6A-D543-2D44-A6A1-943B3353DD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2197" y="123835"/>
                  <a:ext cx="931196" cy="430887"/>
                </a:xfrm>
                <a:prstGeom prst="rect">
                  <a:avLst/>
                </a:prstGeom>
                <a:solidFill>
                  <a:srgbClr val="696969"/>
                </a:solidFill>
                <a:ln>
                  <a:noFill/>
                </a:ln>
                <a:extLst/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𝟐</m:t>
                        </m:r>
                      </m:oMath>
                    </m:oMathPara>
                  </a14:m>
                  <a:endParaRPr kumimoji="0" lang="en-GB" altLang="fr-FR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21" name="ZoneTexte 76">
                  <a:extLst>
                    <a:ext uri="{FF2B5EF4-FFF2-40B4-BE49-F238E27FC236}">
                      <a16:creationId xmlns:a16="http://schemas.microsoft.com/office/drawing/2014/main" id="{55F74B6A-D543-2D44-A6A1-943B3353DD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42197" y="123835"/>
                  <a:ext cx="931196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721E6C7D-AE1B-2B48-B094-4F5EF69695D6}"/>
              </a:ext>
            </a:extLst>
          </p:cNvPr>
          <p:cNvSpPr txBox="1"/>
          <p:nvPr/>
        </p:nvSpPr>
        <p:spPr>
          <a:xfrm>
            <a:off x="106132" y="2718843"/>
            <a:ext cx="414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Ecosystem response to species removals</a:t>
            </a:r>
          </a:p>
        </p:txBody>
      </p:sp>
      <p:pic>
        <p:nvPicPr>
          <p:cNvPr id="245" name="Image 8">
            <a:extLst>
              <a:ext uri="{FF2B5EF4-FFF2-40B4-BE49-F238E27FC236}">
                <a16:creationId xmlns:a16="http://schemas.microsoft.com/office/drawing/2014/main" id="{4843C3DF-799F-7D43-88B0-522BFE9AE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3" b="16050"/>
          <a:stretch/>
        </p:blipFill>
        <p:spPr bwMode="auto">
          <a:xfrm>
            <a:off x="4407505" y="636020"/>
            <a:ext cx="893617" cy="58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" name="Image 249">
            <a:extLst>
              <a:ext uri="{FF2B5EF4-FFF2-40B4-BE49-F238E27FC236}">
                <a16:creationId xmlns:a16="http://schemas.microsoft.com/office/drawing/2014/main" id="{0380F82A-61FC-B84A-B344-4C1EDF29CA96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6233" y="4684980"/>
            <a:ext cx="445338" cy="551512"/>
          </a:xfrm>
          <a:prstGeom prst="rect">
            <a:avLst/>
          </a:prstGeom>
        </p:spPr>
      </p:pic>
      <p:pic>
        <p:nvPicPr>
          <p:cNvPr id="251" name="Image 250">
            <a:extLst>
              <a:ext uri="{FF2B5EF4-FFF2-40B4-BE49-F238E27FC236}">
                <a16:creationId xmlns:a16="http://schemas.microsoft.com/office/drawing/2014/main" id="{8FBB0317-90A4-8841-9B99-F99D020FF03B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1602" y="5657745"/>
            <a:ext cx="445338" cy="551512"/>
          </a:xfrm>
          <a:prstGeom prst="rect">
            <a:avLst/>
          </a:prstGeom>
        </p:spPr>
      </p:pic>
      <p:grpSp>
        <p:nvGrpSpPr>
          <p:cNvPr id="252" name="Groupe 251">
            <a:extLst>
              <a:ext uri="{FF2B5EF4-FFF2-40B4-BE49-F238E27FC236}">
                <a16:creationId xmlns:a16="http://schemas.microsoft.com/office/drawing/2014/main" id="{DC2119B6-2E65-A14F-A206-6E71C67D1CA5}"/>
              </a:ext>
            </a:extLst>
          </p:cNvPr>
          <p:cNvGrpSpPr/>
          <p:nvPr/>
        </p:nvGrpSpPr>
        <p:grpSpPr>
          <a:xfrm>
            <a:off x="5407577" y="335489"/>
            <a:ext cx="3502188" cy="1016849"/>
            <a:chOff x="455951" y="2476324"/>
            <a:chExt cx="3502188" cy="1016849"/>
          </a:xfrm>
        </p:grpSpPr>
        <p:pic>
          <p:nvPicPr>
            <p:cNvPr id="253" name="Image 252">
              <a:extLst>
                <a:ext uri="{FF2B5EF4-FFF2-40B4-BE49-F238E27FC236}">
                  <a16:creationId xmlns:a16="http://schemas.microsoft.com/office/drawing/2014/main" id="{5934358E-E59E-8F48-9A76-9021CD07D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60000"/>
                      </a14:imgEffect>
                    </a14:imgLayer>
                  </a14:imgProps>
                </a:ext>
              </a:extLst>
            </a:blip>
            <a:srcRect l="-7274" t="-8468" r="-15862" b="-5110"/>
            <a:stretch/>
          </p:blipFill>
          <p:spPr>
            <a:xfrm flipH="1">
              <a:off x="3404027" y="2859559"/>
              <a:ext cx="554112" cy="633614"/>
            </a:xfrm>
            <a:prstGeom prst="rect">
              <a:avLst/>
            </a:prstGeom>
          </p:spPr>
        </p:pic>
        <p:pic>
          <p:nvPicPr>
            <p:cNvPr id="254" name="Image 6">
              <a:extLst>
                <a:ext uri="{FF2B5EF4-FFF2-40B4-BE49-F238E27FC236}">
                  <a16:creationId xmlns:a16="http://schemas.microsoft.com/office/drawing/2014/main" id="{92014859-633F-0841-A5FD-A28AC6DB3A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529" y="2818918"/>
              <a:ext cx="409730" cy="63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5" name="Image 254">
              <a:extLst>
                <a:ext uri="{FF2B5EF4-FFF2-40B4-BE49-F238E27FC236}">
                  <a16:creationId xmlns:a16="http://schemas.microsoft.com/office/drawing/2014/main" id="{06E1757A-A70E-2247-8338-811052FB73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-18118" t="-13819" r="-17359" b="-13819"/>
            <a:stretch/>
          </p:blipFill>
          <p:spPr bwMode="auto">
            <a:xfrm flipH="1">
              <a:off x="1181278" y="3043610"/>
              <a:ext cx="355712" cy="396129"/>
            </a:xfrm>
            <a:prstGeom prst="rect">
              <a:avLst/>
            </a:prstGeom>
          </p:spPr>
        </p:pic>
        <p:pic>
          <p:nvPicPr>
            <p:cNvPr id="256" name="Image 255">
              <a:extLst>
                <a:ext uri="{FF2B5EF4-FFF2-40B4-BE49-F238E27FC236}">
                  <a16:creationId xmlns:a16="http://schemas.microsoft.com/office/drawing/2014/main" id="{1F97A7F1-C8E1-C041-8E4F-FC5150ADD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091" b="97403" l="3306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17818" y="3071518"/>
              <a:ext cx="540092" cy="343694"/>
            </a:xfrm>
            <a:prstGeom prst="rect">
              <a:avLst/>
            </a:prstGeom>
          </p:spPr>
        </p:pic>
        <p:pic>
          <p:nvPicPr>
            <p:cNvPr id="257" name="Image 256">
              <a:extLst>
                <a:ext uri="{FF2B5EF4-FFF2-40B4-BE49-F238E27FC236}">
                  <a16:creationId xmlns:a16="http://schemas.microsoft.com/office/drawing/2014/main" id="{E99ACC24-8ADA-4747-91BB-812238953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3197" l="3279" r="9967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47171" y="3042197"/>
              <a:ext cx="821898" cy="396128"/>
            </a:xfrm>
            <a:prstGeom prst="rect">
              <a:avLst/>
            </a:prstGeom>
          </p:spPr>
        </p:pic>
        <p:pic>
          <p:nvPicPr>
            <p:cNvPr id="258" name="Image 257">
              <a:extLst>
                <a:ext uri="{FF2B5EF4-FFF2-40B4-BE49-F238E27FC236}">
                  <a16:creationId xmlns:a16="http://schemas.microsoft.com/office/drawing/2014/main" id="{913A38CE-25E0-7748-A4AC-E8352776A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alphaModFix/>
            </a:blip>
            <a:stretch>
              <a:fillRect/>
            </a:stretch>
          </p:blipFill>
          <p:spPr>
            <a:xfrm>
              <a:off x="455951" y="2476324"/>
              <a:ext cx="891234" cy="949560"/>
            </a:xfrm>
            <a:prstGeom prst="rect">
              <a:avLst/>
            </a:prstGeom>
          </p:spPr>
        </p:pic>
      </p:grpSp>
      <p:sp>
        <p:nvSpPr>
          <p:cNvPr id="260" name="Espace réservé du numéro de diapositive 3">
            <a:extLst>
              <a:ext uri="{FF2B5EF4-FFF2-40B4-BE49-F238E27FC236}">
                <a16:creationId xmlns:a16="http://schemas.microsoft.com/office/drawing/2014/main" id="{750B3976-ABF9-434D-832D-F4874F0250B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6557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46337-9D47-754E-93EC-21981E1F141E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4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/>
      <p:bldP spid="249" grpId="0" animBg="1"/>
      <p:bldP spid="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3">
            <a:extLst>
              <a:ext uri="{FF2B5EF4-FFF2-40B4-BE49-F238E27FC236}">
                <a16:creationId xmlns:a16="http://schemas.microsoft.com/office/drawing/2014/main" id="{C58BC5A3-E03C-D24F-B8AF-A7091030C6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6557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ABFBED-1B61-CD4F-A372-88DE1B4AC153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46081D33-ECC1-6F4E-8DCB-EA27FD7F787B}"/>
                  </a:ext>
                </a:extLst>
              </p:cNvPr>
              <p:cNvSpPr txBox="1"/>
              <p:nvPr/>
            </p:nvSpPr>
            <p:spPr>
              <a:xfrm>
                <a:off x="624798" y="2627899"/>
                <a:ext cx="1445717" cy="436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fr-F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𝐿</m:t>
                      </m:r>
                      <m:r>
                        <a:rPr kumimoji="0" lang="fr-F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fr-F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𝑎</m:t>
                      </m:r>
                      <m:r>
                        <a:rPr kumimoji="0" lang="fr-F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⋅</m:t>
                      </m:r>
                      <m:sSup>
                        <m:sSupPr>
                          <m:ctrlPr>
                            <a:rPr kumimoji="0" lang="fr-F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fr-F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𝑆</m:t>
                          </m:r>
                        </m:e>
                        <m:sup>
                          <m:r>
                            <a:rPr kumimoji="0" lang="fr-F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46081D33-ECC1-6F4E-8DCB-EA27FD7F7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98" y="2627899"/>
                <a:ext cx="1445717" cy="4369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e 84">
            <a:extLst>
              <a:ext uri="{FF2B5EF4-FFF2-40B4-BE49-F238E27FC236}">
                <a16:creationId xmlns:a16="http://schemas.microsoft.com/office/drawing/2014/main" id="{473419D0-810C-6D4B-A287-E8ED42920D8A}"/>
              </a:ext>
            </a:extLst>
          </p:cNvPr>
          <p:cNvGrpSpPr/>
          <p:nvPr/>
        </p:nvGrpSpPr>
        <p:grpSpPr>
          <a:xfrm>
            <a:off x="615205" y="3082692"/>
            <a:ext cx="2777621" cy="2304227"/>
            <a:chOff x="1164419" y="2793479"/>
            <a:chExt cx="2777621" cy="23042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ZoneTexte 85">
                  <a:extLst>
                    <a:ext uri="{FF2B5EF4-FFF2-40B4-BE49-F238E27FC236}">
                      <a16:creationId xmlns:a16="http://schemas.microsoft.com/office/drawing/2014/main" id="{386030E3-0FDF-4144-8646-2BAA7C123A69}"/>
                    </a:ext>
                  </a:extLst>
                </p:cNvPr>
                <p:cNvSpPr txBox="1"/>
                <p:nvPr/>
              </p:nvSpPr>
              <p:spPr>
                <a:xfrm>
                  <a:off x="1217026" y="2905218"/>
                  <a:ext cx="2207399" cy="1698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fr-F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8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fr-F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8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𝑑𝐿</m:t>
                            </m:r>
                          </m:num>
                          <m:den>
                            <m:r>
                              <a:rPr kumimoji="0" lang="fr-F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8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𝑑𝑆</m:t>
                            </m:r>
                          </m:den>
                        </m:f>
                        <m:r>
                          <a:rPr kumimoji="0" lang="fr-F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8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=</m:t>
                        </m:r>
                        <m:r>
                          <a:rPr kumimoji="0" lang="fr-F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8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𝑎</m:t>
                        </m:r>
                        <m:r>
                          <a:rPr kumimoji="0" lang="fr-F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8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⋅</m:t>
                        </m:r>
                        <m:r>
                          <a:rPr kumimoji="0" lang="fr-F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8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𝑏</m:t>
                        </m:r>
                        <m:r>
                          <a:rPr kumimoji="0" lang="fr-F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8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⋅</m:t>
                        </m:r>
                        <m:sSup>
                          <m:sSupPr>
                            <m:ctrlPr>
                              <a:rPr kumimoji="0" lang="fr-F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8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pPr>
                          <m:e>
                            <m:r>
                              <a:rPr kumimoji="0" lang="fr-F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8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𝑆</m:t>
                            </m:r>
                          </m:e>
                          <m:sup>
                            <m:r>
                              <a:rPr kumimoji="0" lang="fr-F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8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𝑏</m:t>
                            </m:r>
                            <m:r>
                              <a:rPr kumimoji="0" lang="fr-F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8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kumimoji="0" lang="fr-FR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fr-F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8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       =</m:t>
                        </m:r>
                        <m:r>
                          <a:rPr kumimoji="0" lang="fr-F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8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𝑏</m:t>
                        </m:r>
                        <m:r>
                          <a:rPr kumimoji="0" lang="fr-F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8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⋅</m:t>
                        </m:r>
                        <m:f>
                          <m:fPr>
                            <m:ctrlPr>
                              <a:rPr kumimoji="0" lang="fr-F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8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fr-FR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>
                                        <a:lumMod val="85000"/>
                                      </a:prst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pPr>
                              <m:e>
                                <m:r>
                                  <a:rPr kumimoji="0" lang="fr-FR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>
                                        <a:lumMod val="85000"/>
                                      </a:prst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𝑎</m:t>
                                </m:r>
                                <m:r>
                                  <m:rPr>
                                    <m:lit/>
                                  </m:rPr>
                                  <a:rPr kumimoji="0" lang="fr-FR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>
                                        <a:lumMod val="85000"/>
                                      </a:prst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 </m:t>
                                </m:r>
                                <m:r>
                                  <a:rPr kumimoji="0" lang="fr-FR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>
                                        <a:lumMod val="85000"/>
                                      </a:prst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⋅</m:t>
                                </m:r>
                                <m:r>
                                  <a:rPr kumimoji="0" lang="fr-FR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>
                                        <a:lumMod val="85000"/>
                                      </a:prst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kumimoji="0" lang="fr-FR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white">
                                        <a:lumMod val="85000"/>
                                      </a:prst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𝑏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fr-F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8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𝑆</m:t>
                            </m:r>
                          </m:den>
                        </m:f>
                      </m:oMath>
                    </m:oMathPara>
                  </a14:m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Arial" panose="020B0604020202020204" pitchFamily="34" charset="0"/>
                  </a:endParaRPr>
                </a:p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fr-FR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8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       =</m:t>
                        </m:r>
                        <m:r>
                          <m:rPr>
                            <m:sty m:val="p"/>
                          </m:rPr>
                          <a:rPr kumimoji="0" lang="fr-FR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8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b</m:t>
                        </m:r>
                        <m:r>
                          <a:rPr kumimoji="0" lang="fr-F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8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⋅</m:t>
                        </m:r>
                        <m:f>
                          <m:fPr>
                            <m:ctrlPr>
                              <a:rPr kumimoji="0" lang="fr-F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8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kumimoji="0" lang="fr-F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8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𝐿</m:t>
                            </m:r>
                          </m:num>
                          <m:den>
                            <m:r>
                              <a:rPr kumimoji="0" lang="fr-F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8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𝑆</m:t>
                            </m:r>
                          </m:den>
                        </m:f>
                        <m:r>
                          <a:rPr kumimoji="0" lang="fr-F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8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=</m:t>
                        </m:r>
                        <m:r>
                          <a:rPr kumimoji="0" lang="fr-F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8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𝑏</m:t>
                        </m:r>
                        <m:r>
                          <a:rPr kumimoji="0" lang="fr-F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8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⋅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kumimoji="0" lang="fr-F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8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fr-F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8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𝑘</m:t>
                            </m:r>
                          </m:e>
                        </m:d>
                      </m:oMath>
                    </m:oMathPara>
                  </a14:m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B004DF97-100C-2E40-BC1D-9FF0386F50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026" y="2905218"/>
                  <a:ext cx="2207399" cy="1698542"/>
                </a:xfrm>
                <a:prstGeom prst="rect">
                  <a:avLst/>
                </a:prstGeom>
                <a:blipFill>
                  <a:blip r:embed="rId4"/>
                  <a:stretch>
                    <a:fillRect l="-1149" b="-74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ZoneTexte 86">
                  <a:extLst>
                    <a:ext uri="{FF2B5EF4-FFF2-40B4-BE49-F238E27FC236}">
                      <a16:creationId xmlns:a16="http://schemas.microsoft.com/office/drawing/2014/main" id="{D9128D63-33C3-0142-BCAC-14CDE7723129}"/>
                    </a:ext>
                  </a:extLst>
                </p:cNvPr>
                <p:cNvSpPr txBox="1"/>
                <p:nvPr/>
              </p:nvSpPr>
              <p:spPr>
                <a:xfrm>
                  <a:off x="1329937" y="4572473"/>
                  <a:ext cx="2508507" cy="3783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8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rPr>
                    <a:t>On average,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8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fr-F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8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Δ</m:t>
                          </m:r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8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𝐿</m:t>
                          </m:r>
                        </m:e>
                      </m:acc>
                      <m:r>
                        <a:rPr kumimoji="0" lang="fr-F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>
                              <a:lumMod val="8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</m:oMath>
                  </a14:m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85000"/>
                        </a:prst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fr-F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>
                              <a:lumMod val="8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2</m:t>
                      </m:r>
                      <m:r>
                        <a:rPr kumimoji="0" lang="fr-F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>
                              <a:lumMod val="8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⋅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8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8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</m:e>
                      </m:d>
                    </m:oMath>
                  </a14:m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ZoneTexte 17">
                  <a:extLst>
                    <a:ext uri="{FF2B5EF4-FFF2-40B4-BE49-F238E27FC236}">
                      <a16:creationId xmlns:a16="http://schemas.microsoft.com/office/drawing/2014/main" id="{5D010067-B77A-2F4C-AC28-76A8F85117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9937" y="4572473"/>
                  <a:ext cx="2508507" cy="378373"/>
                </a:xfrm>
                <a:prstGeom prst="rect">
                  <a:avLst/>
                </a:prstGeom>
                <a:blipFill>
                  <a:blip r:embed="rId5"/>
                  <a:stretch>
                    <a:fillRect l="-1508" b="-2580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Rectangle à coins arrondis 87">
              <a:extLst>
                <a:ext uri="{FF2B5EF4-FFF2-40B4-BE49-F238E27FC236}">
                  <a16:creationId xmlns:a16="http://schemas.microsoft.com/office/drawing/2014/main" id="{FF63FF68-8655-1F44-9D1B-5DCB81431CB2}"/>
                </a:ext>
              </a:extLst>
            </p:cNvPr>
            <p:cNvSpPr/>
            <p:nvPr/>
          </p:nvSpPr>
          <p:spPr bwMode="auto">
            <a:xfrm>
              <a:off x="1164419" y="2793479"/>
              <a:ext cx="2777621" cy="2304227"/>
            </a:xfrm>
            <a:prstGeom prst="roundRect">
              <a:avLst>
                <a:gd name="adj" fmla="val 6699"/>
              </a:avLst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578F43F8-CFF4-ED43-9D1C-C81AB2BA1C2E}"/>
              </a:ext>
            </a:extLst>
          </p:cNvPr>
          <p:cNvGrpSpPr/>
          <p:nvPr/>
        </p:nvGrpSpPr>
        <p:grpSpPr>
          <a:xfrm>
            <a:off x="1001026" y="5487751"/>
            <a:ext cx="2359402" cy="940525"/>
            <a:chOff x="1001026" y="5406471"/>
            <a:chExt cx="2359402" cy="940525"/>
          </a:xfrm>
        </p:grpSpPr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1E2476B1-979B-FE40-87BD-38EA67DD7CD6}"/>
                </a:ext>
              </a:extLst>
            </p:cNvPr>
            <p:cNvGrpSpPr/>
            <p:nvPr/>
          </p:nvGrpSpPr>
          <p:grpSpPr>
            <a:xfrm>
              <a:off x="2146823" y="5407197"/>
              <a:ext cx="1213605" cy="939799"/>
              <a:chOff x="615205" y="5418776"/>
              <a:chExt cx="1213605" cy="939799"/>
            </a:xfrm>
          </p:grpSpPr>
          <p:sp>
            <p:nvSpPr>
              <p:cNvPr id="83" name="Rectangle à coins arrondis 82">
                <a:extLst>
                  <a:ext uri="{FF2B5EF4-FFF2-40B4-BE49-F238E27FC236}">
                    <a16:creationId xmlns:a16="http://schemas.microsoft.com/office/drawing/2014/main" id="{7B501BB8-414F-9F41-8EA5-39D2F7681191}"/>
                  </a:ext>
                </a:extLst>
              </p:cNvPr>
              <p:cNvSpPr/>
              <p:nvPr/>
            </p:nvSpPr>
            <p:spPr bwMode="auto">
              <a:xfrm>
                <a:off x="615205" y="5418776"/>
                <a:ext cx="1213605" cy="939799"/>
              </a:xfrm>
              <a:prstGeom prst="roundRect">
                <a:avLst>
                  <a:gd name="adj" fmla="val 669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4" name="ZoneTexte 83">
                    <a:extLst>
                      <a:ext uri="{FF2B5EF4-FFF2-40B4-BE49-F238E27FC236}">
                        <a16:creationId xmlns:a16="http://schemas.microsoft.com/office/drawing/2014/main" id="{EF2B4FED-0F8D-4449-9363-A666109D4D07}"/>
                      </a:ext>
                    </a:extLst>
                  </p:cNvPr>
                  <p:cNvSpPr txBox="1"/>
                  <p:nvPr/>
                </p:nvSpPr>
                <p:spPr>
                  <a:xfrm>
                    <a:off x="712739" y="5540983"/>
                    <a:ext cx="1014252" cy="67050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0" lang="fr-F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Δ</m:t>
                              </m:r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𝑆</m:t>
                              </m:r>
                            </m:e>
                          </m:acc>
                          <m:r>
                            <a:rPr kumimoji="0" lang="fr-F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fPr>
                            <m:num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0" lang="fr-F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𝑏</m:t>
                              </m:r>
                            </m:den>
                          </m:f>
                        </m:oMath>
                      </m:oMathPara>
                    </a14:m>
                    <a:endParaRPr kumimoji="0" lang="en-GB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84" name="ZoneTexte 83">
                    <a:extLst>
                      <a:ext uri="{FF2B5EF4-FFF2-40B4-BE49-F238E27FC236}">
                        <a16:creationId xmlns:a16="http://schemas.microsoft.com/office/drawing/2014/main" id="{EF2B4FED-0F8D-4449-9363-A666109D4D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739" y="5540983"/>
                    <a:ext cx="1014252" cy="67050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6" name="Flèche à angle droit 55">
              <a:extLst>
                <a:ext uri="{FF2B5EF4-FFF2-40B4-BE49-F238E27FC236}">
                  <a16:creationId xmlns:a16="http://schemas.microsoft.com/office/drawing/2014/main" id="{8384BCC8-0D13-9A4E-9CE8-E366EE87B2BB}"/>
                </a:ext>
              </a:extLst>
            </p:cNvPr>
            <p:cNvSpPr/>
            <p:nvPr/>
          </p:nvSpPr>
          <p:spPr>
            <a:xfrm rot="5400000">
              <a:off x="1196084" y="5211413"/>
              <a:ext cx="679372" cy="1069488"/>
            </a:xfrm>
            <a:prstGeom prst="bent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683E556E-D4E1-314A-BB37-0DE840943195}"/>
              </a:ext>
            </a:extLst>
          </p:cNvPr>
          <p:cNvGrpSpPr/>
          <p:nvPr/>
        </p:nvGrpSpPr>
        <p:grpSpPr>
          <a:xfrm>
            <a:off x="329805" y="123835"/>
            <a:ext cx="4140000" cy="2275696"/>
            <a:chOff x="329805" y="123835"/>
            <a:chExt cx="4140000" cy="2275696"/>
          </a:xfrm>
        </p:grpSpPr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1E66A841-02E2-4F48-955A-EBF065A179CB}"/>
                </a:ext>
              </a:extLst>
            </p:cNvPr>
            <p:cNvGrpSpPr/>
            <p:nvPr/>
          </p:nvGrpSpPr>
          <p:grpSpPr>
            <a:xfrm>
              <a:off x="403044" y="351708"/>
              <a:ext cx="3909845" cy="1813418"/>
              <a:chOff x="432475" y="238700"/>
              <a:chExt cx="7814022" cy="3624206"/>
            </a:xfrm>
          </p:grpSpPr>
          <p:grpSp>
            <p:nvGrpSpPr>
              <p:cNvPr id="59" name="Groupe 58">
                <a:extLst>
                  <a:ext uri="{FF2B5EF4-FFF2-40B4-BE49-F238E27FC236}">
                    <a16:creationId xmlns:a16="http://schemas.microsoft.com/office/drawing/2014/main" id="{A7E290E0-F778-564A-BA89-869164D95487}"/>
                  </a:ext>
                </a:extLst>
              </p:cNvPr>
              <p:cNvGrpSpPr/>
              <p:nvPr/>
            </p:nvGrpSpPr>
            <p:grpSpPr>
              <a:xfrm>
                <a:off x="5354003" y="2630513"/>
                <a:ext cx="2892494" cy="1232393"/>
                <a:chOff x="4946586" y="2405001"/>
                <a:chExt cx="2892494" cy="1232393"/>
              </a:xfrm>
            </p:grpSpPr>
            <p:grpSp>
              <p:nvGrpSpPr>
                <p:cNvPr id="76" name="Groupe 75">
                  <a:extLst>
                    <a:ext uri="{FF2B5EF4-FFF2-40B4-BE49-F238E27FC236}">
                      <a16:creationId xmlns:a16="http://schemas.microsoft.com/office/drawing/2014/main" id="{25150DE0-3EE8-4846-B6E1-48A474FCC39B}"/>
                    </a:ext>
                  </a:extLst>
                </p:cNvPr>
                <p:cNvGrpSpPr/>
                <p:nvPr/>
              </p:nvGrpSpPr>
              <p:grpSpPr>
                <a:xfrm>
                  <a:off x="4946586" y="2405001"/>
                  <a:ext cx="2892494" cy="1232393"/>
                  <a:chOff x="5800725" y="4696143"/>
                  <a:chExt cx="3495675" cy="1716087"/>
                </a:xfrm>
              </p:grpSpPr>
              <p:sp>
                <p:nvSpPr>
                  <p:cNvPr id="79" name="Ellipse 78">
                    <a:extLst>
                      <a:ext uri="{FF2B5EF4-FFF2-40B4-BE49-F238E27FC236}">
                        <a16:creationId xmlns:a16="http://schemas.microsoft.com/office/drawing/2014/main" id="{F1618ADF-BB1A-9A41-926D-05C29F0C759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43600" y="5586730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80" name="Image 24">
                    <a:extLst>
                      <a:ext uri="{FF2B5EF4-FFF2-40B4-BE49-F238E27FC236}">
                        <a16:creationId xmlns:a16="http://schemas.microsoft.com/office/drawing/2014/main" id="{2742F354-EB07-FB4E-A1B2-D3754247455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00725" y="4696143"/>
                    <a:ext cx="3495675" cy="16513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77" name="Image 76">
                  <a:extLst>
                    <a:ext uri="{FF2B5EF4-FFF2-40B4-BE49-F238E27FC236}">
                      <a16:creationId xmlns:a16="http://schemas.microsoft.com/office/drawing/2014/main" id="{74407BA1-3E91-6A47-ACAB-43D20C936B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grayscl/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brightnessContrast bright="60000"/>
                          </a14:imgEffect>
                        </a14:imgLayer>
                      </a14:imgProps>
                    </a:ext>
                  </a:extLst>
                </a:blip>
                <a:srcRect l="-7274" t="-8468" r="-15862" b="-5110"/>
                <a:stretch/>
              </p:blipFill>
              <p:spPr>
                <a:xfrm flipH="1">
                  <a:off x="6517407" y="2568128"/>
                  <a:ext cx="809385" cy="925512"/>
                </a:xfrm>
                <a:prstGeom prst="rect">
                  <a:avLst/>
                </a:prstGeom>
              </p:spPr>
            </p:pic>
            <p:pic>
              <p:nvPicPr>
                <p:cNvPr id="78" name="Image 6">
                  <a:extLst>
                    <a:ext uri="{FF2B5EF4-FFF2-40B4-BE49-F238E27FC236}">
                      <a16:creationId xmlns:a16="http://schemas.microsoft.com/office/drawing/2014/main" id="{103AB137-30D1-224C-8FCF-5E51B52FFD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48286" y="2568127"/>
                  <a:ext cx="598487" cy="925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0" name="Groupe 59">
                <a:extLst>
                  <a:ext uri="{FF2B5EF4-FFF2-40B4-BE49-F238E27FC236}">
                    <a16:creationId xmlns:a16="http://schemas.microsoft.com/office/drawing/2014/main" id="{75BBB8CC-F883-A749-AD1F-1A7302BB2DFF}"/>
                  </a:ext>
                </a:extLst>
              </p:cNvPr>
              <p:cNvGrpSpPr/>
              <p:nvPr/>
            </p:nvGrpSpPr>
            <p:grpSpPr>
              <a:xfrm>
                <a:off x="3070889" y="238700"/>
                <a:ext cx="2892494" cy="1419975"/>
                <a:chOff x="1418103" y="125173"/>
                <a:chExt cx="2892494" cy="1419975"/>
              </a:xfrm>
            </p:grpSpPr>
            <p:grpSp>
              <p:nvGrpSpPr>
                <p:cNvPr id="72" name="Groupe 71">
                  <a:extLst>
                    <a:ext uri="{FF2B5EF4-FFF2-40B4-BE49-F238E27FC236}">
                      <a16:creationId xmlns:a16="http://schemas.microsoft.com/office/drawing/2014/main" id="{E491E61D-4FC2-6A43-B9D2-9518E38605D4}"/>
                    </a:ext>
                  </a:extLst>
                </p:cNvPr>
                <p:cNvGrpSpPr/>
                <p:nvPr/>
              </p:nvGrpSpPr>
              <p:grpSpPr>
                <a:xfrm>
                  <a:off x="1418103" y="125173"/>
                  <a:ext cx="2892494" cy="1419975"/>
                  <a:chOff x="5800725" y="4696143"/>
                  <a:chExt cx="3495675" cy="1716087"/>
                </a:xfrm>
              </p:grpSpPr>
              <p:sp>
                <p:nvSpPr>
                  <p:cNvPr id="74" name="Ellipse 73">
                    <a:extLst>
                      <a:ext uri="{FF2B5EF4-FFF2-40B4-BE49-F238E27FC236}">
                        <a16:creationId xmlns:a16="http://schemas.microsoft.com/office/drawing/2014/main" id="{DFC623DB-B4A3-F34F-A4F0-DE57BB6FEE2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43600" y="5586730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75" name="Image 24">
                    <a:extLst>
                      <a:ext uri="{FF2B5EF4-FFF2-40B4-BE49-F238E27FC236}">
                        <a16:creationId xmlns:a16="http://schemas.microsoft.com/office/drawing/2014/main" id="{89046C3F-97D4-B64D-9984-0062DDE824C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00725" y="4696143"/>
                    <a:ext cx="3495675" cy="16513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73" name="Image 8">
                  <a:extLst>
                    <a:ext uri="{FF2B5EF4-FFF2-40B4-BE49-F238E27FC236}">
                      <a16:creationId xmlns:a16="http://schemas.microsoft.com/office/drawing/2014/main" id="{4FD27F03-909F-FD45-9018-3F548F8BF7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873" b="16050"/>
                <a:stretch/>
              </p:blipFill>
              <p:spPr bwMode="auto">
                <a:xfrm>
                  <a:off x="1989669" y="246699"/>
                  <a:ext cx="1785938" cy="1170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2" name="Groupe 61">
                <a:extLst>
                  <a:ext uri="{FF2B5EF4-FFF2-40B4-BE49-F238E27FC236}">
                    <a16:creationId xmlns:a16="http://schemas.microsoft.com/office/drawing/2014/main" id="{332B5C7A-D462-2D49-B566-EAB5B3BC2C39}"/>
                  </a:ext>
                </a:extLst>
              </p:cNvPr>
              <p:cNvGrpSpPr/>
              <p:nvPr/>
            </p:nvGrpSpPr>
            <p:grpSpPr>
              <a:xfrm>
                <a:off x="432475" y="2340454"/>
                <a:ext cx="4974016" cy="1522452"/>
                <a:chOff x="-12757" y="2101258"/>
                <a:chExt cx="4974016" cy="1522452"/>
              </a:xfrm>
            </p:grpSpPr>
            <p:grpSp>
              <p:nvGrpSpPr>
                <p:cNvPr id="65" name="Groupe 64">
                  <a:extLst>
                    <a:ext uri="{FF2B5EF4-FFF2-40B4-BE49-F238E27FC236}">
                      <a16:creationId xmlns:a16="http://schemas.microsoft.com/office/drawing/2014/main" id="{320F28EB-1905-554E-9D74-362F2B43941A}"/>
                    </a:ext>
                  </a:extLst>
                </p:cNvPr>
                <p:cNvGrpSpPr/>
                <p:nvPr/>
              </p:nvGrpSpPr>
              <p:grpSpPr>
                <a:xfrm>
                  <a:off x="-12757" y="2407891"/>
                  <a:ext cx="4974016" cy="1215819"/>
                  <a:chOff x="4738080" y="1595450"/>
                  <a:chExt cx="3495675" cy="1693007"/>
                </a:xfrm>
              </p:grpSpPr>
              <p:sp>
                <p:nvSpPr>
                  <p:cNvPr id="70" name="Ellipse 69">
                    <a:extLst>
                      <a:ext uri="{FF2B5EF4-FFF2-40B4-BE49-F238E27FC236}">
                        <a16:creationId xmlns:a16="http://schemas.microsoft.com/office/drawing/2014/main" id="{393601CA-405B-6741-B6D5-29A4E0DB7CA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70642" y="2462957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71" name="Image 24">
                    <a:extLst>
                      <a:ext uri="{FF2B5EF4-FFF2-40B4-BE49-F238E27FC236}">
                        <a16:creationId xmlns:a16="http://schemas.microsoft.com/office/drawing/2014/main" id="{4AEEC440-084B-3D4B-93D9-9A350C481DE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38080" y="1595450"/>
                    <a:ext cx="3495675" cy="1651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66" name="Image 65">
                  <a:extLst>
                    <a:ext uri="{FF2B5EF4-FFF2-40B4-BE49-F238E27FC236}">
                      <a16:creationId xmlns:a16="http://schemas.microsoft.com/office/drawing/2014/main" id="{C0B93CCE-01D7-CA4E-8567-89CE851C5C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 l="-18118" t="-13819" r="-17359" b="-13819"/>
                <a:stretch/>
              </p:blipFill>
              <p:spPr bwMode="auto">
                <a:xfrm flipH="1">
                  <a:off x="1545849" y="2915018"/>
                  <a:ext cx="519585" cy="578622"/>
                </a:xfrm>
                <a:prstGeom prst="rect">
                  <a:avLst/>
                </a:prstGeom>
              </p:spPr>
            </p:pic>
            <p:pic>
              <p:nvPicPr>
                <p:cNvPr id="67" name="Image 66">
                  <a:extLst>
                    <a:ext uri="{FF2B5EF4-FFF2-40B4-BE49-F238E27FC236}">
                      <a16:creationId xmlns:a16="http://schemas.microsoft.com/office/drawing/2014/main" id="{76F0A6D7-B632-464D-8A9E-EFEF6865AA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9091" b="97403" l="3306" r="1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42255" y="3030245"/>
                  <a:ext cx="788905" cy="502030"/>
                </a:xfrm>
                <a:prstGeom prst="rect">
                  <a:avLst/>
                </a:prstGeom>
              </p:spPr>
            </p:pic>
            <p:pic>
              <p:nvPicPr>
                <p:cNvPr id="68" name="Image 67">
                  <a:extLst>
                    <a:ext uri="{FF2B5EF4-FFF2-40B4-BE49-F238E27FC236}">
                      <a16:creationId xmlns:a16="http://schemas.microsoft.com/office/drawing/2014/main" id="{0C0892A2-B445-BA42-BEF3-E68E0F1B87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0" b="93197" l="3279" r="99672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03621" y="2912194"/>
                  <a:ext cx="1200538" cy="578621"/>
                </a:xfrm>
                <a:prstGeom prst="rect">
                  <a:avLst/>
                </a:prstGeom>
              </p:spPr>
            </p:pic>
            <p:pic>
              <p:nvPicPr>
                <p:cNvPr id="69" name="Image 68">
                  <a:extLst>
                    <a:ext uri="{FF2B5EF4-FFF2-40B4-BE49-F238E27FC236}">
                      <a16:creationId xmlns:a16="http://schemas.microsoft.com/office/drawing/2014/main" id="{770201B1-424F-2D47-A8AB-E0D5132070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438351" y="2101258"/>
                  <a:ext cx="1301815" cy="1387013"/>
                </a:xfrm>
                <a:prstGeom prst="rect">
                  <a:avLst/>
                </a:prstGeom>
              </p:spPr>
            </p:pic>
          </p:grp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26790D32-02BB-BB48-9259-6AA62AE89F25}"/>
                  </a:ext>
                </a:extLst>
              </p:cNvPr>
              <p:cNvCxnSpPr>
                <a:cxnSpLocks/>
                <a:stCxn id="74" idx="4"/>
                <a:endCxn id="66" idx="0"/>
              </p:cNvCxnSpPr>
              <p:nvPr/>
            </p:nvCxnSpPr>
            <p:spPr>
              <a:xfrm flipH="1">
                <a:off x="2250873" y="1658675"/>
                <a:ext cx="2325374" cy="149553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4673B1D8-98B6-4545-90F3-6DF3B1A0F039}"/>
                  </a:ext>
                </a:extLst>
              </p:cNvPr>
              <p:cNvCxnSpPr>
                <a:cxnSpLocks/>
                <a:stCxn id="74" idx="4"/>
                <a:endCxn id="67" idx="0"/>
              </p:cNvCxnSpPr>
              <p:nvPr/>
            </p:nvCxnSpPr>
            <p:spPr>
              <a:xfrm flipH="1">
                <a:off x="3281940" y="1658675"/>
                <a:ext cx="1294307" cy="161076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Rectangle à coins arrondis 116">
              <a:extLst>
                <a:ext uri="{FF2B5EF4-FFF2-40B4-BE49-F238E27FC236}">
                  <a16:creationId xmlns:a16="http://schemas.microsoft.com/office/drawing/2014/main" id="{5398ECEB-BA69-8349-9415-F33CDA304505}"/>
                </a:ext>
              </a:extLst>
            </p:cNvPr>
            <p:cNvSpPr/>
            <p:nvPr/>
          </p:nvSpPr>
          <p:spPr bwMode="auto">
            <a:xfrm>
              <a:off x="329805" y="328812"/>
              <a:ext cx="4140000" cy="2070719"/>
            </a:xfrm>
            <a:prstGeom prst="roundRect">
              <a:avLst>
                <a:gd name="adj" fmla="val 1302"/>
              </a:avLst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9" name="ZoneTexte 76">
                  <a:extLst>
                    <a:ext uri="{FF2B5EF4-FFF2-40B4-BE49-F238E27FC236}">
                      <a16:creationId xmlns:a16="http://schemas.microsoft.com/office/drawing/2014/main" id="{24088B14-3385-1642-B9E6-E627FB2A2B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323" y="123835"/>
                  <a:ext cx="931196" cy="430887"/>
                </a:xfrm>
                <a:prstGeom prst="rect">
                  <a:avLst/>
                </a:prstGeom>
                <a:solidFill>
                  <a:srgbClr val="696969"/>
                </a:solidFill>
                <a:ln>
                  <a:noFill/>
                </a:ln>
                <a:extLst/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</m:t>
                        </m:r>
                      </m:oMath>
                    </m:oMathPara>
                  </a14:m>
                  <a:endParaRPr kumimoji="0" lang="en-GB" altLang="fr-FR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19" name="ZoneTexte 76">
                  <a:extLst>
                    <a:ext uri="{FF2B5EF4-FFF2-40B4-BE49-F238E27FC236}">
                      <a16:creationId xmlns:a16="http://schemas.microsoft.com/office/drawing/2014/main" id="{24088B14-3385-1642-B9E6-E627FB2A2B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323" y="123835"/>
                  <a:ext cx="931196" cy="43088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315B476A-5D08-FB43-961A-53A632B001AF}"/>
              </a:ext>
            </a:extLst>
          </p:cNvPr>
          <p:cNvGrpSpPr/>
          <p:nvPr/>
        </p:nvGrpSpPr>
        <p:grpSpPr>
          <a:xfrm>
            <a:off x="4637424" y="123835"/>
            <a:ext cx="4140000" cy="2296187"/>
            <a:chOff x="4637424" y="123835"/>
            <a:chExt cx="4140000" cy="2296187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3FBAAD24-D9E5-DC4D-B555-2E123DD086C5}"/>
                </a:ext>
              </a:extLst>
            </p:cNvPr>
            <p:cNvGrpSpPr/>
            <p:nvPr/>
          </p:nvGrpSpPr>
          <p:grpSpPr>
            <a:xfrm>
              <a:off x="4726135" y="351708"/>
              <a:ext cx="3909845" cy="1813418"/>
              <a:chOff x="432475" y="238700"/>
              <a:chExt cx="7814022" cy="3624206"/>
            </a:xfrm>
          </p:grpSpPr>
          <p:grpSp>
            <p:nvGrpSpPr>
              <p:cNvPr id="28" name="Groupe 27">
                <a:extLst>
                  <a:ext uri="{FF2B5EF4-FFF2-40B4-BE49-F238E27FC236}">
                    <a16:creationId xmlns:a16="http://schemas.microsoft.com/office/drawing/2014/main" id="{7DA2BB6D-7831-174F-B765-68D53B716F78}"/>
                  </a:ext>
                </a:extLst>
              </p:cNvPr>
              <p:cNvGrpSpPr/>
              <p:nvPr/>
            </p:nvGrpSpPr>
            <p:grpSpPr>
              <a:xfrm>
                <a:off x="5354003" y="2630513"/>
                <a:ext cx="2892494" cy="1232393"/>
                <a:chOff x="4946586" y="2405001"/>
                <a:chExt cx="2892494" cy="1232393"/>
              </a:xfrm>
            </p:grpSpPr>
            <p:grpSp>
              <p:nvGrpSpPr>
                <p:cNvPr id="45" name="Groupe 44">
                  <a:extLst>
                    <a:ext uri="{FF2B5EF4-FFF2-40B4-BE49-F238E27FC236}">
                      <a16:creationId xmlns:a16="http://schemas.microsoft.com/office/drawing/2014/main" id="{15E26FEA-371D-F941-87C5-1F6DFAA115A0}"/>
                    </a:ext>
                  </a:extLst>
                </p:cNvPr>
                <p:cNvGrpSpPr/>
                <p:nvPr/>
              </p:nvGrpSpPr>
              <p:grpSpPr>
                <a:xfrm>
                  <a:off x="4946586" y="2405001"/>
                  <a:ext cx="2892494" cy="1232393"/>
                  <a:chOff x="5800725" y="4696143"/>
                  <a:chExt cx="3495675" cy="1716087"/>
                </a:xfrm>
              </p:grpSpPr>
              <p:sp>
                <p:nvSpPr>
                  <p:cNvPr id="48" name="Ellipse 47">
                    <a:extLst>
                      <a:ext uri="{FF2B5EF4-FFF2-40B4-BE49-F238E27FC236}">
                        <a16:creationId xmlns:a16="http://schemas.microsoft.com/office/drawing/2014/main" id="{DF186B93-39AA-244F-B013-94A864AEB99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43600" y="5586730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9" name="Image 24">
                    <a:extLst>
                      <a:ext uri="{FF2B5EF4-FFF2-40B4-BE49-F238E27FC236}">
                        <a16:creationId xmlns:a16="http://schemas.microsoft.com/office/drawing/2014/main" id="{01C449CE-7DFC-D14B-BBB1-40CE1BB2C73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00725" y="4696143"/>
                    <a:ext cx="3495675" cy="16513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6" name="Image 45">
                  <a:extLst>
                    <a:ext uri="{FF2B5EF4-FFF2-40B4-BE49-F238E27FC236}">
                      <a16:creationId xmlns:a16="http://schemas.microsoft.com/office/drawing/2014/main" id="{B81D2D0F-F5CD-D54D-B4DC-766EBEC447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grayscl/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brightnessContrast bright="60000"/>
                          </a14:imgEffect>
                        </a14:imgLayer>
                      </a14:imgProps>
                    </a:ext>
                  </a:extLst>
                </a:blip>
                <a:srcRect l="-7274" t="-8468" r="-15862" b="-5110"/>
                <a:stretch/>
              </p:blipFill>
              <p:spPr>
                <a:xfrm flipH="1">
                  <a:off x="6517407" y="2568128"/>
                  <a:ext cx="809385" cy="925512"/>
                </a:xfrm>
                <a:prstGeom prst="rect">
                  <a:avLst/>
                </a:prstGeom>
              </p:spPr>
            </p:pic>
            <p:pic>
              <p:nvPicPr>
                <p:cNvPr id="47" name="Image 6">
                  <a:extLst>
                    <a:ext uri="{FF2B5EF4-FFF2-40B4-BE49-F238E27FC236}">
                      <a16:creationId xmlns:a16="http://schemas.microsoft.com/office/drawing/2014/main" id="{A5A1C84C-FF22-8844-9070-2D2E6851E9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48286" y="2568127"/>
                  <a:ext cx="598487" cy="925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113E20C3-545F-0B4B-BDC9-18A3DB83468B}"/>
                  </a:ext>
                </a:extLst>
              </p:cNvPr>
              <p:cNvGrpSpPr/>
              <p:nvPr/>
            </p:nvGrpSpPr>
            <p:grpSpPr>
              <a:xfrm>
                <a:off x="3070889" y="238700"/>
                <a:ext cx="2892494" cy="1419975"/>
                <a:chOff x="1418103" y="125173"/>
                <a:chExt cx="2892494" cy="1419975"/>
              </a:xfrm>
            </p:grpSpPr>
            <p:grpSp>
              <p:nvGrpSpPr>
                <p:cNvPr id="41" name="Groupe 40">
                  <a:extLst>
                    <a:ext uri="{FF2B5EF4-FFF2-40B4-BE49-F238E27FC236}">
                      <a16:creationId xmlns:a16="http://schemas.microsoft.com/office/drawing/2014/main" id="{3EDE40CC-B5F9-1C4F-B379-B0F192B78FAD}"/>
                    </a:ext>
                  </a:extLst>
                </p:cNvPr>
                <p:cNvGrpSpPr/>
                <p:nvPr/>
              </p:nvGrpSpPr>
              <p:grpSpPr>
                <a:xfrm>
                  <a:off x="1418103" y="125173"/>
                  <a:ext cx="2892494" cy="1419975"/>
                  <a:chOff x="5800725" y="4696143"/>
                  <a:chExt cx="3495675" cy="1716087"/>
                </a:xfrm>
              </p:grpSpPr>
              <p:sp>
                <p:nvSpPr>
                  <p:cNvPr id="43" name="Ellipse 42">
                    <a:extLst>
                      <a:ext uri="{FF2B5EF4-FFF2-40B4-BE49-F238E27FC236}">
                        <a16:creationId xmlns:a16="http://schemas.microsoft.com/office/drawing/2014/main" id="{F3AEF6E7-0964-9A47-8206-2790F3210AD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43600" y="5586730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4" name="Image 24">
                    <a:extLst>
                      <a:ext uri="{FF2B5EF4-FFF2-40B4-BE49-F238E27FC236}">
                        <a16:creationId xmlns:a16="http://schemas.microsoft.com/office/drawing/2014/main" id="{52FCB562-195D-5749-97A2-F35B1E199E3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00725" y="4696143"/>
                    <a:ext cx="3495675" cy="16513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2" name="Image 8">
                  <a:extLst>
                    <a:ext uri="{FF2B5EF4-FFF2-40B4-BE49-F238E27FC236}">
                      <a16:creationId xmlns:a16="http://schemas.microsoft.com/office/drawing/2014/main" id="{70738AC9-F622-3F48-A073-C9A1CC959E8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873" b="16050"/>
                <a:stretch/>
              </p:blipFill>
              <p:spPr bwMode="auto">
                <a:xfrm>
                  <a:off x="1989669" y="246699"/>
                  <a:ext cx="1785938" cy="1170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5964A2F6-A8D9-0D45-A8A3-2512CC5E0094}"/>
                  </a:ext>
                </a:extLst>
              </p:cNvPr>
              <p:cNvCxnSpPr>
                <a:cxnSpLocks/>
                <a:stCxn id="43" idx="4"/>
                <a:endCxn id="46" idx="0"/>
              </p:cNvCxnSpPr>
              <p:nvPr/>
            </p:nvCxnSpPr>
            <p:spPr>
              <a:xfrm>
                <a:off x="4576247" y="1658675"/>
                <a:ext cx="2753269" cy="113496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e 30">
                <a:extLst>
                  <a:ext uri="{FF2B5EF4-FFF2-40B4-BE49-F238E27FC236}">
                    <a16:creationId xmlns:a16="http://schemas.microsoft.com/office/drawing/2014/main" id="{2AD3C78B-734B-1C4B-97BE-AB3A2FCA8B96}"/>
                  </a:ext>
                </a:extLst>
              </p:cNvPr>
              <p:cNvGrpSpPr/>
              <p:nvPr/>
            </p:nvGrpSpPr>
            <p:grpSpPr>
              <a:xfrm>
                <a:off x="432475" y="2340454"/>
                <a:ext cx="4974016" cy="1522452"/>
                <a:chOff x="-12757" y="2101258"/>
                <a:chExt cx="4974016" cy="1522452"/>
              </a:xfrm>
            </p:grpSpPr>
            <p:grpSp>
              <p:nvGrpSpPr>
                <p:cNvPr id="34" name="Groupe 33">
                  <a:extLst>
                    <a:ext uri="{FF2B5EF4-FFF2-40B4-BE49-F238E27FC236}">
                      <a16:creationId xmlns:a16="http://schemas.microsoft.com/office/drawing/2014/main" id="{9B00DC60-C696-0C48-9E1D-82255128AE0A}"/>
                    </a:ext>
                  </a:extLst>
                </p:cNvPr>
                <p:cNvGrpSpPr/>
                <p:nvPr/>
              </p:nvGrpSpPr>
              <p:grpSpPr>
                <a:xfrm>
                  <a:off x="-12757" y="2407891"/>
                  <a:ext cx="4974016" cy="1215819"/>
                  <a:chOff x="4738080" y="1595450"/>
                  <a:chExt cx="3495675" cy="1693007"/>
                </a:xfrm>
              </p:grpSpPr>
              <p:sp>
                <p:nvSpPr>
                  <p:cNvPr id="39" name="Ellipse 38">
                    <a:extLst>
                      <a:ext uri="{FF2B5EF4-FFF2-40B4-BE49-F238E27FC236}">
                        <a16:creationId xmlns:a16="http://schemas.microsoft.com/office/drawing/2014/main" id="{B9CB6DAD-88DA-414D-BAA4-D1335560C8B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70642" y="2462957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0" name="Image 24">
                    <a:extLst>
                      <a:ext uri="{FF2B5EF4-FFF2-40B4-BE49-F238E27FC236}">
                        <a16:creationId xmlns:a16="http://schemas.microsoft.com/office/drawing/2014/main" id="{1815E291-0474-094E-AE74-5696859DABA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38080" y="1595450"/>
                    <a:ext cx="3495675" cy="1651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5" name="Image 34">
                  <a:extLst>
                    <a:ext uri="{FF2B5EF4-FFF2-40B4-BE49-F238E27FC236}">
                      <a16:creationId xmlns:a16="http://schemas.microsoft.com/office/drawing/2014/main" id="{5DABBDBC-0F73-8B4B-9D05-2BAF0EB6E8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 l="-18118" t="-13819" r="-17359" b="-13819"/>
                <a:stretch/>
              </p:blipFill>
              <p:spPr bwMode="auto">
                <a:xfrm flipH="1">
                  <a:off x="1545849" y="2915018"/>
                  <a:ext cx="519585" cy="578622"/>
                </a:xfrm>
                <a:prstGeom prst="rect">
                  <a:avLst/>
                </a:prstGeom>
              </p:spPr>
            </p:pic>
            <p:pic>
              <p:nvPicPr>
                <p:cNvPr id="36" name="Image 35">
                  <a:extLst>
                    <a:ext uri="{FF2B5EF4-FFF2-40B4-BE49-F238E27FC236}">
                      <a16:creationId xmlns:a16="http://schemas.microsoft.com/office/drawing/2014/main" id="{90095626-C241-6F42-837A-1BBB9E9DBD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ackgroundRemoval t="9091" b="97403" l="3306" r="1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42255" y="3030245"/>
                  <a:ext cx="788905" cy="502030"/>
                </a:xfrm>
                <a:prstGeom prst="rect">
                  <a:avLst/>
                </a:prstGeom>
              </p:spPr>
            </p:pic>
            <p:pic>
              <p:nvPicPr>
                <p:cNvPr id="37" name="Image 36">
                  <a:extLst>
                    <a:ext uri="{FF2B5EF4-FFF2-40B4-BE49-F238E27FC236}">
                      <a16:creationId xmlns:a16="http://schemas.microsoft.com/office/drawing/2014/main" id="{9E8A669C-D421-ED4E-8620-9BAEC27CB8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backgroundRemoval t="0" b="93197" l="3279" r="99672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03621" y="2912194"/>
                  <a:ext cx="1200538" cy="578621"/>
                </a:xfrm>
                <a:prstGeom prst="rect">
                  <a:avLst/>
                </a:prstGeom>
              </p:spPr>
            </p:pic>
            <p:pic>
              <p:nvPicPr>
                <p:cNvPr id="38" name="Image 37">
                  <a:extLst>
                    <a:ext uri="{FF2B5EF4-FFF2-40B4-BE49-F238E27FC236}">
                      <a16:creationId xmlns:a16="http://schemas.microsoft.com/office/drawing/2014/main" id="{4E012F1D-C52C-484D-99EC-FD41984CA1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438351" y="2101258"/>
                  <a:ext cx="1301815" cy="1387013"/>
                </a:xfrm>
                <a:prstGeom prst="rect">
                  <a:avLst/>
                </a:prstGeom>
              </p:spPr>
            </p:pic>
          </p:grp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26F00D0B-4239-AC41-9BFA-E5AAAD2A1036}"/>
                  </a:ext>
                </a:extLst>
              </p:cNvPr>
              <p:cNvCxnSpPr>
                <a:cxnSpLocks/>
                <a:stCxn id="43" idx="4"/>
                <a:endCxn id="35" idx="0"/>
              </p:cNvCxnSpPr>
              <p:nvPr/>
            </p:nvCxnSpPr>
            <p:spPr>
              <a:xfrm flipH="1">
                <a:off x="2250873" y="1658675"/>
                <a:ext cx="2325374" cy="149553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0F5F901C-626D-F041-AFD9-B96D10D6E490}"/>
                  </a:ext>
                </a:extLst>
              </p:cNvPr>
              <p:cNvCxnSpPr>
                <a:cxnSpLocks/>
                <a:stCxn id="43" idx="4"/>
                <a:endCxn id="36" idx="0"/>
              </p:cNvCxnSpPr>
              <p:nvPr/>
            </p:nvCxnSpPr>
            <p:spPr>
              <a:xfrm flipH="1">
                <a:off x="3281940" y="1658675"/>
                <a:ext cx="1294307" cy="161076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Rectangle à coins arrondis 117">
              <a:extLst>
                <a:ext uri="{FF2B5EF4-FFF2-40B4-BE49-F238E27FC236}">
                  <a16:creationId xmlns:a16="http://schemas.microsoft.com/office/drawing/2014/main" id="{E4A584B1-1736-7A4E-B036-EDE285D11BF6}"/>
                </a:ext>
              </a:extLst>
            </p:cNvPr>
            <p:cNvSpPr/>
            <p:nvPr/>
          </p:nvSpPr>
          <p:spPr bwMode="auto">
            <a:xfrm>
              <a:off x="4637424" y="349303"/>
              <a:ext cx="4140000" cy="2070719"/>
            </a:xfrm>
            <a:prstGeom prst="roundRect">
              <a:avLst>
                <a:gd name="adj" fmla="val 1792"/>
              </a:avLst>
            </a:prstGeom>
            <a:noFill/>
            <a:ln w="25400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0" name="ZoneTexte 76">
                  <a:extLst>
                    <a:ext uri="{FF2B5EF4-FFF2-40B4-BE49-F238E27FC236}">
                      <a16:creationId xmlns:a16="http://schemas.microsoft.com/office/drawing/2014/main" id="{8DF9530F-972F-994E-A00A-82E82A354C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2197" y="123835"/>
                  <a:ext cx="931196" cy="430887"/>
                </a:xfrm>
                <a:prstGeom prst="rect">
                  <a:avLst/>
                </a:prstGeom>
                <a:solidFill>
                  <a:srgbClr val="696969"/>
                </a:solidFill>
                <a:ln>
                  <a:noFill/>
                </a:ln>
                <a:extLst/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𝟐</m:t>
                        </m:r>
                      </m:oMath>
                    </m:oMathPara>
                  </a14:m>
                  <a:endParaRPr kumimoji="0" lang="en-GB" altLang="fr-FR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20" name="ZoneTexte 76">
                  <a:extLst>
                    <a:ext uri="{FF2B5EF4-FFF2-40B4-BE49-F238E27FC236}">
                      <a16:creationId xmlns:a16="http://schemas.microsoft.com/office/drawing/2014/main" id="{8DF9530F-972F-994E-A00A-82E82A354C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42197" y="123835"/>
                  <a:ext cx="931196" cy="43088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" name="Rectangle à coins arrondis 122">
            <a:extLst>
              <a:ext uri="{FF2B5EF4-FFF2-40B4-BE49-F238E27FC236}">
                <a16:creationId xmlns:a16="http://schemas.microsoft.com/office/drawing/2014/main" id="{40DF42CC-9925-EE40-9237-7F8430207B56}"/>
              </a:ext>
            </a:extLst>
          </p:cNvPr>
          <p:cNvSpPr/>
          <p:nvPr/>
        </p:nvSpPr>
        <p:spPr bwMode="auto">
          <a:xfrm>
            <a:off x="329804" y="2496822"/>
            <a:ext cx="3321769" cy="4040650"/>
          </a:xfrm>
          <a:prstGeom prst="roundRect">
            <a:avLst>
              <a:gd name="adj" fmla="val 1792"/>
            </a:avLst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51CF9D9-13FF-F14A-B066-C42485F74A5D}"/>
              </a:ext>
            </a:extLst>
          </p:cNvPr>
          <p:cNvGrpSpPr/>
          <p:nvPr/>
        </p:nvGrpSpPr>
        <p:grpSpPr>
          <a:xfrm>
            <a:off x="4085798" y="2633931"/>
            <a:ext cx="4265148" cy="3964059"/>
            <a:chOff x="4085798" y="2633931"/>
            <a:chExt cx="4265148" cy="3964059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2C4E756-3CB8-A54C-8442-BE8C8E4D8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476192" y="2633931"/>
              <a:ext cx="3874754" cy="3728657"/>
            </a:xfrm>
            <a:prstGeom prst="rect">
              <a:avLst/>
            </a:prstGeom>
          </p:spPr>
        </p:pic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7EEE7F7E-25C0-B341-8DCA-D1670AF5E3EF}"/>
                </a:ext>
              </a:extLst>
            </p:cNvPr>
            <p:cNvGrpSpPr/>
            <p:nvPr/>
          </p:nvGrpSpPr>
          <p:grpSpPr>
            <a:xfrm>
              <a:off x="4085798" y="2976527"/>
              <a:ext cx="2557859" cy="3621463"/>
              <a:chOff x="4085798" y="2976527"/>
              <a:chExt cx="2557859" cy="362146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" name="ZoneTexte 1">
                    <a:extLst>
                      <a:ext uri="{FF2B5EF4-FFF2-40B4-BE49-F238E27FC236}">
                        <a16:creationId xmlns:a16="http://schemas.microsoft.com/office/drawing/2014/main" id="{D2DAE8D2-6149-7042-BF0B-BE4167F98BED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992" y="6228658"/>
                    <a:ext cx="3676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GB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" name="ZoneTexte 1">
                    <a:extLst>
                      <a:ext uri="{FF2B5EF4-FFF2-40B4-BE49-F238E27FC236}">
                        <a16:creationId xmlns:a16="http://schemas.microsoft.com/office/drawing/2014/main" id="{D2DAE8D2-6149-7042-BF0B-BE4167F98B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992" y="6228658"/>
                    <a:ext cx="367665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631FC9C8-E9D8-B643-81D2-8F1039137296}"/>
                  </a:ext>
                </a:extLst>
              </p:cNvPr>
              <p:cNvSpPr txBox="1"/>
              <p:nvPr/>
            </p:nvSpPr>
            <p:spPr>
              <a:xfrm rot="16200000">
                <a:off x="2845009" y="4217316"/>
                <a:ext cx="2850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Mean number of extinctions</a:t>
                </a:r>
              </a:p>
            </p:txBody>
          </p:sp>
        </p:grpSp>
      </p:grpSp>
      <p:sp>
        <p:nvSpPr>
          <p:cNvPr id="106" name="Rectangle à coins arrondis 105">
            <a:extLst>
              <a:ext uri="{FF2B5EF4-FFF2-40B4-BE49-F238E27FC236}">
                <a16:creationId xmlns:a16="http://schemas.microsoft.com/office/drawing/2014/main" id="{009BF5F8-460B-0E49-8588-49896EB11396}"/>
              </a:ext>
            </a:extLst>
          </p:cNvPr>
          <p:cNvSpPr/>
          <p:nvPr/>
        </p:nvSpPr>
        <p:spPr bwMode="auto">
          <a:xfrm>
            <a:off x="3764534" y="2504827"/>
            <a:ext cx="5012890" cy="4040650"/>
          </a:xfrm>
          <a:prstGeom prst="roundRect">
            <a:avLst>
              <a:gd name="adj" fmla="val 1792"/>
            </a:avLst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F01CACF-2C6D-8F40-AEE4-D09731D0522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alphaModFix/>
          </a:blip>
          <a:srcRect b="5242"/>
          <a:stretch/>
        </p:blipFill>
        <p:spPr>
          <a:xfrm>
            <a:off x="4476192" y="2633932"/>
            <a:ext cx="3874754" cy="3533192"/>
          </a:xfrm>
          <a:prstGeom prst="rect">
            <a:avLst/>
          </a:prstGeom>
        </p:spPr>
      </p:pic>
      <p:sp>
        <p:nvSpPr>
          <p:cNvPr id="112" name="ZoneTexte 111">
            <a:extLst>
              <a:ext uri="{FF2B5EF4-FFF2-40B4-BE49-F238E27FC236}">
                <a16:creationId xmlns:a16="http://schemas.microsoft.com/office/drawing/2014/main" id="{DB5F166D-A411-F240-A4B9-90E2CEC5F2BC}"/>
              </a:ext>
            </a:extLst>
          </p:cNvPr>
          <p:cNvSpPr txBox="1"/>
          <p:nvPr/>
        </p:nvSpPr>
        <p:spPr>
          <a:xfrm>
            <a:off x="6413909" y="2703200"/>
            <a:ext cx="1867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486 real networks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07755877-AF2E-C041-83A2-4BE8216AE10D}"/>
                  </a:ext>
                </a:extLst>
              </p:cNvPr>
              <p:cNvSpPr txBox="1"/>
              <p:nvPr/>
            </p:nvSpPr>
            <p:spPr>
              <a:xfrm>
                <a:off x="7059570" y="2993162"/>
                <a:ext cx="1209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dirty="0" smtClean="0"/>
                        <m:t>0.93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07755877-AF2E-C041-83A2-4BE8216AE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570" y="2993162"/>
                <a:ext cx="1209242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1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123" grpId="0" animBg="1"/>
      <p:bldP spid="106" grpId="0" animBg="1"/>
      <p:bldP spid="1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3">
            <a:extLst>
              <a:ext uri="{FF2B5EF4-FFF2-40B4-BE49-F238E27FC236}">
                <a16:creationId xmlns:a16="http://schemas.microsoft.com/office/drawing/2014/main" id="{0A6C6558-121E-A741-A6DF-AFE309E440C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6557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F16F9-6920-E348-8E8A-6EA7A1D43E06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F150799A-F0D5-C346-B173-D898B35BD048}"/>
              </a:ext>
            </a:extLst>
          </p:cNvPr>
          <p:cNvGrpSpPr/>
          <p:nvPr/>
        </p:nvGrpSpPr>
        <p:grpSpPr>
          <a:xfrm>
            <a:off x="3081290" y="1159578"/>
            <a:ext cx="2449130" cy="3377736"/>
            <a:chOff x="4893832" y="2549749"/>
            <a:chExt cx="2449130" cy="3377736"/>
          </a:xfrm>
        </p:grpSpPr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75671CC-6B08-D14C-8693-4BE75F0D20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3832" y="2679458"/>
              <a:ext cx="1683581" cy="3248027"/>
            </a:xfrm>
            <a:prstGeom prst="line">
              <a:avLst/>
            </a:prstGeom>
            <a:ln w="38100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15687036-3CEC-024C-B5CA-6370BCA52032}"/>
                    </a:ext>
                  </a:extLst>
                </p:cNvPr>
                <p:cNvSpPr txBox="1"/>
                <p:nvPr/>
              </p:nvSpPr>
              <p:spPr>
                <a:xfrm>
                  <a:off x="6545692" y="2549749"/>
                  <a:ext cx="7972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fr-FR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GB" dirty="0">
                    <a:solidFill>
                      <a:srgbClr val="92D050"/>
                    </a:solidFill>
                  </a:endParaRPr>
                </a:p>
              </p:txBody>
            </p:sp>
          </mc:Choice>
          <mc:Fallback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15687036-3CEC-024C-B5CA-6370BCA520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692" y="2549749"/>
                  <a:ext cx="797270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AFB15F6-B640-E94D-BF2A-73B3C163DB98}"/>
              </a:ext>
            </a:extLst>
          </p:cNvPr>
          <p:cNvGrpSpPr/>
          <p:nvPr/>
        </p:nvGrpSpPr>
        <p:grpSpPr>
          <a:xfrm>
            <a:off x="3092963" y="1515998"/>
            <a:ext cx="3529003" cy="2980552"/>
            <a:chOff x="5117914" y="3003999"/>
            <a:chExt cx="3529003" cy="2980552"/>
          </a:xfrm>
        </p:grpSpPr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18CC0701-4EEA-5A4A-94BD-D340EA70EC58}"/>
                </a:ext>
              </a:extLst>
            </p:cNvPr>
            <p:cNvCxnSpPr/>
            <p:nvPr/>
          </p:nvCxnSpPr>
          <p:spPr>
            <a:xfrm flipV="1">
              <a:off x="5117914" y="3003999"/>
              <a:ext cx="2980552" cy="2980552"/>
            </a:xfrm>
            <a:prstGeom prst="line">
              <a:avLst/>
            </a:prstGeom>
            <a:ln w="381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3386589F-4B7C-E349-8832-2B422A2E08C3}"/>
                    </a:ext>
                  </a:extLst>
                </p:cNvPr>
                <p:cNvSpPr txBox="1"/>
                <p:nvPr/>
              </p:nvSpPr>
              <p:spPr>
                <a:xfrm>
                  <a:off x="7961003" y="3018385"/>
                  <a:ext cx="685914" cy="3177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fr-FR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GB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ZoneTexte 53">
                  <a:extLst>
                    <a:ext uri="{FF2B5EF4-FFF2-40B4-BE49-F238E27FC236}">
                      <a16:creationId xmlns:a16="http://schemas.microsoft.com/office/drawing/2014/main" id="{648113F7-D91C-AB41-9064-97C76243AE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1003" y="3018385"/>
                  <a:ext cx="685914" cy="317747"/>
                </a:xfrm>
                <a:prstGeom prst="rect">
                  <a:avLst/>
                </a:prstGeom>
                <a:blipFill>
                  <a:blip r:embed="rId7"/>
                  <a:stretch>
                    <a:fillRect r="-5455" b="-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18A145D9-5691-B641-B26A-4D5FA2CFC055}"/>
              </a:ext>
            </a:extLst>
          </p:cNvPr>
          <p:cNvGrpSpPr/>
          <p:nvPr/>
        </p:nvGrpSpPr>
        <p:grpSpPr>
          <a:xfrm>
            <a:off x="3095641" y="4503592"/>
            <a:ext cx="3406900" cy="369332"/>
            <a:chOff x="4893832" y="5927485"/>
            <a:chExt cx="3406900" cy="369332"/>
          </a:xfrm>
        </p:grpSpPr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2F915582-6D44-F647-98C2-BE96420B194F}"/>
                </a:ext>
              </a:extLst>
            </p:cNvPr>
            <p:cNvCxnSpPr>
              <a:cxnSpLocks/>
            </p:cNvCxnSpPr>
            <p:nvPr/>
          </p:nvCxnSpPr>
          <p:spPr>
            <a:xfrm>
              <a:off x="4893832" y="5927485"/>
              <a:ext cx="340690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oval" w="sm" len="sm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3B553D6C-FFD1-3643-A50A-3600F7827317}"/>
                </a:ext>
              </a:extLst>
            </p:cNvPr>
            <p:cNvSpPr txBox="1"/>
            <p:nvPr/>
          </p:nvSpPr>
          <p:spPr>
            <a:xfrm>
              <a:off x="6259282" y="5927485"/>
              <a:ext cx="2041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solidFill>
                    <a:schemeClr val="bg1"/>
                  </a:solidFill>
                </a:rPr>
                <a:t># species </a:t>
              </a:r>
              <a:r>
                <a:rPr lang="en-GB" b="1" dirty="0">
                  <a:solidFill>
                    <a:schemeClr val="bg1"/>
                  </a:solidFill>
                </a:rPr>
                <a:t>removed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EF626799-F65D-0B44-87A2-02F47A2299A2}"/>
              </a:ext>
            </a:extLst>
          </p:cNvPr>
          <p:cNvGrpSpPr/>
          <p:nvPr/>
        </p:nvGrpSpPr>
        <p:grpSpPr>
          <a:xfrm>
            <a:off x="1942046" y="1104985"/>
            <a:ext cx="1150917" cy="3406900"/>
            <a:chOff x="3742915" y="2520585"/>
            <a:chExt cx="1150917" cy="3406900"/>
          </a:xfrm>
        </p:grpSpPr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2B2B4654-8F85-FE44-9973-C15F0789B9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3832" y="2520585"/>
              <a:ext cx="0" cy="340690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oval" w="sm" len="sm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51FE94E0-6E9E-ED4D-B4B1-4120922BC0A9}"/>
                </a:ext>
              </a:extLst>
            </p:cNvPr>
            <p:cNvSpPr txBox="1"/>
            <p:nvPr/>
          </p:nvSpPr>
          <p:spPr>
            <a:xfrm>
              <a:off x="3742915" y="2520585"/>
              <a:ext cx="1052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>
                  <a:solidFill>
                    <a:schemeClr val="bg1"/>
                  </a:solidFill>
                </a:rPr>
                <a:t># species </a:t>
              </a:r>
              <a:r>
                <a:rPr lang="en-GB" b="1" dirty="0">
                  <a:solidFill>
                    <a:schemeClr val="bg1"/>
                  </a:solidFill>
                </a:rPr>
                <a:t>lost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0B3AD7EB-AA1F-C240-9BDC-5AD907894154}"/>
              </a:ext>
            </a:extLst>
          </p:cNvPr>
          <p:cNvGrpSpPr/>
          <p:nvPr/>
        </p:nvGrpSpPr>
        <p:grpSpPr>
          <a:xfrm>
            <a:off x="1056930" y="194934"/>
            <a:ext cx="7030140" cy="670506"/>
            <a:chOff x="1258255" y="327014"/>
            <a:chExt cx="7030140" cy="670506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E80A50B1-B61D-FB4E-A360-786968AD4AF2}"/>
                </a:ext>
              </a:extLst>
            </p:cNvPr>
            <p:cNvGrpSpPr/>
            <p:nvPr/>
          </p:nvGrpSpPr>
          <p:grpSpPr>
            <a:xfrm>
              <a:off x="1258255" y="327014"/>
              <a:ext cx="1213605" cy="670506"/>
              <a:chOff x="2146823" y="5610684"/>
              <a:chExt cx="1213605" cy="670506"/>
            </a:xfrm>
          </p:grpSpPr>
          <p:sp>
            <p:nvSpPr>
              <p:cNvPr id="10" name="Rectangle à coins arrondis 9">
                <a:extLst>
                  <a:ext uri="{FF2B5EF4-FFF2-40B4-BE49-F238E27FC236}">
                    <a16:creationId xmlns:a16="http://schemas.microsoft.com/office/drawing/2014/main" id="{60D298A5-5856-A342-ABA0-6500B0DFE9A0}"/>
                  </a:ext>
                </a:extLst>
              </p:cNvPr>
              <p:cNvSpPr/>
              <p:nvPr/>
            </p:nvSpPr>
            <p:spPr bwMode="auto">
              <a:xfrm>
                <a:off x="2146823" y="5610684"/>
                <a:ext cx="1213605" cy="670506"/>
              </a:xfrm>
              <a:prstGeom prst="roundRect">
                <a:avLst>
                  <a:gd name="adj" fmla="val 669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ZoneTexte 10">
                    <a:extLst>
                      <a:ext uri="{FF2B5EF4-FFF2-40B4-BE49-F238E27FC236}">
                        <a16:creationId xmlns:a16="http://schemas.microsoft.com/office/drawing/2014/main" id="{C8C934E5-3628-574A-98AF-CDEBF7F4AAD2}"/>
                      </a:ext>
                    </a:extLst>
                  </p:cNvPr>
                  <p:cNvSpPr txBox="1"/>
                  <p:nvPr/>
                </p:nvSpPr>
                <p:spPr>
                  <a:xfrm>
                    <a:off x="2244357" y="5610684"/>
                    <a:ext cx="1014252" cy="67050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r-F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oMath>
                      </m:oMathPara>
                    </a14:m>
                    <a:endParaRPr lang="en-GB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1" name="ZoneTexte 10">
                    <a:extLst>
                      <a:ext uri="{FF2B5EF4-FFF2-40B4-BE49-F238E27FC236}">
                        <a16:creationId xmlns:a16="http://schemas.microsoft.com/office/drawing/2014/main" id="{C8C934E5-3628-574A-98AF-CDEBF7F4AA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4357" y="5610684"/>
                    <a:ext cx="1014252" cy="67050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9EF2BA6-CF4E-CD43-8527-3817B4939AE9}"/>
                </a:ext>
              </a:extLst>
            </p:cNvPr>
            <p:cNvSpPr txBox="1"/>
            <p:nvPr/>
          </p:nvSpPr>
          <p:spPr>
            <a:xfrm>
              <a:off x="2569394" y="462211"/>
              <a:ext cx="57190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Mean number of extinction = </a:t>
              </a:r>
              <a:r>
                <a:rPr lang="en-GB" sz="2000" b="1" dirty="0">
                  <a:solidFill>
                    <a:schemeClr val="bg1"/>
                  </a:solidFill>
                </a:rPr>
                <a:t>slope of lost ~removed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2AFF4739-5156-7345-B41B-2238C9571A46}"/>
              </a:ext>
            </a:extLst>
          </p:cNvPr>
          <p:cNvGrpSpPr/>
          <p:nvPr/>
        </p:nvGrpSpPr>
        <p:grpSpPr>
          <a:xfrm rot="16200000">
            <a:off x="4580048" y="2691281"/>
            <a:ext cx="759685" cy="4983032"/>
            <a:chOff x="123799" y="-54096"/>
            <a:chExt cx="881926" cy="578485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3E2805F-5493-C747-B29D-148FE20A06E2}"/>
                </a:ext>
              </a:extLst>
            </p:cNvPr>
            <p:cNvSpPr/>
            <p:nvPr/>
          </p:nvSpPr>
          <p:spPr>
            <a:xfrm>
              <a:off x="338099" y="544091"/>
              <a:ext cx="144000" cy="47873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48EEC9C-C0A3-884A-9516-6A503FE41443}"/>
                </a:ext>
              </a:extLst>
            </p:cNvPr>
            <p:cNvSpPr/>
            <p:nvPr/>
          </p:nvSpPr>
          <p:spPr>
            <a:xfrm>
              <a:off x="661406" y="544101"/>
              <a:ext cx="144000" cy="38958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6" name="Image 8">
              <a:extLst>
                <a:ext uri="{FF2B5EF4-FFF2-40B4-BE49-F238E27FC236}">
                  <a16:creationId xmlns:a16="http://schemas.microsoft.com/office/drawing/2014/main" id="{E528AB14-3E5E-6643-AF1C-E1C8C77DA9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73" b="16050"/>
            <a:stretch/>
          </p:blipFill>
          <p:spPr bwMode="auto">
            <a:xfrm rot="5400000">
              <a:off x="155944" y="99892"/>
              <a:ext cx="893617" cy="585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BDCC6BA5-3780-5849-8CEF-8971ADB72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07300" y="4337971"/>
              <a:ext cx="445338" cy="551512"/>
            </a:xfrm>
            <a:prstGeom prst="rect">
              <a:avLst/>
            </a:prstGeom>
          </p:spPr>
        </p:pic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C1A7C618-A3D5-A14C-9387-2E8F21B7F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176886" y="5232331"/>
              <a:ext cx="445338" cy="551512"/>
            </a:xfrm>
            <a:prstGeom prst="rect">
              <a:avLst/>
            </a:prstGeom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D34DF317-52C9-154F-B069-00DCEF5E5346}"/>
              </a:ext>
            </a:extLst>
          </p:cNvPr>
          <p:cNvGrpSpPr/>
          <p:nvPr/>
        </p:nvGrpSpPr>
        <p:grpSpPr>
          <a:xfrm>
            <a:off x="307998" y="5527913"/>
            <a:ext cx="8306185" cy="917138"/>
            <a:chOff x="297838" y="5587040"/>
            <a:chExt cx="8306185" cy="917138"/>
          </a:xfrm>
        </p:grpSpPr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6413EABE-6576-3442-9F64-70225094F6E1}"/>
                </a:ext>
              </a:extLst>
            </p:cNvPr>
            <p:cNvSpPr txBox="1"/>
            <p:nvPr/>
          </p:nvSpPr>
          <p:spPr>
            <a:xfrm>
              <a:off x="297838" y="5587040"/>
              <a:ext cx="21236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Robustness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B111B427-54EF-2144-A6E2-81148275A619}"/>
                </a:ext>
              </a:extLst>
            </p:cNvPr>
            <p:cNvSpPr txBox="1"/>
            <p:nvPr/>
          </p:nvSpPr>
          <p:spPr>
            <a:xfrm>
              <a:off x="297838" y="6042513"/>
              <a:ext cx="83061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i="1" dirty="0">
                  <a:solidFill>
                    <a:schemeClr val="bg1"/>
                  </a:solidFill>
                </a:rPr>
                <a:t>Fraction of species to remove such that 50% of species disappear</a:t>
              </a:r>
            </a:p>
          </p:txBody>
        </p:sp>
      </p:grpSp>
      <p:grpSp>
        <p:nvGrpSpPr>
          <p:cNvPr id="11265" name="Groupe 11264">
            <a:extLst>
              <a:ext uri="{FF2B5EF4-FFF2-40B4-BE49-F238E27FC236}">
                <a16:creationId xmlns:a16="http://schemas.microsoft.com/office/drawing/2014/main" id="{7FEEDB11-82B0-B041-80B6-D48D29203D3F}"/>
              </a:ext>
            </a:extLst>
          </p:cNvPr>
          <p:cNvGrpSpPr/>
          <p:nvPr/>
        </p:nvGrpSpPr>
        <p:grpSpPr>
          <a:xfrm>
            <a:off x="2488542" y="2641900"/>
            <a:ext cx="2374590" cy="1889374"/>
            <a:chOff x="2488542" y="2641900"/>
            <a:chExt cx="2374590" cy="1889374"/>
          </a:xfrm>
        </p:grpSpPr>
        <p:grpSp>
          <p:nvGrpSpPr>
            <p:cNvPr id="11264" name="Groupe 11263">
              <a:extLst>
                <a:ext uri="{FF2B5EF4-FFF2-40B4-BE49-F238E27FC236}">
                  <a16:creationId xmlns:a16="http://schemas.microsoft.com/office/drawing/2014/main" id="{74577F8D-C4AE-F540-8E8F-4F987047D277}"/>
                </a:ext>
              </a:extLst>
            </p:cNvPr>
            <p:cNvGrpSpPr/>
            <p:nvPr/>
          </p:nvGrpSpPr>
          <p:grpSpPr>
            <a:xfrm>
              <a:off x="2488542" y="2641900"/>
              <a:ext cx="2374590" cy="369332"/>
              <a:chOff x="2488542" y="2629374"/>
              <a:chExt cx="2374590" cy="369332"/>
            </a:xfrm>
          </p:grpSpPr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D78CAD5B-E16D-5048-BFA3-1BDBAE8A1D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68763" y="2794168"/>
                <a:ext cx="1794369" cy="19872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E74CF39A-9AED-1746-966B-34F849800C89}"/>
                  </a:ext>
                </a:extLst>
              </p:cNvPr>
              <p:cNvSpPr txBox="1"/>
              <p:nvPr/>
            </p:nvSpPr>
            <p:spPr>
              <a:xfrm>
                <a:off x="2488542" y="2629374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50%</a:t>
                </a:r>
              </a:p>
            </p:txBody>
          </p:sp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8B31EE3A-D3F7-244A-B952-FD916A5A8278}"/>
                </a:ext>
              </a:extLst>
            </p:cNvPr>
            <p:cNvGrpSpPr/>
            <p:nvPr/>
          </p:nvGrpSpPr>
          <p:grpSpPr>
            <a:xfrm>
              <a:off x="3909357" y="2748735"/>
              <a:ext cx="130609" cy="1782539"/>
              <a:chOff x="3909357" y="2748735"/>
              <a:chExt cx="130609" cy="1782539"/>
            </a:xfrm>
          </p:grpSpPr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C8FC732E-18DF-5948-957C-7199E287E85A}"/>
                  </a:ext>
                </a:extLst>
              </p:cNvPr>
              <p:cNvCxnSpPr>
                <a:cxnSpLocks/>
                <a:endCxn id="35" idx="4"/>
              </p:cNvCxnSpPr>
              <p:nvPr/>
            </p:nvCxnSpPr>
            <p:spPr>
              <a:xfrm flipV="1">
                <a:off x="3965947" y="2879344"/>
                <a:ext cx="8715" cy="165193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519A9A46-030C-4649-ABCE-7E953F27D369}"/>
                  </a:ext>
                </a:extLst>
              </p:cNvPr>
              <p:cNvSpPr/>
              <p:nvPr/>
            </p:nvSpPr>
            <p:spPr>
              <a:xfrm>
                <a:off x="3909357" y="2748735"/>
                <a:ext cx="130609" cy="130609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782ABE4F-5621-6741-8905-66BB1686BB0B}"/>
                </a:ext>
              </a:extLst>
            </p:cNvPr>
            <p:cNvGrpSpPr/>
            <p:nvPr/>
          </p:nvGrpSpPr>
          <p:grpSpPr>
            <a:xfrm>
              <a:off x="4726150" y="2748735"/>
              <a:ext cx="130609" cy="1782539"/>
              <a:chOff x="3909357" y="2748735"/>
              <a:chExt cx="130609" cy="1782539"/>
            </a:xfrm>
          </p:grpSpPr>
          <p:cxnSp>
            <p:nvCxnSpPr>
              <p:cNvPr id="66" name="Connecteur droit 65">
                <a:extLst>
                  <a:ext uri="{FF2B5EF4-FFF2-40B4-BE49-F238E27FC236}">
                    <a16:creationId xmlns:a16="http://schemas.microsoft.com/office/drawing/2014/main" id="{23F42670-869E-5148-A84A-19A243410704}"/>
                  </a:ext>
                </a:extLst>
              </p:cNvPr>
              <p:cNvCxnSpPr>
                <a:cxnSpLocks/>
                <a:endCxn id="67" idx="4"/>
              </p:cNvCxnSpPr>
              <p:nvPr/>
            </p:nvCxnSpPr>
            <p:spPr>
              <a:xfrm flipV="1">
                <a:off x="3965947" y="2879344"/>
                <a:ext cx="8715" cy="165193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id="{81591F69-25B9-CA40-B11F-D6297CE2EFBE}"/>
                  </a:ext>
                </a:extLst>
              </p:cNvPr>
              <p:cNvSpPr/>
              <p:nvPr/>
            </p:nvSpPr>
            <p:spPr>
              <a:xfrm>
                <a:off x="3909357" y="2748735"/>
                <a:ext cx="130609" cy="13060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183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60EB7462-C5B4-554A-BD11-937AB45C3855}"/>
              </a:ext>
            </a:extLst>
          </p:cNvPr>
          <p:cNvGrpSpPr/>
          <p:nvPr/>
        </p:nvGrpSpPr>
        <p:grpSpPr>
          <a:xfrm>
            <a:off x="3247840" y="1437071"/>
            <a:ext cx="5114396" cy="793040"/>
            <a:chOff x="3247840" y="1437071"/>
            <a:chExt cx="5114396" cy="793040"/>
          </a:xfrm>
        </p:grpSpPr>
        <p:grpSp>
          <p:nvGrpSpPr>
            <p:cNvPr id="102" name="Groupe 101">
              <a:extLst>
                <a:ext uri="{FF2B5EF4-FFF2-40B4-BE49-F238E27FC236}">
                  <a16:creationId xmlns:a16="http://schemas.microsoft.com/office/drawing/2014/main" id="{3233CAFD-4CEE-AB4A-9688-50E1AAB9FA0B}"/>
                </a:ext>
              </a:extLst>
            </p:cNvPr>
            <p:cNvGrpSpPr/>
            <p:nvPr/>
          </p:nvGrpSpPr>
          <p:grpSpPr>
            <a:xfrm>
              <a:off x="3247840" y="1437071"/>
              <a:ext cx="5047413" cy="709849"/>
              <a:chOff x="3247840" y="1437071"/>
              <a:chExt cx="5047413" cy="709849"/>
            </a:xfrm>
          </p:grpSpPr>
          <p:sp>
            <p:nvSpPr>
              <p:cNvPr id="23" name="Flèche vers la droite 22">
                <a:extLst>
                  <a:ext uri="{FF2B5EF4-FFF2-40B4-BE49-F238E27FC236}">
                    <a16:creationId xmlns:a16="http://schemas.microsoft.com/office/drawing/2014/main" id="{0DBBAAE0-47DE-ED4E-81EB-D8C4E8FD4379}"/>
                  </a:ext>
                </a:extLst>
              </p:cNvPr>
              <p:cNvSpPr/>
              <p:nvPr/>
            </p:nvSpPr>
            <p:spPr>
              <a:xfrm>
                <a:off x="3247840" y="1577960"/>
                <a:ext cx="833120" cy="568960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2373EB07-5F0B-F944-BC09-B30D99FB1352}"/>
                  </a:ext>
                </a:extLst>
              </p:cNvPr>
              <p:cNvSpPr txBox="1"/>
              <p:nvPr/>
            </p:nvSpPr>
            <p:spPr>
              <a:xfrm>
                <a:off x="4069224" y="1437071"/>
                <a:ext cx="4226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</a:rPr>
                  <a:t>Resilience </a:t>
                </a:r>
                <a:r>
                  <a:rPr lang="en-GB" sz="2800" dirty="0">
                    <a:solidFill>
                      <a:schemeClr val="bg1"/>
                    </a:solidFill>
                  </a:rPr>
                  <a:t>to small changes</a:t>
                </a:r>
              </a:p>
            </p:txBody>
          </p:sp>
        </p:grp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5523A4B2-D151-2848-A524-2A7672DF64AF}"/>
                </a:ext>
              </a:extLst>
            </p:cNvPr>
            <p:cNvSpPr txBox="1"/>
            <p:nvPr/>
          </p:nvSpPr>
          <p:spPr>
            <a:xfrm>
              <a:off x="4090297" y="1860779"/>
              <a:ext cx="4271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i="1" dirty="0">
                  <a:solidFill>
                    <a:schemeClr val="bg1"/>
                  </a:solidFill>
                </a:rPr>
                <a:t>Ability of ecosystem to return to equilibrium</a:t>
              </a:r>
              <a:endParaRPr lang="en-GB" dirty="0"/>
            </a:p>
          </p:txBody>
        </p:sp>
      </p:grpSp>
      <p:sp>
        <p:nvSpPr>
          <p:cNvPr id="9218" name="Espace réservé du numéro de diapositive 3">
            <a:extLst>
              <a:ext uri="{FF2B5EF4-FFF2-40B4-BE49-F238E27FC236}">
                <a16:creationId xmlns:a16="http://schemas.microsoft.com/office/drawing/2014/main" id="{C58BC5A3-E03C-D24F-B8AF-A7091030C62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6557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ABFBED-1B61-CD4F-A372-88DE1B4AC153}" type="slidenum">
              <a:rPr lang="fr-FR" altLang="fr-FR" sz="13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altLang="fr-FR" sz="1300">
              <a:solidFill>
                <a:srgbClr val="FFFFFF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6BB4328-0A30-CE4A-AADF-088299E15A0F}"/>
              </a:ext>
            </a:extLst>
          </p:cNvPr>
          <p:cNvSpPr txBox="1"/>
          <p:nvPr/>
        </p:nvSpPr>
        <p:spPr>
          <a:xfrm>
            <a:off x="1286742" y="267320"/>
            <a:ext cx="6570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Robustness </a:t>
            </a:r>
            <a:r>
              <a:rPr lang="en-GB" sz="2800" dirty="0">
                <a:solidFill>
                  <a:schemeClr val="bg1"/>
                </a:solidFill>
              </a:rPr>
              <a:t>=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resistance to </a:t>
            </a:r>
            <a:r>
              <a:rPr lang="en-GB" sz="2800" b="1" u="sng" dirty="0">
                <a:solidFill>
                  <a:schemeClr val="bg1"/>
                </a:solidFill>
              </a:rPr>
              <a:t>species removal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A39937EC-8DF0-A643-94FA-617A854567C5}"/>
              </a:ext>
            </a:extLst>
          </p:cNvPr>
          <p:cNvGrpSpPr/>
          <p:nvPr/>
        </p:nvGrpSpPr>
        <p:grpSpPr>
          <a:xfrm>
            <a:off x="528506" y="1013329"/>
            <a:ext cx="2831095" cy="1574800"/>
            <a:chOff x="4995637" y="2407571"/>
            <a:chExt cx="2831095" cy="157480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941E2D3F-4F11-3847-91B5-E024E69CCF9F}"/>
                </a:ext>
              </a:extLst>
            </p:cNvPr>
            <p:cNvSpPr/>
            <p:nvPr/>
          </p:nvSpPr>
          <p:spPr>
            <a:xfrm>
              <a:off x="5588000" y="2448211"/>
              <a:ext cx="2238732" cy="15341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</a:rPr>
                <a:t>What about less drastic changes?</a:t>
              </a:r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43FB7BA9-9B2A-A148-B199-FFD87117C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9934" r="9933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4995637" y="2407571"/>
              <a:ext cx="1394962" cy="1353390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8830826E-F659-8142-9D47-C5A8159D386E}"/>
              </a:ext>
            </a:extLst>
          </p:cNvPr>
          <p:cNvGrpSpPr/>
          <p:nvPr/>
        </p:nvGrpSpPr>
        <p:grpSpPr>
          <a:xfrm>
            <a:off x="72245" y="2899807"/>
            <a:ext cx="4429123" cy="2434622"/>
            <a:chOff x="329805" y="123835"/>
            <a:chExt cx="4140000" cy="2275696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2B51473A-D431-764B-9D15-DE210FD6F860}"/>
                </a:ext>
              </a:extLst>
            </p:cNvPr>
            <p:cNvGrpSpPr/>
            <p:nvPr/>
          </p:nvGrpSpPr>
          <p:grpSpPr>
            <a:xfrm>
              <a:off x="403044" y="351708"/>
              <a:ext cx="3909845" cy="1813418"/>
              <a:chOff x="432475" y="238700"/>
              <a:chExt cx="7814022" cy="3624206"/>
            </a:xfrm>
          </p:grpSpPr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E4775CE2-2B20-3446-A5DD-7CB2470385DD}"/>
                  </a:ext>
                </a:extLst>
              </p:cNvPr>
              <p:cNvGrpSpPr/>
              <p:nvPr/>
            </p:nvGrpSpPr>
            <p:grpSpPr>
              <a:xfrm>
                <a:off x="5354003" y="2630513"/>
                <a:ext cx="2892494" cy="1232393"/>
                <a:chOff x="4946586" y="2405001"/>
                <a:chExt cx="2892494" cy="1232393"/>
              </a:xfrm>
            </p:grpSpPr>
            <p:grpSp>
              <p:nvGrpSpPr>
                <p:cNvPr id="49" name="Groupe 48">
                  <a:extLst>
                    <a:ext uri="{FF2B5EF4-FFF2-40B4-BE49-F238E27FC236}">
                      <a16:creationId xmlns:a16="http://schemas.microsoft.com/office/drawing/2014/main" id="{BDDEFFB0-44F3-D641-BD67-92B811F6A569}"/>
                    </a:ext>
                  </a:extLst>
                </p:cNvPr>
                <p:cNvGrpSpPr/>
                <p:nvPr/>
              </p:nvGrpSpPr>
              <p:grpSpPr>
                <a:xfrm>
                  <a:off x="4946586" y="2405001"/>
                  <a:ext cx="2892494" cy="1232393"/>
                  <a:chOff x="5800725" y="4696143"/>
                  <a:chExt cx="3495675" cy="1716087"/>
                </a:xfrm>
              </p:grpSpPr>
              <p:sp>
                <p:nvSpPr>
                  <p:cNvPr id="52" name="Ellipse 51">
                    <a:extLst>
                      <a:ext uri="{FF2B5EF4-FFF2-40B4-BE49-F238E27FC236}">
                        <a16:creationId xmlns:a16="http://schemas.microsoft.com/office/drawing/2014/main" id="{87160C79-7DFF-2345-BDAE-FD61E47C7C3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43600" y="5586730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53" name="Image 24">
                    <a:extLst>
                      <a:ext uri="{FF2B5EF4-FFF2-40B4-BE49-F238E27FC236}">
                        <a16:creationId xmlns:a16="http://schemas.microsoft.com/office/drawing/2014/main" id="{0A7A95AE-78D0-324F-BB4D-9B2D72FE6CC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00725" y="4696143"/>
                    <a:ext cx="3495675" cy="16513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50" name="Image 49">
                  <a:extLst>
                    <a:ext uri="{FF2B5EF4-FFF2-40B4-BE49-F238E27FC236}">
                      <a16:creationId xmlns:a16="http://schemas.microsoft.com/office/drawing/2014/main" id="{62DC15D0-4A97-7B42-845E-383C038ED7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grayscl/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brightnessContrast bright="60000"/>
                          </a14:imgEffect>
                        </a14:imgLayer>
                      </a14:imgProps>
                    </a:ext>
                  </a:extLst>
                </a:blip>
                <a:srcRect l="-7274" t="-8468" r="-15862" b="-5110"/>
                <a:stretch/>
              </p:blipFill>
              <p:spPr>
                <a:xfrm flipH="1">
                  <a:off x="6517407" y="2568128"/>
                  <a:ext cx="809385" cy="925512"/>
                </a:xfrm>
                <a:prstGeom prst="rect">
                  <a:avLst/>
                </a:prstGeom>
              </p:spPr>
            </p:pic>
            <p:pic>
              <p:nvPicPr>
                <p:cNvPr id="51" name="Image 6">
                  <a:extLst>
                    <a:ext uri="{FF2B5EF4-FFF2-40B4-BE49-F238E27FC236}">
                      <a16:creationId xmlns:a16="http://schemas.microsoft.com/office/drawing/2014/main" id="{F1E57A81-0CDC-664B-B087-B55EB01883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48286" y="2568127"/>
                  <a:ext cx="598487" cy="925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2D69E182-8295-1D44-B79F-81DBF74066F4}"/>
                  </a:ext>
                </a:extLst>
              </p:cNvPr>
              <p:cNvGrpSpPr/>
              <p:nvPr/>
            </p:nvGrpSpPr>
            <p:grpSpPr>
              <a:xfrm>
                <a:off x="3070889" y="238700"/>
                <a:ext cx="2892494" cy="1419975"/>
                <a:chOff x="1418103" y="125173"/>
                <a:chExt cx="2892494" cy="1419975"/>
              </a:xfrm>
            </p:grpSpPr>
            <p:grpSp>
              <p:nvGrpSpPr>
                <p:cNvPr id="45" name="Groupe 44">
                  <a:extLst>
                    <a:ext uri="{FF2B5EF4-FFF2-40B4-BE49-F238E27FC236}">
                      <a16:creationId xmlns:a16="http://schemas.microsoft.com/office/drawing/2014/main" id="{E414022F-CE40-4640-AB5C-B33BE46CA082}"/>
                    </a:ext>
                  </a:extLst>
                </p:cNvPr>
                <p:cNvGrpSpPr/>
                <p:nvPr/>
              </p:nvGrpSpPr>
              <p:grpSpPr>
                <a:xfrm>
                  <a:off x="1418103" y="125173"/>
                  <a:ext cx="2892494" cy="1419975"/>
                  <a:chOff x="5800725" y="4696143"/>
                  <a:chExt cx="3495675" cy="1716087"/>
                </a:xfrm>
              </p:grpSpPr>
              <p:sp>
                <p:nvSpPr>
                  <p:cNvPr id="47" name="Ellipse 46">
                    <a:extLst>
                      <a:ext uri="{FF2B5EF4-FFF2-40B4-BE49-F238E27FC236}">
                        <a16:creationId xmlns:a16="http://schemas.microsoft.com/office/drawing/2014/main" id="{DCE3F6A9-A073-DD4E-9D11-708401B1862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43600" y="5586730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8" name="Image 24">
                    <a:extLst>
                      <a:ext uri="{FF2B5EF4-FFF2-40B4-BE49-F238E27FC236}">
                        <a16:creationId xmlns:a16="http://schemas.microsoft.com/office/drawing/2014/main" id="{5BAE524B-4F38-0F4F-A65F-89241DA639B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00725" y="4696143"/>
                    <a:ext cx="3495675" cy="16513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6" name="Image 8">
                  <a:extLst>
                    <a:ext uri="{FF2B5EF4-FFF2-40B4-BE49-F238E27FC236}">
                      <a16:creationId xmlns:a16="http://schemas.microsoft.com/office/drawing/2014/main" id="{28C30835-5B8D-EC4F-9983-DF60E749F1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873" b="16050"/>
                <a:stretch/>
              </p:blipFill>
              <p:spPr bwMode="auto">
                <a:xfrm>
                  <a:off x="1989669" y="246699"/>
                  <a:ext cx="1785938" cy="1170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43FB0FE4-D778-5F42-84EE-961E01261DBB}"/>
                  </a:ext>
                </a:extLst>
              </p:cNvPr>
              <p:cNvGrpSpPr/>
              <p:nvPr/>
            </p:nvGrpSpPr>
            <p:grpSpPr>
              <a:xfrm>
                <a:off x="432475" y="2340454"/>
                <a:ext cx="4974016" cy="1522452"/>
                <a:chOff x="-12757" y="2101258"/>
                <a:chExt cx="4974016" cy="1522452"/>
              </a:xfrm>
            </p:grpSpPr>
            <p:grpSp>
              <p:nvGrpSpPr>
                <p:cNvPr id="38" name="Groupe 37">
                  <a:extLst>
                    <a:ext uri="{FF2B5EF4-FFF2-40B4-BE49-F238E27FC236}">
                      <a16:creationId xmlns:a16="http://schemas.microsoft.com/office/drawing/2014/main" id="{02E89115-6A2C-FB4E-AD55-FBCAFFDEAE17}"/>
                    </a:ext>
                  </a:extLst>
                </p:cNvPr>
                <p:cNvGrpSpPr/>
                <p:nvPr/>
              </p:nvGrpSpPr>
              <p:grpSpPr>
                <a:xfrm>
                  <a:off x="-12757" y="2407891"/>
                  <a:ext cx="4974016" cy="1215819"/>
                  <a:chOff x="4738080" y="1595450"/>
                  <a:chExt cx="3495675" cy="1693007"/>
                </a:xfrm>
              </p:grpSpPr>
              <p:sp>
                <p:nvSpPr>
                  <p:cNvPr id="43" name="Ellipse 42">
                    <a:extLst>
                      <a:ext uri="{FF2B5EF4-FFF2-40B4-BE49-F238E27FC236}">
                        <a16:creationId xmlns:a16="http://schemas.microsoft.com/office/drawing/2014/main" id="{3EF30DC1-ACAF-0A4F-998B-87DD1697FDB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70642" y="2462957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4" name="Image 24">
                    <a:extLst>
                      <a:ext uri="{FF2B5EF4-FFF2-40B4-BE49-F238E27FC236}">
                        <a16:creationId xmlns:a16="http://schemas.microsoft.com/office/drawing/2014/main" id="{51EC2209-81EE-D648-89DE-EF32022DF59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38080" y="1595450"/>
                    <a:ext cx="3495675" cy="1651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9" name="Image 38">
                  <a:extLst>
                    <a:ext uri="{FF2B5EF4-FFF2-40B4-BE49-F238E27FC236}">
                      <a16:creationId xmlns:a16="http://schemas.microsoft.com/office/drawing/2014/main" id="{85FBF1E1-1690-9E46-BD62-E95BE8D147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 l="-18118" t="-13819" r="-17359" b="-13819"/>
                <a:stretch/>
              </p:blipFill>
              <p:spPr bwMode="auto">
                <a:xfrm flipH="1">
                  <a:off x="1545849" y="2915018"/>
                  <a:ext cx="519585" cy="578622"/>
                </a:xfrm>
                <a:prstGeom prst="rect">
                  <a:avLst/>
                </a:prstGeom>
              </p:spPr>
            </p:pic>
            <p:pic>
              <p:nvPicPr>
                <p:cNvPr id="40" name="Image 39">
                  <a:extLst>
                    <a:ext uri="{FF2B5EF4-FFF2-40B4-BE49-F238E27FC236}">
                      <a16:creationId xmlns:a16="http://schemas.microsoft.com/office/drawing/2014/main" id="{C60249A4-466A-8A42-B706-5D23937E4F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9091" b="97403" l="3306" r="1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42255" y="3030245"/>
                  <a:ext cx="788905" cy="502030"/>
                </a:xfrm>
                <a:prstGeom prst="rect">
                  <a:avLst/>
                </a:prstGeom>
              </p:spPr>
            </p:pic>
            <p:pic>
              <p:nvPicPr>
                <p:cNvPr id="41" name="Image 40">
                  <a:extLst>
                    <a:ext uri="{FF2B5EF4-FFF2-40B4-BE49-F238E27FC236}">
                      <a16:creationId xmlns:a16="http://schemas.microsoft.com/office/drawing/2014/main" id="{D8F7CE43-132E-0443-9A67-0A02D0E75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0" b="93197" l="3279" r="99672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03621" y="2912194"/>
                  <a:ext cx="1200538" cy="578621"/>
                </a:xfrm>
                <a:prstGeom prst="rect">
                  <a:avLst/>
                </a:prstGeom>
              </p:spPr>
            </p:pic>
            <p:pic>
              <p:nvPicPr>
                <p:cNvPr id="42" name="Image 41">
                  <a:extLst>
                    <a:ext uri="{FF2B5EF4-FFF2-40B4-BE49-F238E27FC236}">
                      <a16:creationId xmlns:a16="http://schemas.microsoft.com/office/drawing/2014/main" id="{E73E4DD9-A69D-204E-90C5-EE03B24FFB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438351" y="2101258"/>
                  <a:ext cx="1301815" cy="1387013"/>
                </a:xfrm>
                <a:prstGeom prst="rect">
                  <a:avLst/>
                </a:prstGeom>
              </p:spPr>
            </p:pic>
          </p:grp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E110705D-5424-5D46-85C2-90F9B0B4CFAE}"/>
                  </a:ext>
                </a:extLst>
              </p:cNvPr>
              <p:cNvCxnSpPr>
                <a:cxnSpLocks/>
                <a:stCxn id="47" idx="4"/>
                <a:endCxn id="39" idx="0"/>
              </p:cNvCxnSpPr>
              <p:nvPr/>
            </p:nvCxnSpPr>
            <p:spPr>
              <a:xfrm flipH="1">
                <a:off x="2250873" y="1658675"/>
                <a:ext cx="2325374" cy="149553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C5A58035-E192-874E-97E9-F1A48B656F9E}"/>
                  </a:ext>
                </a:extLst>
              </p:cNvPr>
              <p:cNvCxnSpPr>
                <a:cxnSpLocks/>
                <a:stCxn id="47" idx="4"/>
                <a:endCxn id="40" idx="0"/>
              </p:cNvCxnSpPr>
              <p:nvPr/>
            </p:nvCxnSpPr>
            <p:spPr>
              <a:xfrm flipH="1">
                <a:off x="3281940" y="1658675"/>
                <a:ext cx="1294307" cy="161076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ectangle à coins arrondis 30">
              <a:extLst>
                <a:ext uri="{FF2B5EF4-FFF2-40B4-BE49-F238E27FC236}">
                  <a16:creationId xmlns:a16="http://schemas.microsoft.com/office/drawing/2014/main" id="{8CC51A48-82DF-CF4E-B1CB-20F200C223BD}"/>
                </a:ext>
              </a:extLst>
            </p:cNvPr>
            <p:cNvSpPr/>
            <p:nvPr/>
          </p:nvSpPr>
          <p:spPr bwMode="auto">
            <a:xfrm>
              <a:off x="329805" y="328812"/>
              <a:ext cx="4140000" cy="2070719"/>
            </a:xfrm>
            <a:prstGeom prst="roundRect">
              <a:avLst>
                <a:gd name="adj" fmla="val 1302"/>
              </a:avLst>
            </a:prstGeom>
            <a:noFill/>
            <a:ln w="25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ZoneTexte 76">
                  <a:extLst>
                    <a:ext uri="{FF2B5EF4-FFF2-40B4-BE49-F238E27FC236}">
                      <a16:creationId xmlns:a16="http://schemas.microsoft.com/office/drawing/2014/main" id="{30BFC8CA-2829-FF48-91C6-23C8AFD95F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323" y="123835"/>
                  <a:ext cx="1076858" cy="460563"/>
                </a:xfrm>
                <a:prstGeom prst="rect">
                  <a:avLst/>
                </a:prstGeom>
                <a:solidFill>
                  <a:srgbClr val="696969"/>
                </a:solidFill>
                <a:ln>
                  <a:noFill/>
                </a:ln>
                <a:extLst/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</m:t>
                        </m:r>
                      </m:oMath>
                    </m:oMathPara>
                  </a14:m>
                  <a:endParaRPr kumimoji="0" lang="en-GB" altLang="fr-FR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32" name="ZoneTexte 76">
                  <a:extLst>
                    <a:ext uri="{FF2B5EF4-FFF2-40B4-BE49-F238E27FC236}">
                      <a16:creationId xmlns:a16="http://schemas.microsoft.com/office/drawing/2014/main" id="{30BFC8CA-2829-FF48-91C6-23C8AFD95F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323" y="123835"/>
                  <a:ext cx="1076858" cy="46056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430A10C1-C75C-F548-BCAD-E0EF38D24A05}"/>
              </a:ext>
            </a:extLst>
          </p:cNvPr>
          <p:cNvGrpSpPr/>
          <p:nvPr/>
        </p:nvGrpSpPr>
        <p:grpSpPr>
          <a:xfrm>
            <a:off x="4611689" y="2877335"/>
            <a:ext cx="4429122" cy="2456544"/>
            <a:chOff x="4637424" y="123835"/>
            <a:chExt cx="4140000" cy="2296187"/>
          </a:xfrm>
        </p:grpSpPr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05D4B1B8-15C8-E44A-9E74-4E6456D095A3}"/>
                </a:ext>
              </a:extLst>
            </p:cNvPr>
            <p:cNvGrpSpPr/>
            <p:nvPr/>
          </p:nvGrpSpPr>
          <p:grpSpPr>
            <a:xfrm>
              <a:off x="4726135" y="351708"/>
              <a:ext cx="3909845" cy="1813418"/>
              <a:chOff x="432475" y="238700"/>
              <a:chExt cx="7814022" cy="3624206"/>
            </a:xfrm>
          </p:grpSpPr>
          <p:grpSp>
            <p:nvGrpSpPr>
              <p:cNvPr id="58" name="Groupe 57">
                <a:extLst>
                  <a:ext uri="{FF2B5EF4-FFF2-40B4-BE49-F238E27FC236}">
                    <a16:creationId xmlns:a16="http://schemas.microsoft.com/office/drawing/2014/main" id="{8FC9CBEB-DAAB-FD44-B616-F69657079C49}"/>
                  </a:ext>
                </a:extLst>
              </p:cNvPr>
              <p:cNvGrpSpPr/>
              <p:nvPr/>
            </p:nvGrpSpPr>
            <p:grpSpPr>
              <a:xfrm>
                <a:off x="5354003" y="2630513"/>
                <a:ext cx="2892494" cy="1232393"/>
                <a:chOff x="4946586" y="2405001"/>
                <a:chExt cx="2892494" cy="1232393"/>
              </a:xfrm>
            </p:grpSpPr>
            <p:grpSp>
              <p:nvGrpSpPr>
                <p:cNvPr id="75" name="Groupe 74">
                  <a:extLst>
                    <a:ext uri="{FF2B5EF4-FFF2-40B4-BE49-F238E27FC236}">
                      <a16:creationId xmlns:a16="http://schemas.microsoft.com/office/drawing/2014/main" id="{F4FBC34F-24D7-BB4B-9E25-4143662454C3}"/>
                    </a:ext>
                  </a:extLst>
                </p:cNvPr>
                <p:cNvGrpSpPr/>
                <p:nvPr/>
              </p:nvGrpSpPr>
              <p:grpSpPr>
                <a:xfrm>
                  <a:off x="4946586" y="2405001"/>
                  <a:ext cx="2892494" cy="1232393"/>
                  <a:chOff x="5800725" y="4696143"/>
                  <a:chExt cx="3495675" cy="1716087"/>
                </a:xfrm>
              </p:grpSpPr>
              <p:sp>
                <p:nvSpPr>
                  <p:cNvPr id="78" name="Ellipse 77">
                    <a:extLst>
                      <a:ext uri="{FF2B5EF4-FFF2-40B4-BE49-F238E27FC236}">
                        <a16:creationId xmlns:a16="http://schemas.microsoft.com/office/drawing/2014/main" id="{0C370269-1B99-1140-BE86-98787720B58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43600" y="5586730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79" name="Image 24">
                    <a:extLst>
                      <a:ext uri="{FF2B5EF4-FFF2-40B4-BE49-F238E27FC236}">
                        <a16:creationId xmlns:a16="http://schemas.microsoft.com/office/drawing/2014/main" id="{A1F6FD0B-C78E-F047-ACC5-9EA53F92C3F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00725" y="4696143"/>
                    <a:ext cx="3495675" cy="16513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76" name="Image 75">
                  <a:extLst>
                    <a:ext uri="{FF2B5EF4-FFF2-40B4-BE49-F238E27FC236}">
                      <a16:creationId xmlns:a16="http://schemas.microsoft.com/office/drawing/2014/main" id="{8ABED02D-725E-8042-AED8-5E96159416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grayscl/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brightnessContrast bright="60000"/>
                          </a14:imgEffect>
                        </a14:imgLayer>
                      </a14:imgProps>
                    </a:ext>
                  </a:extLst>
                </a:blip>
                <a:srcRect l="-7274" t="-8468" r="-15862" b="-5110"/>
                <a:stretch/>
              </p:blipFill>
              <p:spPr>
                <a:xfrm flipH="1">
                  <a:off x="6517407" y="2568128"/>
                  <a:ext cx="809385" cy="925512"/>
                </a:xfrm>
                <a:prstGeom prst="rect">
                  <a:avLst/>
                </a:prstGeom>
              </p:spPr>
            </p:pic>
            <p:pic>
              <p:nvPicPr>
                <p:cNvPr id="77" name="Image 6">
                  <a:extLst>
                    <a:ext uri="{FF2B5EF4-FFF2-40B4-BE49-F238E27FC236}">
                      <a16:creationId xmlns:a16="http://schemas.microsoft.com/office/drawing/2014/main" id="{2D538442-66F9-9C41-894E-E98E13C8AE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48286" y="2568127"/>
                  <a:ext cx="598487" cy="925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9" name="Groupe 58">
                <a:extLst>
                  <a:ext uri="{FF2B5EF4-FFF2-40B4-BE49-F238E27FC236}">
                    <a16:creationId xmlns:a16="http://schemas.microsoft.com/office/drawing/2014/main" id="{CCD7CFF1-7AED-A14F-824A-BC27045B7547}"/>
                  </a:ext>
                </a:extLst>
              </p:cNvPr>
              <p:cNvGrpSpPr/>
              <p:nvPr/>
            </p:nvGrpSpPr>
            <p:grpSpPr>
              <a:xfrm>
                <a:off x="3070889" y="238700"/>
                <a:ext cx="2892494" cy="1419975"/>
                <a:chOff x="1418103" y="125173"/>
                <a:chExt cx="2892494" cy="1419975"/>
              </a:xfrm>
            </p:grpSpPr>
            <p:grpSp>
              <p:nvGrpSpPr>
                <p:cNvPr id="71" name="Groupe 70">
                  <a:extLst>
                    <a:ext uri="{FF2B5EF4-FFF2-40B4-BE49-F238E27FC236}">
                      <a16:creationId xmlns:a16="http://schemas.microsoft.com/office/drawing/2014/main" id="{5FD0BE9E-AC16-8F43-BEAA-13AB90965370}"/>
                    </a:ext>
                  </a:extLst>
                </p:cNvPr>
                <p:cNvGrpSpPr/>
                <p:nvPr/>
              </p:nvGrpSpPr>
              <p:grpSpPr>
                <a:xfrm>
                  <a:off x="1418103" y="125173"/>
                  <a:ext cx="2892494" cy="1419975"/>
                  <a:chOff x="5800725" y="4696143"/>
                  <a:chExt cx="3495675" cy="1716087"/>
                </a:xfrm>
              </p:grpSpPr>
              <p:sp>
                <p:nvSpPr>
                  <p:cNvPr id="73" name="Ellipse 72">
                    <a:extLst>
                      <a:ext uri="{FF2B5EF4-FFF2-40B4-BE49-F238E27FC236}">
                        <a16:creationId xmlns:a16="http://schemas.microsoft.com/office/drawing/2014/main" id="{06BC53B4-C932-3440-9B0B-73CA12CA285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943600" y="5586730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74" name="Image 24">
                    <a:extLst>
                      <a:ext uri="{FF2B5EF4-FFF2-40B4-BE49-F238E27FC236}">
                        <a16:creationId xmlns:a16="http://schemas.microsoft.com/office/drawing/2014/main" id="{7FC47925-F161-D34B-A8BB-23E21C1FF5D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00725" y="4696143"/>
                    <a:ext cx="3495675" cy="16513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72" name="Image 8">
                  <a:extLst>
                    <a:ext uri="{FF2B5EF4-FFF2-40B4-BE49-F238E27FC236}">
                      <a16:creationId xmlns:a16="http://schemas.microsoft.com/office/drawing/2014/main" id="{2086ED37-6A0A-BB44-979B-092E00EB0E3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873" b="16050"/>
                <a:stretch/>
              </p:blipFill>
              <p:spPr bwMode="auto">
                <a:xfrm>
                  <a:off x="1989669" y="246699"/>
                  <a:ext cx="1785938" cy="1170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60" name="Connecteur droit 59">
                <a:extLst>
                  <a:ext uri="{FF2B5EF4-FFF2-40B4-BE49-F238E27FC236}">
                    <a16:creationId xmlns:a16="http://schemas.microsoft.com/office/drawing/2014/main" id="{3801EFFB-3C64-FE47-9AEE-A6656241C062}"/>
                  </a:ext>
                </a:extLst>
              </p:cNvPr>
              <p:cNvCxnSpPr>
                <a:cxnSpLocks/>
                <a:stCxn id="73" idx="4"/>
                <a:endCxn id="76" idx="0"/>
              </p:cNvCxnSpPr>
              <p:nvPr/>
            </p:nvCxnSpPr>
            <p:spPr>
              <a:xfrm>
                <a:off x="4576247" y="1658675"/>
                <a:ext cx="2753269" cy="113496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Groupe 60">
                <a:extLst>
                  <a:ext uri="{FF2B5EF4-FFF2-40B4-BE49-F238E27FC236}">
                    <a16:creationId xmlns:a16="http://schemas.microsoft.com/office/drawing/2014/main" id="{71C367BC-B101-2841-9E44-DE52B787A59C}"/>
                  </a:ext>
                </a:extLst>
              </p:cNvPr>
              <p:cNvGrpSpPr/>
              <p:nvPr/>
            </p:nvGrpSpPr>
            <p:grpSpPr>
              <a:xfrm>
                <a:off x="432475" y="2340454"/>
                <a:ext cx="4974016" cy="1522452"/>
                <a:chOff x="-12757" y="2101258"/>
                <a:chExt cx="4974016" cy="1522452"/>
              </a:xfrm>
            </p:grpSpPr>
            <p:grpSp>
              <p:nvGrpSpPr>
                <p:cNvPr id="64" name="Groupe 63">
                  <a:extLst>
                    <a:ext uri="{FF2B5EF4-FFF2-40B4-BE49-F238E27FC236}">
                      <a16:creationId xmlns:a16="http://schemas.microsoft.com/office/drawing/2014/main" id="{763B88D6-AA98-F047-A7A6-5A32B7172E27}"/>
                    </a:ext>
                  </a:extLst>
                </p:cNvPr>
                <p:cNvGrpSpPr/>
                <p:nvPr/>
              </p:nvGrpSpPr>
              <p:grpSpPr>
                <a:xfrm>
                  <a:off x="-12757" y="2407891"/>
                  <a:ext cx="4974016" cy="1215819"/>
                  <a:chOff x="4738080" y="1595450"/>
                  <a:chExt cx="3495675" cy="1693007"/>
                </a:xfrm>
              </p:grpSpPr>
              <p:sp>
                <p:nvSpPr>
                  <p:cNvPr id="69" name="Ellipse 68">
                    <a:extLst>
                      <a:ext uri="{FF2B5EF4-FFF2-40B4-BE49-F238E27FC236}">
                        <a16:creationId xmlns:a16="http://schemas.microsoft.com/office/drawing/2014/main" id="{277C27C2-8767-114F-80B0-9E1C12CA3AC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70642" y="2462957"/>
                    <a:ext cx="3352800" cy="825500"/>
                  </a:xfrm>
                  <a:prstGeom prst="ellipse">
                    <a:avLst/>
                  </a:prstGeom>
                  <a:solidFill>
                    <a:srgbClr val="4E7B3A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70" name="Image 24">
                    <a:extLst>
                      <a:ext uri="{FF2B5EF4-FFF2-40B4-BE49-F238E27FC236}">
                        <a16:creationId xmlns:a16="http://schemas.microsoft.com/office/drawing/2014/main" id="{00CA7DB6-9CFC-7A40-951C-1510202D634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38080" y="1595450"/>
                    <a:ext cx="3495675" cy="1651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65" name="Image 64">
                  <a:extLst>
                    <a:ext uri="{FF2B5EF4-FFF2-40B4-BE49-F238E27FC236}">
                      <a16:creationId xmlns:a16="http://schemas.microsoft.com/office/drawing/2014/main" id="{5E09FB08-FEF5-A74B-A600-852CFB1429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 l="-18118" t="-13819" r="-17359" b="-13819"/>
                <a:stretch/>
              </p:blipFill>
              <p:spPr bwMode="auto">
                <a:xfrm flipH="1">
                  <a:off x="1545849" y="2915018"/>
                  <a:ext cx="519585" cy="578622"/>
                </a:xfrm>
                <a:prstGeom prst="rect">
                  <a:avLst/>
                </a:prstGeom>
              </p:spPr>
            </p:pic>
            <p:pic>
              <p:nvPicPr>
                <p:cNvPr id="66" name="Image 65">
                  <a:extLst>
                    <a:ext uri="{FF2B5EF4-FFF2-40B4-BE49-F238E27FC236}">
                      <a16:creationId xmlns:a16="http://schemas.microsoft.com/office/drawing/2014/main" id="{A48D5C07-3584-CC4A-A301-EA17BA6917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9091" b="97403" l="3306" r="1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42255" y="3030245"/>
                  <a:ext cx="788905" cy="502030"/>
                </a:xfrm>
                <a:prstGeom prst="rect">
                  <a:avLst/>
                </a:prstGeom>
              </p:spPr>
            </p:pic>
            <p:pic>
              <p:nvPicPr>
                <p:cNvPr id="67" name="Image 66">
                  <a:extLst>
                    <a:ext uri="{FF2B5EF4-FFF2-40B4-BE49-F238E27FC236}">
                      <a16:creationId xmlns:a16="http://schemas.microsoft.com/office/drawing/2014/main" id="{9B509EB9-EF5B-3044-8C2B-E1C694E5A7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backgroundRemoval t="0" b="93197" l="3279" r="99672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03621" y="2912194"/>
                  <a:ext cx="1200538" cy="578621"/>
                </a:xfrm>
                <a:prstGeom prst="rect">
                  <a:avLst/>
                </a:prstGeom>
              </p:spPr>
            </p:pic>
            <p:pic>
              <p:nvPicPr>
                <p:cNvPr id="68" name="Image 67">
                  <a:extLst>
                    <a:ext uri="{FF2B5EF4-FFF2-40B4-BE49-F238E27FC236}">
                      <a16:creationId xmlns:a16="http://schemas.microsoft.com/office/drawing/2014/main" id="{696D9727-5239-BC42-8F43-D2BE646066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438351" y="2101258"/>
                  <a:ext cx="1301815" cy="1387013"/>
                </a:xfrm>
                <a:prstGeom prst="rect">
                  <a:avLst/>
                </a:prstGeom>
              </p:spPr>
            </p:pic>
          </p:grpSp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1A6CC226-2D0B-EB44-9902-AC072D5ED808}"/>
                  </a:ext>
                </a:extLst>
              </p:cNvPr>
              <p:cNvCxnSpPr>
                <a:cxnSpLocks/>
                <a:stCxn id="73" idx="4"/>
                <a:endCxn id="65" idx="0"/>
              </p:cNvCxnSpPr>
              <p:nvPr/>
            </p:nvCxnSpPr>
            <p:spPr>
              <a:xfrm flipH="1">
                <a:off x="2250873" y="1658675"/>
                <a:ext cx="2325374" cy="149553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06B9DFAF-5535-B24C-B0C8-EEAB78F0DA69}"/>
                  </a:ext>
                </a:extLst>
              </p:cNvPr>
              <p:cNvCxnSpPr>
                <a:cxnSpLocks/>
                <a:stCxn id="73" idx="4"/>
                <a:endCxn id="66" idx="0"/>
              </p:cNvCxnSpPr>
              <p:nvPr/>
            </p:nvCxnSpPr>
            <p:spPr>
              <a:xfrm flipH="1">
                <a:off x="3281940" y="1658675"/>
                <a:ext cx="1294307" cy="161076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oval" w="sm" len="sm"/>
                <a:tailEnd type="oval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Rectangle à coins arrondis 55">
              <a:extLst>
                <a:ext uri="{FF2B5EF4-FFF2-40B4-BE49-F238E27FC236}">
                  <a16:creationId xmlns:a16="http://schemas.microsoft.com/office/drawing/2014/main" id="{C80364EC-4291-2249-A961-CDBB6AD8E03B}"/>
                </a:ext>
              </a:extLst>
            </p:cNvPr>
            <p:cNvSpPr/>
            <p:nvPr/>
          </p:nvSpPr>
          <p:spPr bwMode="auto">
            <a:xfrm>
              <a:off x="4637424" y="349303"/>
              <a:ext cx="4140000" cy="2070719"/>
            </a:xfrm>
            <a:prstGeom prst="roundRect">
              <a:avLst>
                <a:gd name="adj" fmla="val 1792"/>
              </a:avLst>
            </a:prstGeom>
            <a:noFill/>
            <a:ln w="25400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ZoneTexte 76">
                  <a:extLst>
                    <a:ext uri="{FF2B5EF4-FFF2-40B4-BE49-F238E27FC236}">
                      <a16:creationId xmlns:a16="http://schemas.microsoft.com/office/drawing/2014/main" id="{8FAE200A-4986-2840-BBED-63C8249D67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2197" y="123835"/>
                  <a:ext cx="1112333" cy="460563"/>
                </a:xfrm>
                <a:prstGeom prst="rect">
                  <a:avLst/>
                </a:prstGeom>
                <a:solidFill>
                  <a:srgbClr val="696969"/>
                </a:solidFill>
                <a:ln>
                  <a:noFill/>
                </a:ln>
                <a:extLst/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kumimoji="0" lang="fr-FR" altLang="fr-FR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𝟐</m:t>
                        </m:r>
                      </m:oMath>
                    </m:oMathPara>
                  </a14:m>
                  <a:endParaRPr kumimoji="0" lang="en-GB" altLang="fr-FR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57" name="ZoneTexte 76">
                  <a:extLst>
                    <a:ext uri="{FF2B5EF4-FFF2-40B4-BE49-F238E27FC236}">
                      <a16:creationId xmlns:a16="http://schemas.microsoft.com/office/drawing/2014/main" id="{8FAE200A-4986-2840-BBED-63C8249D67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42197" y="123835"/>
                  <a:ext cx="1112333" cy="46056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E94AD53A-7CE5-E242-9706-F2377ED8BEB9}"/>
              </a:ext>
            </a:extLst>
          </p:cNvPr>
          <p:cNvGrpSpPr/>
          <p:nvPr/>
        </p:nvGrpSpPr>
        <p:grpSpPr>
          <a:xfrm>
            <a:off x="934984" y="4680303"/>
            <a:ext cx="378471" cy="378471"/>
            <a:chOff x="903606" y="5462571"/>
            <a:chExt cx="378471" cy="378471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B365324-D4C2-A645-B264-BB6B06414EE2}"/>
                </a:ext>
              </a:extLst>
            </p:cNvPr>
            <p:cNvSpPr/>
            <p:nvPr/>
          </p:nvSpPr>
          <p:spPr>
            <a:xfrm>
              <a:off x="903606" y="5462571"/>
              <a:ext cx="378471" cy="378471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1" name="Image 80">
              <a:extLst>
                <a:ext uri="{FF2B5EF4-FFF2-40B4-BE49-F238E27FC236}">
                  <a16:creationId xmlns:a16="http://schemas.microsoft.com/office/drawing/2014/main" id="{DCEF394C-2083-7943-892F-43A4C84D19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-18118" t="-13819" r="-17359" b="-13819"/>
            <a:stretch/>
          </p:blipFill>
          <p:spPr bwMode="auto">
            <a:xfrm flipH="1">
              <a:off x="953772" y="5482891"/>
              <a:ext cx="278137" cy="309740"/>
            </a:xfrm>
            <a:prstGeom prst="rect">
              <a:avLst/>
            </a:prstGeom>
          </p:spPr>
        </p:pic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F9358EA3-CA7E-6E40-B4D6-346F1C722178}"/>
              </a:ext>
            </a:extLst>
          </p:cNvPr>
          <p:cNvGrpSpPr/>
          <p:nvPr/>
        </p:nvGrpSpPr>
        <p:grpSpPr>
          <a:xfrm>
            <a:off x="1835643" y="3012603"/>
            <a:ext cx="1047083" cy="1047083"/>
            <a:chOff x="1459892" y="5210403"/>
            <a:chExt cx="1047083" cy="1047083"/>
          </a:xfrm>
        </p:grpSpPr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9A1462A9-1A9D-6E40-9DEB-962D6E0EB132}"/>
                </a:ext>
              </a:extLst>
            </p:cNvPr>
            <p:cNvSpPr/>
            <p:nvPr/>
          </p:nvSpPr>
          <p:spPr>
            <a:xfrm>
              <a:off x="1459892" y="5210403"/>
              <a:ext cx="1047083" cy="1047083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5" name="Image 8">
              <a:extLst>
                <a:ext uri="{FF2B5EF4-FFF2-40B4-BE49-F238E27FC236}">
                  <a16:creationId xmlns:a16="http://schemas.microsoft.com/office/drawing/2014/main" id="{AB3BF954-607A-2545-86D6-368EA98799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73" b="16050"/>
            <a:stretch/>
          </p:blipFill>
          <p:spPr bwMode="auto">
            <a:xfrm>
              <a:off x="1495262" y="5406455"/>
              <a:ext cx="956024" cy="62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74010339-10C4-4844-B524-138D8AF95B76}"/>
              </a:ext>
            </a:extLst>
          </p:cNvPr>
          <p:cNvGrpSpPr/>
          <p:nvPr/>
        </p:nvGrpSpPr>
        <p:grpSpPr>
          <a:xfrm>
            <a:off x="1461506" y="4718888"/>
            <a:ext cx="422306" cy="378471"/>
            <a:chOff x="1448494" y="5724892"/>
            <a:chExt cx="422306" cy="378471"/>
          </a:xfrm>
        </p:grpSpPr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7825D11C-4AAE-5740-A405-EA0BABA5B52A}"/>
                </a:ext>
              </a:extLst>
            </p:cNvPr>
            <p:cNvSpPr/>
            <p:nvPr/>
          </p:nvSpPr>
          <p:spPr>
            <a:xfrm>
              <a:off x="1470412" y="5724892"/>
              <a:ext cx="378471" cy="378471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8" name="Image 87">
              <a:extLst>
                <a:ext uri="{FF2B5EF4-FFF2-40B4-BE49-F238E27FC236}">
                  <a16:creationId xmlns:a16="http://schemas.microsoft.com/office/drawing/2014/main" id="{E574F66B-97D8-7E45-A1E7-6835569BD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091" b="97403" l="3306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48494" y="5773106"/>
              <a:ext cx="422306" cy="268740"/>
            </a:xfrm>
            <a:prstGeom prst="rect">
              <a:avLst/>
            </a:prstGeom>
          </p:spPr>
        </p:pic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C35CE924-8636-8F43-BC30-0D0F42B69F63}"/>
              </a:ext>
            </a:extLst>
          </p:cNvPr>
          <p:cNvGrpSpPr/>
          <p:nvPr/>
        </p:nvGrpSpPr>
        <p:grpSpPr>
          <a:xfrm>
            <a:off x="5488592" y="4657513"/>
            <a:ext cx="378471" cy="378471"/>
            <a:chOff x="903606" y="5462571"/>
            <a:chExt cx="378471" cy="378471"/>
          </a:xfrm>
        </p:grpSpPr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F764E1BE-D01E-4544-8770-8121AE1FA9E0}"/>
                </a:ext>
              </a:extLst>
            </p:cNvPr>
            <p:cNvSpPr/>
            <p:nvPr/>
          </p:nvSpPr>
          <p:spPr>
            <a:xfrm>
              <a:off x="903606" y="5462571"/>
              <a:ext cx="378471" cy="378471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2" name="Image 91">
              <a:extLst>
                <a:ext uri="{FF2B5EF4-FFF2-40B4-BE49-F238E27FC236}">
                  <a16:creationId xmlns:a16="http://schemas.microsoft.com/office/drawing/2014/main" id="{3B962198-FC76-D842-A9C0-4F964E2E9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-18118" t="-13819" r="-17359" b="-13819"/>
            <a:stretch/>
          </p:blipFill>
          <p:spPr bwMode="auto">
            <a:xfrm flipH="1">
              <a:off x="953772" y="5482891"/>
              <a:ext cx="278137" cy="309740"/>
            </a:xfrm>
            <a:prstGeom prst="rect">
              <a:avLst/>
            </a:prstGeom>
          </p:spPr>
        </p:pic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F2D23D84-8FDF-A74B-98EE-2DDC74C1AAAB}"/>
              </a:ext>
            </a:extLst>
          </p:cNvPr>
          <p:cNvGrpSpPr/>
          <p:nvPr/>
        </p:nvGrpSpPr>
        <p:grpSpPr>
          <a:xfrm>
            <a:off x="6015114" y="4696098"/>
            <a:ext cx="422306" cy="378471"/>
            <a:chOff x="1448494" y="5724892"/>
            <a:chExt cx="422306" cy="378471"/>
          </a:xfrm>
        </p:grpSpPr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9523B579-3036-FD48-A9B2-E064AD8481A5}"/>
                </a:ext>
              </a:extLst>
            </p:cNvPr>
            <p:cNvSpPr/>
            <p:nvPr/>
          </p:nvSpPr>
          <p:spPr>
            <a:xfrm>
              <a:off x="1470412" y="5724892"/>
              <a:ext cx="378471" cy="378471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5" name="Image 94">
              <a:extLst>
                <a:ext uri="{FF2B5EF4-FFF2-40B4-BE49-F238E27FC236}">
                  <a16:creationId xmlns:a16="http://schemas.microsoft.com/office/drawing/2014/main" id="{D11B6036-0574-8347-B6AB-0564650F0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091" b="97403" l="3306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48494" y="5773106"/>
              <a:ext cx="422306" cy="268740"/>
            </a:xfrm>
            <a:prstGeom prst="rect">
              <a:avLst/>
            </a:prstGeom>
          </p:spPr>
        </p:pic>
      </p:grp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84AFBA78-6AE6-294C-AD00-E5F8AEE9C1C5}"/>
              </a:ext>
            </a:extLst>
          </p:cNvPr>
          <p:cNvGrpSpPr/>
          <p:nvPr/>
        </p:nvGrpSpPr>
        <p:grpSpPr>
          <a:xfrm>
            <a:off x="6386719" y="2986515"/>
            <a:ext cx="1047083" cy="1047083"/>
            <a:chOff x="1459892" y="5210403"/>
            <a:chExt cx="1047083" cy="1047083"/>
          </a:xfrm>
        </p:grpSpPr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25048EBE-B299-FF47-B1B5-98280D535870}"/>
                </a:ext>
              </a:extLst>
            </p:cNvPr>
            <p:cNvSpPr/>
            <p:nvPr/>
          </p:nvSpPr>
          <p:spPr>
            <a:xfrm>
              <a:off x="1459892" y="5210403"/>
              <a:ext cx="1047083" cy="1047083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8" name="Image 8">
              <a:extLst>
                <a:ext uri="{FF2B5EF4-FFF2-40B4-BE49-F238E27FC236}">
                  <a16:creationId xmlns:a16="http://schemas.microsoft.com/office/drawing/2014/main" id="{438DADA6-D31E-9E45-B885-F85EEE5A21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73" b="16050"/>
            <a:stretch/>
          </p:blipFill>
          <p:spPr bwMode="auto">
            <a:xfrm>
              <a:off x="1495262" y="5406455"/>
              <a:ext cx="956024" cy="62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505118E9-3900-7A43-A80A-9065C2DB898C}"/>
              </a:ext>
            </a:extLst>
          </p:cNvPr>
          <p:cNvGrpSpPr/>
          <p:nvPr/>
        </p:nvGrpSpPr>
        <p:grpSpPr>
          <a:xfrm>
            <a:off x="8180307" y="4491491"/>
            <a:ext cx="433269" cy="495433"/>
            <a:chOff x="7271320" y="5284661"/>
            <a:chExt cx="433269" cy="495433"/>
          </a:xfrm>
        </p:grpSpPr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064C761A-8CE0-E342-AE0B-79A14E8AE69C}"/>
                </a:ext>
              </a:extLst>
            </p:cNvPr>
            <p:cNvSpPr/>
            <p:nvPr/>
          </p:nvSpPr>
          <p:spPr>
            <a:xfrm>
              <a:off x="7271320" y="5399521"/>
              <a:ext cx="378471" cy="378471"/>
            </a:xfrm>
            <a:prstGeom prst="ellipse">
              <a:avLst/>
            </a:prstGeom>
            <a:solidFill>
              <a:srgbClr val="FF0000">
                <a:alpha val="41000"/>
              </a:srgb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0" name="Image 99">
              <a:extLst>
                <a:ext uri="{FF2B5EF4-FFF2-40B4-BE49-F238E27FC236}">
                  <a16:creationId xmlns:a16="http://schemas.microsoft.com/office/drawing/2014/main" id="{4045A1E9-B2B0-7B48-87C8-8EA9DFA51D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60000"/>
                      </a14:imgEffect>
                    </a14:imgLayer>
                  </a14:imgProps>
                </a:ext>
              </a:extLst>
            </a:blip>
            <a:srcRect l="-7274" t="-8468" r="-15862" b="-5110"/>
            <a:stretch/>
          </p:blipFill>
          <p:spPr>
            <a:xfrm flipH="1">
              <a:off x="7271320" y="5284661"/>
              <a:ext cx="433269" cy="495433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id="{4646C23B-EC1C-D341-A4F5-7C63548106BE}"/>
                  </a:ext>
                </a:extLst>
              </p:cNvPr>
              <p:cNvSpPr txBox="1"/>
              <p:nvPr/>
            </p:nvSpPr>
            <p:spPr>
              <a:xfrm>
                <a:off x="72245" y="5352941"/>
                <a:ext cx="89685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chemeClr val="bg1"/>
                    </a:solidFill>
                  </a:rPr>
                  <a:t>Perturbations spread faster when 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32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id="{4646C23B-EC1C-D341-A4F5-7C6354810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5" y="5352941"/>
                <a:ext cx="8968566" cy="584775"/>
              </a:xfrm>
              <a:prstGeom prst="rect">
                <a:avLst/>
              </a:prstGeom>
              <a:blipFill>
                <a:blip r:embed="rId18"/>
                <a:stretch>
                  <a:fillRect t="-10417" b="-29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id="{6F4F8774-E644-2249-97BC-3168EE7B74D4}"/>
                  </a:ext>
                </a:extLst>
              </p:cNvPr>
              <p:cNvSpPr txBox="1"/>
              <p:nvPr/>
            </p:nvSpPr>
            <p:spPr>
              <a:xfrm>
                <a:off x="68424" y="5923251"/>
                <a:ext cx="89685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>
                    <a:solidFill>
                      <a:schemeClr val="bg1"/>
                    </a:solidFill>
                  </a:rPr>
                  <a:t>Increasing </a:t>
                </a:r>
                <a14:m>
                  <m:oMath xmlns:m="http://schemas.openxmlformats.org/officeDocument/2006/math">
                    <m:r>
                      <a:rPr lang="en-GB" sz="3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3200" b="1" dirty="0">
                    <a:solidFill>
                      <a:schemeClr val="bg1"/>
                    </a:solidFill>
                  </a:rPr>
                  <a:t> decreases Resilience</a:t>
                </a:r>
              </a:p>
            </p:txBody>
          </p:sp>
        </mc:Choice>
        <mc:Fallback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id="{6F4F8774-E644-2249-97BC-3168EE7B7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4" y="5923251"/>
                <a:ext cx="8968566" cy="584775"/>
              </a:xfrm>
              <a:prstGeom prst="rect">
                <a:avLst/>
              </a:prstGeom>
              <a:blipFill>
                <a:blip r:embed="rId19"/>
                <a:stretch>
                  <a:fillRect t="-10638" b="-31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>
            <a:extLst>
              <a:ext uri="{FF2B5EF4-FFF2-40B4-BE49-F238E27FC236}">
                <a16:creationId xmlns:a16="http://schemas.microsoft.com/office/drawing/2014/main" id="{BA3CC466-9573-D44E-A84E-4F1B03C682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027" y="1066739"/>
            <a:ext cx="4984279" cy="48456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820EC63-74D8-CA42-AEE1-5E56C5050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70" y="1066739"/>
            <a:ext cx="4985020" cy="48463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BD8E87E-58F4-694B-B852-1760F183C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70" y="1066739"/>
            <a:ext cx="4985020" cy="4846320"/>
          </a:xfrm>
          <a:prstGeom prst="rect">
            <a:avLst/>
          </a:prstGeom>
        </p:spPr>
      </p:pic>
      <p:sp>
        <p:nvSpPr>
          <p:cNvPr id="11266" name="Espace réservé du numéro de diapositive 3">
            <a:extLst>
              <a:ext uri="{FF2B5EF4-FFF2-40B4-BE49-F238E27FC236}">
                <a16:creationId xmlns:a16="http://schemas.microsoft.com/office/drawing/2014/main" id="{0A6C6558-121E-A741-A6DF-AFE309E440C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65579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F16F9-6920-E348-8E8A-6EA7A1D43E06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1089C1C5-D5C6-AD42-8FD7-78E24D9F7A54}"/>
              </a:ext>
            </a:extLst>
          </p:cNvPr>
          <p:cNvGrpSpPr/>
          <p:nvPr/>
        </p:nvGrpSpPr>
        <p:grpSpPr>
          <a:xfrm>
            <a:off x="80953" y="954979"/>
            <a:ext cx="561659" cy="4653280"/>
            <a:chOff x="1632901" y="711200"/>
            <a:chExt cx="561659" cy="4653280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5259DA7-176B-574D-96DB-4C16AD92D392}"/>
                </a:ext>
              </a:extLst>
            </p:cNvPr>
            <p:cNvSpPr txBox="1"/>
            <p:nvPr/>
          </p:nvSpPr>
          <p:spPr>
            <a:xfrm rot="16200000">
              <a:off x="1249238" y="2966720"/>
              <a:ext cx="11366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Resilience</a:t>
              </a:r>
            </a:p>
          </p:txBody>
        </p: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24DEE146-4B90-B54D-9822-DD8234899ACA}"/>
                </a:ext>
              </a:extLst>
            </p:cNvPr>
            <p:cNvCxnSpPr/>
            <p:nvPr/>
          </p:nvCxnSpPr>
          <p:spPr>
            <a:xfrm flipV="1">
              <a:off x="2194560" y="711200"/>
              <a:ext cx="0" cy="4653280"/>
            </a:xfrm>
            <a:prstGeom prst="straightConnector1">
              <a:avLst/>
            </a:prstGeom>
            <a:ln>
              <a:solidFill>
                <a:schemeClr val="bg1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DF86E71B-761B-3944-93E3-4D2070435C89}"/>
              </a:ext>
            </a:extLst>
          </p:cNvPr>
          <p:cNvGrpSpPr/>
          <p:nvPr/>
        </p:nvGrpSpPr>
        <p:grpSpPr>
          <a:xfrm>
            <a:off x="630086" y="5608259"/>
            <a:ext cx="4721590" cy="538016"/>
            <a:chOff x="2194560" y="5364480"/>
            <a:chExt cx="4721590" cy="538016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FA60A1C-B1FD-214B-832D-9C1A78B5750B}"/>
                </a:ext>
              </a:extLst>
            </p:cNvPr>
            <p:cNvSpPr txBox="1"/>
            <p:nvPr/>
          </p:nvSpPr>
          <p:spPr>
            <a:xfrm>
              <a:off x="3936345" y="5533164"/>
              <a:ext cx="12713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Robustness</a:t>
              </a:r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9112240D-3549-8B4A-85E3-C675520824BA}"/>
                </a:ext>
              </a:extLst>
            </p:cNvPr>
            <p:cNvCxnSpPr>
              <a:cxnSpLocks/>
            </p:cNvCxnSpPr>
            <p:nvPr/>
          </p:nvCxnSpPr>
          <p:spPr>
            <a:xfrm>
              <a:off x="2194560" y="5364480"/>
              <a:ext cx="4721590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oval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6A84D015-FF94-5340-A5D3-3605D80ADAB0}"/>
              </a:ext>
            </a:extLst>
          </p:cNvPr>
          <p:cNvSpPr txBox="1"/>
          <p:nvPr/>
        </p:nvSpPr>
        <p:spPr>
          <a:xfrm>
            <a:off x="1119196" y="317340"/>
            <a:ext cx="6905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Trade-off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between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Resilience and Robustness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B5D1FFB-864B-6C46-9E01-246814590B11}"/>
              </a:ext>
            </a:extLst>
          </p:cNvPr>
          <p:cNvSpPr txBox="1"/>
          <p:nvPr/>
        </p:nvSpPr>
        <p:spPr>
          <a:xfrm>
            <a:off x="5266850" y="4448972"/>
            <a:ext cx="3712871" cy="861774"/>
          </a:xfrm>
          <a:prstGeom prst="rect">
            <a:avLst/>
          </a:prstGeom>
          <a:solidFill>
            <a:srgbClr val="69696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2500" dirty="0">
                <a:solidFill>
                  <a:schemeClr val="bg1"/>
                </a:solidFill>
              </a:rPr>
              <a:t>Resilience </a:t>
            </a:r>
            <a:r>
              <a:rPr lang="en-GB" sz="2500" b="1" dirty="0">
                <a:solidFill>
                  <a:schemeClr val="bg1"/>
                </a:solidFill>
              </a:rPr>
              <a:t>constrain is higher in mutualistic case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30FCFCA-E950-3F4C-82AE-B04909BF2315}"/>
              </a:ext>
            </a:extLst>
          </p:cNvPr>
          <p:cNvGrpSpPr/>
          <p:nvPr/>
        </p:nvGrpSpPr>
        <p:grpSpPr>
          <a:xfrm>
            <a:off x="5255306" y="2204473"/>
            <a:ext cx="3862660" cy="642207"/>
            <a:chOff x="5281340" y="2326462"/>
            <a:chExt cx="3862660" cy="642207"/>
          </a:xfrm>
        </p:grpSpPr>
        <p:sp>
          <p:nvSpPr>
            <p:cNvPr id="11" name="Rectangle à coins arrondis 10">
              <a:extLst>
                <a:ext uri="{FF2B5EF4-FFF2-40B4-BE49-F238E27FC236}">
                  <a16:creationId xmlns:a16="http://schemas.microsoft.com/office/drawing/2014/main" id="{BF02754C-BE8A-7040-A901-5D12032C099F}"/>
                </a:ext>
              </a:extLst>
            </p:cNvPr>
            <p:cNvSpPr/>
            <p:nvPr/>
          </p:nvSpPr>
          <p:spPr>
            <a:xfrm>
              <a:off x="5292884" y="2326462"/>
              <a:ext cx="3775960" cy="64220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F7760F6-4C06-2541-812E-DCAFFFC2073E}"/>
                    </a:ext>
                  </a:extLst>
                </p:cNvPr>
                <p:cNvSpPr/>
                <p:nvPr/>
              </p:nvSpPr>
              <p:spPr>
                <a:xfrm>
                  <a:off x="5281340" y="2374638"/>
                  <a:ext cx="3862660" cy="5458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1" i="1"/>
                          <m:t>𝕽</m:t>
                        </m:r>
                        <m:d>
                          <m:dPr>
                            <m:ctrlPr>
                              <a:rPr lang="fr-BE" sz="1300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BE" sz="1300" i="1"/>
                                </m:ctrlPr>
                              </m:sSubPr>
                              <m:e>
                                <m:r>
                                  <a:rPr lang="en-GB" sz="1300" b="1" i="1"/>
                                  <m:t>𝝀</m:t>
                                </m:r>
                              </m:e>
                              <m:sub>
                                <m:r>
                                  <a:rPr lang="en-GB" sz="1300" b="1" i="1"/>
                                  <m:t>𝒎𝒂𝒙</m:t>
                                </m:r>
                              </m:sub>
                            </m:sSub>
                          </m:e>
                        </m:d>
                        <m:r>
                          <a:rPr lang="en-GB" sz="1300" b="1" i="1"/>
                          <m:t>=</m:t>
                        </m:r>
                        <m:r>
                          <a:rPr lang="en-GB" sz="130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300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GB" sz="1300" b="0" i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GB" sz="1300" b="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13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300" b="1" i="1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en-GB" sz="13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1300" b="0" i="0">
                                <a:latin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GB" sz="13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300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sz="1300" b="0" i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sz="13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p>
                            </m:sSup>
                            <m:r>
                              <a:rPr lang="en-GB" sz="1300" b="0" i="0">
                                <a:latin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GB" sz="13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300" b="1" i="1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sup>
                                <m:r>
                                  <a:rPr lang="en-GB" sz="13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GB" sz="1300" b="0" i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rad>
                        <m:r>
                          <a:rPr lang="en-GB" sz="1300" b="0" i="0"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GB" sz="13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300" b="0" i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sz="1300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sz="13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300" b="0" i="0">
                                        <a:latin typeface="Cambria Math" panose="02040503050406030204" pitchFamily="18" charset="0"/>
                                      </a:rPr>
                                      <m:t>𝔼</m:t>
                                    </m:r>
                                  </m:e>
                                  <m:sup>
                                    <m:r>
                                      <a:rPr lang="en-GB" sz="13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GB" sz="13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GB" sz="13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300" b="1" i="1"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sSup>
                                  <m:sSupPr>
                                    <m:ctrlPr>
                                      <a:rPr lang="en-GB" sz="13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300" b="1" i="1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GB" sz="13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sz="1300" dirty="0"/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F7760F6-4C06-2541-812E-DCAFFFC207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1340" y="2374638"/>
                  <a:ext cx="3862660" cy="54585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AE2BDE2-7ECD-834C-84E0-DB44494587EE}"/>
              </a:ext>
            </a:extLst>
          </p:cNvPr>
          <p:cNvGrpSpPr/>
          <p:nvPr/>
        </p:nvGrpSpPr>
        <p:grpSpPr>
          <a:xfrm>
            <a:off x="5255306" y="3458900"/>
            <a:ext cx="3775960" cy="642207"/>
            <a:chOff x="5267832" y="3880405"/>
            <a:chExt cx="3775960" cy="642207"/>
          </a:xfrm>
        </p:grpSpPr>
        <p:sp>
          <p:nvSpPr>
            <p:cNvPr id="43" name="Rectangle à coins arrondis 42">
              <a:extLst>
                <a:ext uri="{FF2B5EF4-FFF2-40B4-BE49-F238E27FC236}">
                  <a16:creationId xmlns:a16="http://schemas.microsoft.com/office/drawing/2014/main" id="{3E60CDB0-56A7-1547-92D6-A5DF97408EF7}"/>
                </a:ext>
              </a:extLst>
            </p:cNvPr>
            <p:cNvSpPr/>
            <p:nvPr/>
          </p:nvSpPr>
          <p:spPr>
            <a:xfrm>
              <a:off x="5267832" y="3880405"/>
              <a:ext cx="3775960" cy="64220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668A3A39-1C02-6A46-AC60-3D2277477F6C}"/>
                    </a:ext>
                  </a:extLst>
                </p:cNvPr>
                <p:cNvSpPr txBox="1"/>
                <p:nvPr/>
              </p:nvSpPr>
              <p:spPr>
                <a:xfrm>
                  <a:off x="5370681" y="4051595"/>
                  <a:ext cx="3487814" cy="2998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1300" i="1"/>
                        <m:t>ℜ</m:t>
                      </m:r>
                      <m:d>
                        <m:dPr>
                          <m:ctrlPr>
                            <a:rPr lang="fr-BE" sz="1300" i="1"/>
                          </m:ctrlPr>
                        </m:dPr>
                        <m:e>
                          <m:sSub>
                            <m:sSubPr>
                              <m:ctrlPr>
                                <a:rPr lang="fr-BE" sz="1300" i="1"/>
                              </m:ctrlPr>
                            </m:sSubPr>
                            <m:e>
                              <m:r>
                                <a:rPr lang="en-GB" sz="1300" i="1"/>
                                <m:t>𝜆</m:t>
                              </m:r>
                            </m:e>
                            <m:sub>
                              <m:r>
                                <a:rPr lang="en-GB" sz="1300" i="1"/>
                                <m:t>𝑚𝑎𝑥</m:t>
                              </m:r>
                            </m:sub>
                          </m:sSub>
                        </m:e>
                      </m:d>
                      <m:r>
                        <a:rPr lang="en-GB" sz="1300" i="1"/>
                        <m:t>=−</m:t>
                      </m:r>
                      <m:r>
                        <a:rPr lang="en-GB" sz="1300" i="1"/>
                        <m:t>𝑑</m:t>
                      </m:r>
                      <m:r>
                        <a:rPr lang="en-GB" sz="1300" i="1"/>
                        <m:t>+</m:t>
                      </m:r>
                      <m:d>
                        <m:dPr>
                          <m:ctrlPr>
                            <a:rPr lang="fr-BE" sz="1300" i="1"/>
                          </m:ctrlPr>
                        </m:dPr>
                        <m:e>
                          <m:r>
                            <a:rPr lang="en-GB" sz="1300" i="1"/>
                            <m:t>𝑆</m:t>
                          </m:r>
                          <m:r>
                            <a:rPr lang="en-GB" sz="1300" i="1"/>
                            <m:t>−1</m:t>
                          </m:r>
                        </m:e>
                      </m:d>
                      <m:r>
                        <a:rPr lang="en-GB" sz="1300" i="1"/>
                        <m:t>∙</m:t>
                      </m:r>
                      <m:sSup>
                        <m:sSupPr>
                          <m:ctrlPr>
                            <a:rPr lang="fr-BE" sz="1300" i="1"/>
                          </m:ctrlPr>
                        </m:sSupPr>
                        <m:e>
                          <m:r>
                            <a:rPr lang="en-GB" sz="1300" i="1"/>
                            <m:t>2</m:t>
                          </m:r>
                        </m:e>
                        <m:sup>
                          <m:r>
                            <a:rPr lang="en-GB" sz="1300" i="1"/>
                            <m:t>1−</m:t>
                          </m:r>
                          <m:r>
                            <a:rPr lang="en-GB" sz="1300" i="1"/>
                            <m:t>𝑏</m:t>
                          </m:r>
                        </m:sup>
                      </m:sSup>
                      <m:r>
                        <a:rPr lang="en-GB" sz="1300" i="1"/>
                        <m:t>∙</m:t>
                      </m:r>
                      <m:sSup>
                        <m:sSupPr>
                          <m:ctrlPr>
                            <a:rPr lang="fr-BE" sz="1300" i="1"/>
                          </m:ctrlPr>
                        </m:sSupPr>
                        <m:e>
                          <m:r>
                            <a:rPr lang="en-GB" sz="1300" i="1"/>
                            <m:t>𝑆</m:t>
                          </m:r>
                        </m:e>
                        <m:sup>
                          <m:r>
                            <a:rPr lang="en-GB" sz="1300" i="1"/>
                            <m:t>𝑏</m:t>
                          </m:r>
                          <m:r>
                            <a:rPr lang="en-GB" sz="1300" i="1"/>
                            <m:t>−2</m:t>
                          </m:r>
                        </m:sup>
                      </m:sSup>
                      <m:r>
                        <a:rPr lang="en-GB" sz="1300" i="1"/>
                        <m:t>∙</m:t>
                      </m:r>
                      <m:r>
                        <a:rPr lang="en-GB" sz="1300" i="1"/>
                        <m:t>𝔼</m:t>
                      </m:r>
                      <m:d>
                        <m:dPr>
                          <m:ctrlPr>
                            <a:rPr lang="fr-BE" sz="1300" i="1"/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BE" sz="1300" i="1"/>
                              </m:ctrlPr>
                            </m:dPr>
                            <m:e>
                              <m:r>
                                <a:rPr lang="en-GB" sz="1300" i="1"/>
                                <m:t>𝑋</m:t>
                              </m:r>
                            </m:e>
                          </m:d>
                          <m:r>
                            <a:rPr lang="en-GB" sz="1300" i="1"/>
                            <m:t> </m:t>
                          </m:r>
                        </m:e>
                      </m:d>
                    </m:oMath>
                  </a14:m>
                  <a:r>
                    <a:rPr lang="fr-BE" sz="1300" dirty="0">
                      <a:effectLst/>
                    </a:rPr>
                    <a:t> </a:t>
                  </a:r>
                  <a:endParaRPr lang="en-GB" sz="1300" dirty="0"/>
                </a:p>
              </p:txBody>
            </p:sp>
          </mc:Choice>
          <mc:Fallback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668A3A39-1C02-6A46-AC60-3D2277477F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0681" y="4051595"/>
                  <a:ext cx="3487814" cy="299826"/>
                </a:xfrm>
                <a:prstGeom prst="rect">
                  <a:avLst/>
                </a:prstGeom>
                <a:blipFill>
                  <a:blip r:embed="rId6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DAC4E665-CA40-B547-8684-679FCA1A637D}"/>
              </a:ext>
            </a:extLst>
          </p:cNvPr>
          <p:cNvGrpSpPr/>
          <p:nvPr/>
        </p:nvGrpSpPr>
        <p:grpSpPr>
          <a:xfrm rot="5400000">
            <a:off x="6883530" y="1220062"/>
            <a:ext cx="553529" cy="1461968"/>
            <a:chOff x="5242549" y="-835667"/>
            <a:chExt cx="768162" cy="2028848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2BDED381-B746-9142-8DDE-E2731BE3D683}"/>
                </a:ext>
              </a:extLst>
            </p:cNvPr>
            <p:cNvGrpSpPr/>
            <p:nvPr/>
          </p:nvGrpSpPr>
          <p:grpSpPr>
            <a:xfrm>
              <a:off x="5242549" y="-835667"/>
              <a:ext cx="758283" cy="758283"/>
              <a:chOff x="2475620" y="-880272"/>
              <a:chExt cx="758283" cy="758283"/>
            </a:xfrm>
          </p:grpSpPr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2EEAB0B1-67AB-E442-AF5A-491D51D6C938}"/>
                  </a:ext>
                </a:extLst>
              </p:cNvPr>
              <p:cNvSpPr/>
              <p:nvPr/>
            </p:nvSpPr>
            <p:spPr>
              <a:xfrm>
                <a:off x="2475620" y="-880272"/>
                <a:ext cx="758283" cy="7582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9696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0" name="Image 29">
                <a:extLst>
                  <a:ext uri="{FF2B5EF4-FFF2-40B4-BE49-F238E27FC236}">
                    <a16:creationId xmlns:a16="http://schemas.microsoft.com/office/drawing/2014/main" id="{3E6E9CBC-38D7-1649-8ADC-D7AFBA45F4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6200000">
                <a:off x="2673900" y="-759747"/>
                <a:ext cx="406330" cy="472629"/>
              </a:xfrm>
              <a:prstGeom prst="rect">
                <a:avLst/>
              </a:prstGeom>
            </p:spPr>
          </p:pic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E96270D5-53D0-2D4F-8B91-612436340CFC}"/>
                </a:ext>
              </a:extLst>
            </p:cNvPr>
            <p:cNvGrpSpPr/>
            <p:nvPr/>
          </p:nvGrpSpPr>
          <p:grpSpPr>
            <a:xfrm>
              <a:off x="5252428" y="434898"/>
              <a:ext cx="758283" cy="758283"/>
              <a:chOff x="4834145" y="452458"/>
              <a:chExt cx="758283" cy="758283"/>
            </a:xfrm>
          </p:grpSpPr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CE09A75-BAB0-2543-A0DC-6859841D0DDB}"/>
                  </a:ext>
                </a:extLst>
              </p:cNvPr>
              <p:cNvSpPr/>
              <p:nvPr/>
            </p:nvSpPr>
            <p:spPr>
              <a:xfrm>
                <a:off x="4834145" y="452458"/>
                <a:ext cx="758283" cy="7582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9696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6965225A-4C8A-C740-B3C8-8D63E56F7F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l="319" t="19156" r="2042" b="19024"/>
              <a:stretch/>
            </p:blipFill>
            <p:spPr>
              <a:xfrm rot="16200000">
                <a:off x="4856448" y="656312"/>
                <a:ext cx="682238" cy="416343"/>
              </a:xfrm>
              <a:prstGeom prst="rect">
                <a:avLst/>
              </a:prstGeom>
            </p:spPr>
          </p:pic>
        </p:grp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2CF1C87F-7CFC-7944-B40F-D4E1A2D0D5B3}"/>
                </a:ext>
              </a:extLst>
            </p:cNvPr>
            <p:cNvCxnSpPr>
              <a:cxnSpLocks/>
              <a:endCxn id="29" idx="5"/>
            </p:cNvCxnSpPr>
            <p:nvPr/>
          </p:nvCxnSpPr>
          <p:spPr>
            <a:xfrm rot="16200000" flipV="1">
              <a:off x="5469752" y="231600"/>
              <a:ext cx="847382" cy="7317"/>
            </a:xfrm>
            <a:prstGeom prst="straightConnector1">
              <a:avLst/>
            </a:prstGeom>
            <a:ln w="50800">
              <a:solidFill>
                <a:schemeClr val="bg1"/>
              </a:solidFill>
              <a:headEnd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5A57B20C-72DA-8A49-A2ED-3CD7E474FDD8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 rot="16200000" flipH="1">
              <a:off x="4944624" y="127094"/>
              <a:ext cx="821609" cy="16095"/>
            </a:xfrm>
            <a:prstGeom prst="straightConnector1">
              <a:avLst/>
            </a:prstGeom>
            <a:ln w="50800">
              <a:solidFill>
                <a:schemeClr val="bg1"/>
              </a:solidFill>
              <a:headEnd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25676BE-1F87-C446-95C2-179FD1809974}"/>
              </a:ext>
            </a:extLst>
          </p:cNvPr>
          <p:cNvGrpSpPr/>
          <p:nvPr/>
        </p:nvGrpSpPr>
        <p:grpSpPr>
          <a:xfrm rot="5400000">
            <a:off x="6925032" y="2566345"/>
            <a:ext cx="548260" cy="1398332"/>
            <a:chOff x="5432598" y="-645780"/>
            <a:chExt cx="760844" cy="1940526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F3CD3ACC-88DD-3E46-A6FA-572DBC98AAB8}"/>
                </a:ext>
              </a:extLst>
            </p:cNvPr>
            <p:cNvGrpSpPr/>
            <p:nvPr/>
          </p:nvGrpSpPr>
          <p:grpSpPr>
            <a:xfrm>
              <a:off x="5432598" y="-645780"/>
              <a:ext cx="760844" cy="1940526"/>
              <a:chOff x="5252428" y="-747345"/>
              <a:chExt cx="760844" cy="1940526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3094A40C-1479-7343-96B9-DD953CC3FE37}"/>
                  </a:ext>
                </a:extLst>
              </p:cNvPr>
              <p:cNvSpPr/>
              <p:nvPr/>
            </p:nvSpPr>
            <p:spPr>
              <a:xfrm>
                <a:off x="5254989" y="-747345"/>
                <a:ext cx="758283" cy="7582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9696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1DE27D26-8597-FA43-8CD2-522DF826102D}"/>
                  </a:ext>
                </a:extLst>
              </p:cNvPr>
              <p:cNvSpPr/>
              <p:nvPr/>
            </p:nvSpPr>
            <p:spPr>
              <a:xfrm>
                <a:off x="5252428" y="434898"/>
                <a:ext cx="758283" cy="7582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69696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" name="Connecteur droit avec flèche 19">
                <a:extLst>
                  <a:ext uri="{FF2B5EF4-FFF2-40B4-BE49-F238E27FC236}">
                    <a16:creationId xmlns:a16="http://schemas.microsoft.com/office/drawing/2014/main" id="{8F88DFA3-FDB0-9B4F-BE2A-9A8E2136CEE3}"/>
                  </a:ext>
                </a:extLst>
              </p:cNvPr>
              <p:cNvCxnSpPr>
                <a:cxnSpLocks/>
                <a:endCxn id="18" idx="5"/>
              </p:cNvCxnSpPr>
              <p:nvPr/>
            </p:nvCxnSpPr>
            <p:spPr>
              <a:xfrm rot="16200000" flipV="1">
                <a:off x="5535036" y="267078"/>
                <a:ext cx="734377" cy="1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headEnd w="sm" len="sm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20">
                <a:extLst>
                  <a:ext uri="{FF2B5EF4-FFF2-40B4-BE49-F238E27FC236}">
                    <a16:creationId xmlns:a16="http://schemas.microsoft.com/office/drawing/2014/main" id="{A8D1A52E-94AF-5A40-83CA-117463061058}"/>
                  </a:ext>
                </a:extLst>
              </p:cNvPr>
              <p:cNvCxnSpPr>
                <a:cxnSpLocks/>
                <a:endCxn id="19" idx="1"/>
              </p:cNvCxnSpPr>
              <p:nvPr/>
            </p:nvCxnSpPr>
            <p:spPr>
              <a:xfrm rot="16200000" flipH="1" flipV="1">
                <a:off x="4966725" y="148253"/>
                <a:ext cx="794443" cy="941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headEnd w="sm" len="sm"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C62BE1F6-FA32-0A47-BCCF-287ACE7CEE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65610" b="6105"/>
            <a:stretch/>
          </p:blipFill>
          <p:spPr>
            <a:xfrm rot="17100000">
              <a:off x="5559029" y="612881"/>
              <a:ext cx="443504" cy="605446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36B7FBB2-90EF-0F4E-BD7C-7C0F97EE09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rcRect l="33930" t="67480" r="33090" b="1951"/>
            <a:stretch/>
          </p:blipFill>
          <p:spPr>
            <a:xfrm>
              <a:off x="5586705" y="-503071"/>
              <a:ext cx="464961" cy="430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5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6" grpId="1" animBg="1"/>
    </p:bld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589</Words>
  <Application>Microsoft Macintosh PowerPoint</Application>
  <PresentationFormat>Affichage à l'écran (4:3)</PresentationFormat>
  <Paragraphs>161</Paragraphs>
  <Slides>24</Slides>
  <Notes>0</Notes>
  <HiddenSlides>2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Calibri</vt:lpstr>
      <vt:lpstr>Arial</vt:lpstr>
      <vt:lpstr>Verdana</vt:lpstr>
      <vt:lpstr>Conception personnalisée</vt:lpstr>
      <vt:lpstr>1_Conception personnalisée</vt:lpstr>
      <vt:lpstr>2_Conception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Hello Agency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aaaaaa aaaaaaa</dc:creator>
  <cp:lastModifiedBy>Camille Carpentier</cp:lastModifiedBy>
  <cp:revision>117</cp:revision>
  <dcterms:created xsi:type="dcterms:W3CDTF">2012-08-22T10:00:01Z</dcterms:created>
  <dcterms:modified xsi:type="dcterms:W3CDTF">2020-02-10T17:23:44Z</dcterms:modified>
</cp:coreProperties>
</file>