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97" r:id="rId3"/>
    <p:sldId id="262" r:id="rId4"/>
    <p:sldId id="299" r:id="rId5"/>
    <p:sldId id="269" r:id="rId6"/>
    <p:sldId id="282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5498D5-F993-4874-89A2-DD91D2FBF29C}" type="doc">
      <dgm:prSet loTypeId="urn:microsoft.com/office/officeart/2005/8/layout/hChevron3" loCatId="process" qsTypeId="urn:microsoft.com/office/officeart/2005/8/quickstyle/simple3" qsCatId="simple" csTypeId="urn:microsoft.com/office/officeart/2005/8/colors/colorful2" csCatId="colorful" phldr="1"/>
      <dgm:spPr/>
    </dgm:pt>
    <dgm:pt modelId="{9575DA03-F473-4375-AF88-45ED30311B1F}">
      <dgm:prSet phldrT="[Texte]"/>
      <dgm:spPr/>
      <dgm:t>
        <a:bodyPr/>
        <a:lstStyle/>
        <a:p>
          <a:r>
            <a:rPr lang="fr-FR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Objectives &amp; description</a:t>
          </a:r>
          <a:endParaRPr lang="fr-FR" dirty="0">
            <a:ln>
              <a:solidFill>
                <a:schemeClr val="accent6">
                  <a:lumMod val="75000"/>
                </a:schemeClr>
              </a:solidFill>
            </a:ln>
          </a:endParaRPr>
        </a:p>
      </dgm:t>
    </dgm:pt>
    <dgm:pt modelId="{571F8230-F566-4433-8C52-5BFA1AA28E11}" type="parTrans" cxnId="{18694C7A-4810-4DFE-BAE5-3C96852B1DA4}">
      <dgm:prSet/>
      <dgm:spPr/>
      <dgm:t>
        <a:bodyPr/>
        <a:lstStyle/>
        <a:p>
          <a:endParaRPr lang="fr-FR"/>
        </a:p>
      </dgm:t>
    </dgm:pt>
    <dgm:pt modelId="{456AEE3D-DAF8-405C-8D3B-C32A571CA09C}" type="sibTrans" cxnId="{18694C7A-4810-4DFE-BAE5-3C96852B1DA4}">
      <dgm:prSet/>
      <dgm:spPr/>
      <dgm:t>
        <a:bodyPr/>
        <a:lstStyle/>
        <a:p>
          <a:endParaRPr lang="fr-FR"/>
        </a:p>
      </dgm:t>
    </dgm:pt>
    <dgm:pt modelId="{8365A6BA-149F-4E1F-991B-9E38DF8F6C49}">
      <dgm:prSet phldrT="[Texte]"/>
      <dgm:spPr/>
      <dgm:t>
        <a:bodyPr/>
        <a:lstStyle/>
        <a:p>
          <a:r>
            <a:rPr lang="fr-FR" dirty="0" smtClean="0"/>
            <a:t>How to </a:t>
          </a:r>
          <a:r>
            <a:rPr lang="fr-FR" dirty="0" err="1" smtClean="0"/>
            <a:t>achieve</a:t>
          </a:r>
          <a:r>
            <a:rPr lang="fr-FR" dirty="0" smtClean="0"/>
            <a:t> the objective?</a:t>
          </a:r>
          <a:endParaRPr lang="fr-FR" dirty="0"/>
        </a:p>
      </dgm:t>
    </dgm:pt>
    <dgm:pt modelId="{4E1EF4A8-341D-4EDC-9D2A-6A49FCE0C4AE}" type="parTrans" cxnId="{975E5222-F1E3-46CF-8687-BB6F5C6B622B}">
      <dgm:prSet/>
      <dgm:spPr/>
      <dgm:t>
        <a:bodyPr/>
        <a:lstStyle/>
        <a:p>
          <a:endParaRPr lang="fr-FR"/>
        </a:p>
      </dgm:t>
    </dgm:pt>
    <dgm:pt modelId="{21BB5ADF-0FA1-484E-BCAC-E50EAC26965C}" type="sibTrans" cxnId="{975E5222-F1E3-46CF-8687-BB6F5C6B622B}">
      <dgm:prSet/>
      <dgm:spPr/>
      <dgm:t>
        <a:bodyPr/>
        <a:lstStyle/>
        <a:p>
          <a:endParaRPr lang="fr-FR"/>
        </a:p>
      </dgm:t>
    </dgm:pt>
    <dgm:pt modelId="{AD2A18A9-DE3B-4699-A8DC-B253BF72C9DF}">
      <dgm:prSet phldrT="[Texte]"/>
      <dgm:spPr/>
      <dgm:t>
        <a:bodyPr/>
        <a:lstStyle/>
        <a:p>
          <a:r>
            <a:rPr lang="fr-FR" dirty="0" err="1" smtClean="0"/>
            <a:t>My</a:t>
          </a:r>
          <a:r>
            <a:rPr lang="fr-FR" dirty="0" smtClean="0"/>
            <a:t> </a:t>
          </a:r>
          <a:r>
            <a:rPr lang="fr-FR" dirty="0" err="1" smtClean="0"/>
            <a:t>recent</a:t>
          </a:r>
          <a:r>
            <a:rPr lang="fr-FR" dirty="0" smtClean="0"/>
            <a:t> implication</a:t>
          </a:r>
          <a:endParaRPr lang="fr-FR" dirty="0"/>
        </a:p>
      </dgm:t>
    </dgm:pt>
    <dgm:pt modelId="{6B2F0C34-F2AE-48FD-B0F4-4F2162D3C0DB}" type="parTrans" cxnId="{8563EE50-3FF0-423A-9542-5C771D8101B7}">
      <dgm:prSet/>
      <dgm:spPr/>
      <dgm:t>
        <a:bodyPr/>
        <a:lstStyle/>
        <a:p>
          <a:endParaRPr lang="fr-FR"/>
        </a:p>
      </dgm:t>
    </dgm:pt>
    <dgm:pt modelId="{2FB3694E-9C86-4C9D-B96B-D6363E7F71A2}" type="sibTrans" cxnId="{8563EE50-3FF0-423A-9542-5C771D8101B7}">
      <dgm:prSet/>
      <dgm:spPr/>
      <dgm:t>
        <a:bodyPr/>
        <a:lstStyle/>
        <a:p>
          <a:endParaRPr lang="fr-FR"/>
        </a:p>
      </dgm:t>
    </dgm:pt>
    <dgm:pt modelId="{FD964151-E81E-4495-A565-02A2D85B8A63}" type="pres">
      <dgm:prSet presAssocID="{B75498D5-F993-4874-89A2-DD91D2FBF29C}" presName="Name0" presStyleCnt="0">
        <dgm:presLayoutVars>
          <dgm:dir/>
          <dgm:resizeHandles val="exact"/>
        </dgm:presLayoutVars>
      </dgm:prSet>
      <dgm:spPr/>
    </dgm:pt>
    <dgm:pt modelId="{2DF62B28-EA1A-4373-B522-704ED92FA25B}" type="pres">
      <dgm:prSet presAssocID="{9575DA03-F473-4375-AF88-45ED30311B1F}" presName="parTxOnly" presStyleLbl="node1" presStyleIdx="0" presStyleCnt="3" custScaleX="14750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4B453F-A3F2-4324-AC9E-B49BA97B966C}" type="pres">
      <dgm:prSet presAssocID="{456AEE3D-DAF8-405C-8D3B-C32A571CA09C}" presName="parSpace" presStyleCnt="0"/>
      <dgm:spPr/>
    </dgm:pt>
    <dgm:pt modelId="{859CEDFA-AD1E-4207-A3C0-7EC66802872F}" type="pres">
      <dgm:prSet presAssocID="{8365A6BA-149F-4E1F-991B-9E38DF8F6C49}" presName="parTxOnly" presStyleLbl="node1" presStyleIdx="1" presStyleCnt="3" custScaleX="1815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877FEB-90A2-4277-B45B-BC2E25657952}" type="pres">
      <dgm:prSet presAssocID="{21BB5ADF-0FA1-484E-BCAC-E50EAC26965C}" presName="parSpace" presStyleCnt="0"/>
      <dgm:spPr/>
    </dgm:pt>
    <dgm:pt modelId="{91CD287F-04CB-488F-94AB-937EAE20CE43}" type="pres">
      <dgm:prSet presAssocID="{AD2A18A9-DE3B-4699-A8DC-B253BF72C9DF}" presName="parTxOnly" presStyleLbl="node1" presStyleIdx="2" presStyleCnt="3" custScaleX="1301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75E5222-F1E3-46CF-8687-BB6F5C6B622B}" srcId="{B75498D5-F993-4874-89A2-DD91D2FBF29C}" destId="{8365A6BA-149F-4E1F-991B-9E38DF8F6C49}" srcOrd="1" destOrd="0" parTransId="{4E1EF4A8-341D-4EDC-9D2A-6A49FCE0C4AE}" sibTransId="{21BB5ADF-0FA1-484E-BCAC-E50EAC26965C}"/>
    <dgm:cxn modelId="{A86A648A-AF12-461A-AE78-D7CEEA285C3A}" type="presOf" srcId="{AD2A18A9-DE3B-4699-A8DC-B253BF72C9DF}" destId="{91CD287F-04CB-488F-94AB-937EAE20CE43}" srcOrd="0" destOrd="0" presId="urn:microsoft.com/office/officeart/2005/8/layout/hChevron3"/>
    <dgm:cxn modelId="{18694C7A-4810-4DFE-BAE5-3C96852B1DA4}" srcId="{B75498D5-F993-4874-89A2-DD91D2FBF29C}" destId="{9575DA03-F473-4375-AF88-45ED30311B1F}" srcOrd="0" destOrd="0" parTransId="{571F8230-F566-4433-8C52-5BFA1AA28E11}" sibTransId="{456AEE3D-DAF8-405C-8D3B-C32A571CA09C}"/>
    <dgm:cxn modelId="{4643568D-3891-4F2E-95E2-18F1252C4B43}" type="presOf" srcId="{9575DA03-F473-4375-AF88-45ED30311B1F}" destId="{2DF62B28-EA1A-4373-B522-704ED92FA25B}" srcOrd="0" destOrd="0" presId="urn:microsoft.com/office/officeart/2005/8/layout/hChevron3"/>
    <dgm:cxn modelId="{7B91404C-C1DF-489E-A7EC-4421B024F100}" type="presOf" srcId="{8365A6BA-149F-4E1F-991B-9E38DF8F6C49}" destId="{859CEDFA-AD1E-4207-A3C0-7EC66802872F}" srcOrd="0" destOrd="0" presId="urn:microsoft.com/office/officeart/2005/8/layout/hChevron3"/>
    <dgm:cxn modelId="{8563EE50-3FF0-423A-9542-5C771D8101B7}" srcId="{B75498D5-F993-4874-89A2-DD91D2FBF29C}" destId="{AD2A18A9-DE3B-4699-A8DC-B253BF72C9DF}" srcOrd="2" destOrd="0" parTransId="{6B2F0C34-F2AE-48FD-B0F4-4F2162D3C0DB}" sibTransId="{2FB3694E-9C86-4C9D-B96B-D6363E7F71A2}"/>
    <dgm:cxn modelId="{8E8B9082-68CE-4DF5-9063-6D986E8019DD}" type="presOf" srcId="{B75498D5-F993-4874-89A2-DD91D2FBF29C}" destId="{FD964151-E81E-4495-A565-02A2D85B8A63}" srcOrd="0" destOrd="0" presId="urn:microsoft.com/office/officeart/2005/8/layout/hChevron3"/>
    <dgm:cxn modelId="{B3B5A125-88E4-4507-AAFA-6FE81768C8FB}" type="presParOf" srcId="{FD964151-E81E-4495-A565-02A2D85B8A63}" destId="{2DF62B28-EA1A-4373-B522-704ED92FA25B}" srcOrd="0" destOrd="0" presId="urn:microsoft.com/office/officeart/2005/8/layout/hChevron3"/>
    <dgm:cxn modelId="{5D02E9CF-EBC2-429F-B018-0A1BCB0D10F1}" type="presParOf" srcId="{FD964151-E81E-4495-A565-02A2D85B8A63}" destId="{994B453F-A3F2-4324-AC9E-B49BA97B966C}" srcOrd="1" destOrd="0" presId="urn:microsoft.com/office/officeart/2005/8/layout/hChevron3"/>
    <dgm:cxn modelId="{6DC12FE3-E0C2-4D59-A3A3-7F9B58F40AB6}" type="presParOf" srcId="{FD964151-E81E-4495-A565-02A2D85B8A63}" destId="{859CEDFA-AD1E-4207-A3C0-7EC66802872F}" srcOrd="2" destOrd="0" presId="urn:microsoft.com/office/officeart/2005/8/layout/hChevron3"/>
    <dgm:cxn modelId="{246B75F6-905A-4D15-AF07-B114D66B3E2E}" type="presParOf" srcId="{FD964151-E81E-4495-A565-02A2D85B8A63}" destId="{E6877FEB-90A2-4277-B45B-BC2E25657952}" srcOrd="3" destOrd="0" presId="urn:microsoft.com/office/officeart/2005/8/layout/hChevron3"/>
    <dgm:cxn modelId="{A3817540-4B54-4598-896D-348947BBD4CB}" type="presParOf" srcId="{FD964151-E81E-4495-A565-02A2D85B8A63}" destId="{91CD287F-04CB-488F-94AB-937EAE20CE43}" srcOrd="4" destOrd="0" presId="urn:microsoft.com/office/officeart/2005/8/layout/hChevron3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3C8406-E136-4489-BCA0-7A7AEDB25CE5}" type="doc">
      <dgm:prSet loTypeId="urn:microsoft.com/office/officeart/2005/8/layout/radial6" loCatId="cycl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fr-FR"/>
        </a:p>
      </dgm:t>
    </dgm:pt>
    <dgm:pt modelId="{7235FEA8-A53C-4B02-82A4-683D3DC933B3}">
      <dgm:prSet phldrT="[Texte]" custT="1"/>
      <dgm:spPr>
        <a:gradFill rotWithShape="0">
          <a:gsLst>
            <a:gs pos="58000">
              <a:srgbClr val="B9D08B"/>
            </a:gs>
            <a:gs pos="39000">
              <a:schemeClr val="accent3"/>
            </a:gs>
            <a:gs pos="68000">
              <a:schemeClr val="accent3">
                <a:lumMod val="40000"/>
                <a:lumOff val="60000"/>
              </a:schemeClr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ln>
          <a:noFill/>
        </a:ln>
      </dgm:spPr>
      <dgm:t>
        <a:bodyPr/>
        <a:lstStyle/>
        <a:p>
          <a:pPr>
            <a:spcAft>
              <a:spcPts val="600"/>
            </a:spcAft>
          </a:pPr>
          <a:r>
            <a:rPr lang="fr-FR" sz="3600" dirty="0" smtClean="0"/>
            <a:t>MANUAL</a:t>
          </a:r>
          <a:endParaRPr lang="fr-FR" sz="4000" dirty="0" smtClean="0"/>
        </a:p>
        <a:p>
          <a:pPr>
            <a:spcAft>
              <a:spcPts val="600"/>
            </a:spcAft>
          </a:pPr>
          <a:r>
            <a:rPr lang="fr-FR" sz="1050" dirty="0" smtClean="0"/>
            <a:t>= </a:t>
          </a:r>
          <a:r>
            <a:rPr lang="fr-FR" sz="1050" dirty="0" err="1" smtClean="0"/>
            <a:t>Website</a:t>
          </a:r>
          <a:r>
            <a:rPr lang="fr-FR" sz="1050" dirty="0" smtClean="0"/>
            <a:t>/ book /software/?</a:t>
          </a:r>
          <a:endParaRPr lang="fr-FR" sz="1050" dirty="0"/>
        </a:p>
      </dgm:t>
    </dgm:pt>
    <dgm:pt modelId="{D21D38C4-A009-40B7-B75D-9D0E84FEDC91}" type="parTrans" cxnId="{B275933C-2BD6-4ACA-99D8-5E5E3132832E}">
      <dgm:prSet/>
      <dgm:spPr/>
      <dgm:t>
        <a:bodyPr/>
        <a:lstStyle/>
        <a:p>
          <a:endParaRPr lang="fr-FR"/>
        </a:p>
      </dgm:t>
    </dgm:pt>
    <dgm:pt modelId="{25D0E38A-E0CE-4448-81D5-69852D6A8D7C}" type="sibTrans" cxnId="{B275933C-2BD6-4ACA-99D8-5E5E3132832E}">
      <dgm:prSet/>
      <dgm:spPr/>
      <dgm:t>
        <a:bodyPr/>
        <a:lstStyle/>
        <a:p>
          <a:endParaRPr lang="fr-FR"/>
        </a:p>
      </dgm:t>
    </dgm:pt>
    <dgm:pt modelId="{666A187D-C7EF-43B7-9959-7042F17694AF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BA9AD769-CEC3-443E-A74C-4DFD42954925}" type="parTrans" cxnId="{40C60843-0456-4077-8876-946112182407}">
      <dgm:prSet/>
      <dgm:spPr/>
      <dgm:t>
        <a:bodyPr/>
        <a:lstStyle/>
        <a:p>
          <a:endParaRPr lang="fr-FR"/>
        </a:p>
      </dgm:t>
    </dgm:pt>
    <dgm:pt modelId="{6162FFB6-F58E-4BC4-82A6-96524BE43837}" type="sibTrans" cxnId="{40C60843-0456-4077-8876-946112182407}">
      <dgm:prSet/>
      <dgm:spPr/>
      <dgm:t>
        <a:bodyPr/>
        <a:lstStyle/>
        <a:p>
          <a:endParaRPr lang="fr-FR"/>
        </a:p>
      </dgm:t>
    </dgm:pt>
    <dgm:pt modelId="{6CB3FA6B-9C7F-4D5D-AFAB-C6A1F18D717A}">
      <dgm:prSet phldrT="[Texte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fr-FR" sz="2000" dirty="0" smtClean="0"/>
            <a:t>CS 3</a:t>
          </a:r>
          <a:endParaRPr lang="fr-FR" sz="2000" dirty="0"/>
        </a:p>
      </dgm:t>
    </dgm:pt>
    <dgm:pt modelId="{81401878-47AA-4B69-A20C-C01A2BACC12E}" type="parTrans" cxnId="{48055D29-E11D-40A7-95E2-A2032215C696}">
      <dgm:prSet/>
      <dgm:spPr/>
      <dgm:t>
        <a:bodyPr/>
        <a:lstStyle/>
        <a:p>
          <a:endParaRPr lang="fr-FR"/>
        </a:p>
      </dgm:t>
    </dgm:pt>
    <dgm:pt modelId="{B6CC826C-3764-4903-B68C-7B7035DB870F}" type="sibTrans" cxnId="{48055D29-E11D-40A7-95E2-A2032215C696}">
      <dgm:prSet/>
      <dgm:spPr/>
      <dgm:t>
        <a:bodyPr/>
        <a:lstStyle/>
        <a:p>
          <a:endParaRPr lang="fr-FR"/>
        </a:p>
      </dgm:t>
    </dgm:pt>
    <dgm:pt modelId="{B64F5A2E-9512-4653-BD90-99B625ECB3FE}">
      <dgm:prSet phldrT="[Texte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fr-FR" sz="2000" dirty="0" smtClean="0"/>
            <a:t>C</a:t>
          </a:r>
          <a:r>
            <a:rPr lang="fr-FR" sz="1400" dirty="0" smtClean="0"/>
            <a:t>ase</a:t>
          </a:r>
          <a:r>
            <a:rPr lang="fr-FR" sz="2000" dirty="0" smtClean="0"/>
            <a:t> </a:t>
          </a:r>
          <a:r>
            <a:rPr lang="fr-FR" sz="2000" dirty="0" err="1" smtClean="0"/>
            <a:t>S</a:t>
          </a:r>
          <a:r>
            <a:rPr lang="fr-FR" sz="1400" dirty="0" err="1" smtClean="0"/>
            <a:t>tudy</a:t>
          </a:r>
          <a:r>
            <a:rPr lang="fr-FR" sz="2000" dirty="0" smtClean="0"/>
            <a:t> 2</a:t>
          </a:r>
          <a:endParaRPr lang="fr-FR" sz="2000" dirty="0"/>
        </a:p>
      </dgm:t>
    </dgm:pt>
    <dgm:pt modelId="{CC80C1A4-DB02-4F7E-9A27-7400DDEB0C68}" type="parTrans" cxnId="{5471580E-F8E8-4A37-8CA3-43CE25CE5EE0}">
      <dgm:prSet/>
      <dgm:spPr/>
      <dgm:t>
        <a:bodyPr/>
        <a:lstStyle/>
        <a:p>
          <a:endParaRPr lang="fr-FR"/>
        </a:p>
      </dgm:t>
    </dgm:pt>
    <dgm:pt modelId="{316C6A28-FD67-4F10-B801-0833AE6C83C6}" type="sibTrans" cxnId="{5471580E-F8E8-4A37-8CA3-43CE25CE5EE0}">
      <dgm:prSet/>
      <dgm:spPr/>
      <dgm:t>
        <a:bodyPr/>
        <a:lstStyle/>
        <a:p>
          <a:endParaRPr lang="fr-FR"/>
        </a:p>
      </dgm:t>
    </dgm:pt>
    <dgm:pt modelId="{E0810927-56CE-47E5-A169-5C8A5B1A0E1C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fr-FR" sz="2000" dirty="0" smtClean="0"/>
            <a:t>CS 5</a:t>
          </a:r>
          <a:endParaRPr lang="fr-FR" sz="2000" dirty="0"/>
        </a:p>
      </dgm:t>
    </dgm:pt>
    <dgm:pt modelId="{B2A20A18-D85D-432E-8D35-3A5E44D2AB22}" type="parTrans" cxnId="{A26884AF-D2CA-401D-AFD4-59F92FA96401}">
      <dgm:prSet/>
      <dgm:spPr/>
      <dgm:t>
        <a:bodyPr/>
        <a:lstStyle/>
        <a:p>
          <a:endParaRPr lang="fr-FR"/>
        </a:p>
      </dgm:t>
    </dgm:pt>
    <dgm:pt modelId="{682AA85B-5049-4A7D-AF57-7A90890A9214}" type="sibTrans" cxnId="{A26884AF-D2CA-401D-AFD4-59F92FA96401}">
      <dgm:prSet/>
      <dgm:spPr/>
      <dgm:t>
        <a:bodyPr/>
        <a:lstStyle/>
        <a:p>
          <a:endParaRPr lang="fr-FR"/>
        </a:p>
      </dgm:t>
    </dgm:pt>
    <dgm:pt modelId="{ECE83876-3A56-41C1-9360-852CF7520ACA}">
      <dgm:prSet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fr-FR" sz="2000" dirty="0" smtClean="0"/>
            <a:t>CS 4</a:t>
          </a:r>
          <a:endParaRPr lang="fr-FR" sz="2000" dirty="0"/>
        </a:p>
      </dgm:t>
    </dgm:pt>
    <dgm:pt modelId="{90F15A49-1897-4D52-9BB7-027C55F5EFF9}" type="parTrans" cxnId="{B835B340-2496-48E9-898F-A5508CFE7403}">
      <dgm:prSet/>
      <dgm:spPr/>
      <dgm:t>
        <a:bodyPr/>
        <a:lstStyle/>
        <a:p>
          <a:endParaRPr lang="fr-FR"/>
        </a:p>
      </dgm:t>
    </dgm:pt>
    <dgm:pt modelId="{F9653D56-890E-4FFF-B5E8-FF921137651A}" type="sibTrans" cxnId="{B835B340-2496-48E9-898F-A5508CFE7403}">
      <dgm:prSet/>
      <dgm:spPr/>
      <dgm:t>
        <a:bodyPr/>
        <a:lstStyle/>
        <a:p>
          <a:endParaRPr lang="fr-FR"/>
        </a:p>
      </dgm:t>
    </dgm:pt>
    <dgm:pt modelId="{1A20C6A1-E838-4DF4-BB09-1900E2FFB802}" type="pres">
      <dgm:prSet presAssocID="{483C8406-E136-4489-BCA0-7A7AEDB25CE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A1BB232-ECB8-4F27-92F0-E01FBFB16EE3}" type="pres">
      <dgm:prSet presAssocID="{7235FEA8-A53C-4B02-82A4-683D3DC933B3}" presName="centerShape" presStyleLbl="node0" presStyleIdx="0" presStyleCnt="1" custScaleX="200136" custScaleY="200136"/>
      <dgm:spPr/>
      <dgm:t>
        <a:bodyPr/>
        <a:lstStyle/>
        <a:p>
          <a:endParaRPr lang="fr-FR"/>
        </a:p>
      </dgm:t>
    </dgm:pt>
    <dgm:pt modelId="{2089AAC4-F188-4223-A15F-EEDD71FF8417}" type="pres">
      <dgm:prSet presAssocID="{666A187D-C7EF-43B7-9959-7042F17694A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9F37413-AFB0-4EF8-9994-CE2CEFBE4414}" type="pres">
      <dgm:prSet presAssocID="{666A187D-C7EF-43B7-9959-7042F17694AF}" presName="dummy" presStyleCnt="0"/>
      <dgm:spPr/>
    </dgm:pt>
    <dgm:pt modelId="{EBAC705C-4B46-4EA8-98AB-5BF8A994DCEC}" type="pres">
      <dgm:prSet presAssocID="{6162FFB6-F58E-4BC4-82A6-96524BE43837}" presName="sibTrans" presStyleLbl="sibTrans2D1" presStyleIdx="0" presStyleCnt="5"/>
      <dgm:spPr/>
      <dgm:t>
        <a:bodyPr/>
        <a:lstStyle/>
        <a:p>
          <a:endParaRPr lang="fr-FR"/>
        </a:p>
      </dgm:t>
    </dgm:pt>
    <dgm:pt modelId="{4067677B-FC7D-4350-8077-14D7A57F6485}" type="pres">
      <dgm:prSet presAssocID="{E0810927-56CE-47E5-A169-5C8A5B1A0E1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3C3DAAC-0713-46D3-A930-4084107569DE}" type="pres">
      <dgm:prSet presAssocID="{E0810927-56CE-47E5-A169-5C8A5B1A0E1C}" presName="dummy" presStyleCnt="0"/>
      <dgm:spPr/>
    </dgm:pt>
    <dgm:pt modelId="{F3D2ABCD-25B5-49F5-AC6B-095F591A005F}" type="pres">
      <dgm:prSet presAssocID="{682AA85B-5049-4A7D-AF57-7A90890A9214}" presName="sibTrans" presStyleLbl="sibTrans2D1" presStyleIdx="1" presStyleCnt="5"/>
      <dgm:spPr/>
      <dgm:t>
        <a:bodyPr/>
        <a:lstStyle/>
        <a:p>
          <a:endParaRPr lang="fr-FR"/>
        </a:p>
      </dgm:t>
    </dgm:pt>
    <dgm:pt modelId="{3FB011C5-7F49-4F96-ACFE-79D529B5D6D6}" type="pres">
      <dgm:prSet presAssocID="{ECE83876-3A56-41C1-9360-852CF7520AC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42A106-EF0D-4691-97C6-677F64FB12B1}" type="pres">
      <dgm:prSet presAssocID="{ECE83876-3A56-41C1-9360-852CF7520ACA}" presName="dummy" presStyleCnt="0"/>
      <dgm:spPr/>
    </dgm:pt>
    <dgm:pt modelId="{512D3DC3-F517-48E9-88F1-BB36A8F00EA0}" type="pres">
      <dgm:prSet presAssocID="{F9653D56-890E-4FFF-B5E8-FF921137651A}" presName="sibTrans" presStyleLbl="sibTrans2D1" presStyleIdx="2" presStyleCnt="5"/>
      <dgm:spPr/>
      <dgm:t>
        <a:bodyPr/>
        <a:lstStyle/>
        <a:p>
          <a:endParaRPr lang="fr-FR"/>
        </a:p>
      </dgm:t>
    </dgm:pt>
    <dgm:pt modelId="{3009A91A-A9CB-4102-B161-01097E340272}" type="pres">
      <dgm:prSet presAssocID="{6CB3FA6B-9C7F-4D5D-AFAB-C6A1F18D71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B13EC01-BD8B-4B9B-A96F-C5BF6B1ED773}" type="pres">
      <dgm:prSet presAssocID="{6CB3FA6B-9C7F-4D5D-AFAB-C6A1F18D717A}" presName="dummy" presStyleCnt="0"/>
      <dgm:spPr/>
    </dgm:pt>
    <dgm:pt modelId="{1DCFF474-2913-4CE3-B468-21D016E968E6}" type="pres">
      <dgm:prSet presAssocID="{B6CC826C-3764-4903-B68C-7B7035DB870F}" presName="sibTrans" presStyleLbl="sibTrans2D1" presStyleIdx="3" presStyleCnt="5"/>
      <dgm:spPr/>
      <dgm:t>
        <a:bodyPr/>
        <a:lstStyle/>
        <a:p>
          <a:endParaRPr lang="fr-FR"/>
        </a:p>
      </dgm:t>
    </dgm:pt>
    <dgm:pt modelId="{CFC0FBFC-83C5-49B9-8A25-9694B620CD27}" type="pres">
      <dgm:prSet presAssocID="{B64F5A2E-9512-4653-BD90-99B625ECB3F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F54EFF-F1AC-4727-B05C-FB05C10955C5}" type="pres">
      <dgm:prSet presAssocID="{B64F5A2E-9512-4653-BD90-99B625ECB3FE}" presName="dummy" presStyleCnt="0"/>
      <dgm:spPr/>
    </dgm:pt>
    <dgm:pt modelId="{C1EE4F75-48BC-4A1D-A452-3A2E3FB6C413}" type="pres">
      <dgm:prSet presAssocID="{316C6A28-FD67-4F10-B801-0833AE6C83C6}" presName="sibTrans" presStyleLbl="sibTrans2D1" presStyleIdx="4" presStyleCnt="5"/>
      <dgm:spPr/>
      <dgm:t>
        <a:bodyPr/>
        <a:lstStyle/>
        <a:p>
          <a:endParaRPr lang="fr-FR"/>
        </a:p>
      </dgm:t>
    </dgm:pt>
  </dgm:ptLst>
  <dgm:cxnLst>
    <dgm:cxn modelId="{6F7A4974-ADBA-438C-B4C6-A57D0079CFF8}" type="presOf" srcId="{B64F5A2E-9512-4653-BD90-99B625ECB3FE}" destId="{CFC0FBFC-83C5-49B9-8A25-9694B620CD27}" srcOrd="0" destOrd="0" presId="urn:microsoft.com/office/officeart/2005/8/layout/radial6"/>
    <dgm:cxn modelId="{B259931E-045C-4341-B94E-7B2B77085B8C}" type="presOf" srcId="{ECE83876-3A56-41C1-9360-852CF7520ACA}" destId="{3FB011C5-7F49-4F96-ACFE-79D529B5D6D6}" srcOrd="0" destOrd="0" presId="urn:microsoft.com/office/officeart/2005/8/layout/radial6"/>
    <dgm:cxn modelId="{5471580E-F8E8-4A37-8CA3-43CE25CE5EE0}" srcId="{7235FEA8-A53C-4B02-82A4-683D3DC933B3}" destId="{B64F5A2E-9512-4653-BD90-99B625ECB3FE}" srcOrd="4" destOrd="0" parTransId="{CC80C1A4-DB02-4F7E-9A27-7400DDEB0C68}" sibTransId="{316C6A28-FD67-4F10-B801-0833AE6C83C6}"/>
    <dgm:cxn modelId="{9B92B987-9F71-4475-A6DF-0691AEA2FD71}" type="presOf" srcId="{F9653D56-890E-4FFF-B5E8-FF921137651A}" destId="{512D3DC3-F517-48E9-88F1-BB36A8F00EA0}" srcOrd="0" destOrd="0" presId="urn:microsoft.com/office/officeart/2005/8/layout/radial6"/>
    <dgm:cxn modelId="{D3848FD5-6374-4E35-BB99-8DCEAC09068B}" type="presOf" srcId="{483C8406-E136-4489-BCA0-7A7AEDB25CE5}" destId="{1A20C6A1-E838-4DF4-BB09-1900E2FFB802}" srcOrd="0" destOrd="0" presId="urn:microsoft.com/office/officeart/2005/8/layout/radial6"/>
    <dgm:cxn modelId="{B275933C-2BD6-4ACA-99D8-5E5E3132832E}" srcId="{483C8406-E136-4489-BCA0-7A7AEDB25CE5}" destId="{7235FEA8-A53C-4B02-82A4-683D3DC933B3}" srcOrd="0" destOrd="0" parTransId="{D21D38C4-A009-40B7-B75D-9D0E84FEDC91}" sibTransId="{25D0E38A-E0CE-4448-81D5-69852D6A8D7C}"/>
    <dgm:cxn modelId="{F104B9EB-0495-49ED-B30C-6B1181D1D209}" type="presOf" srcId="{6CB3FA6B-9C7F-4D5D-AFAB-C6A1F18D717A}" destId="{3009A91A-A9CB-4102-B161-01097E340272}" srcOrd="0" destOrd="0" presId="urn:microsoft.com/office/officeart/2005/8/layout/radial6"/>
    <dgm:cxn modelId="{CA029D06-FBCD-4B77-949C-CD5FF81B8643}" type="presOf" srcId="{7235FEA8-A53C-4B02-82A4-683D3DC933B3}" destId="{0A1BB232-ECB8-4F27-92F0-E01FBFB16EE3}" srcOrd="0" destOrd="0" presId="urn:microsoft.com/office/officeart/2005/8/layout/radial6"/>
    <dgm:cxn modelId="{A26884AF-D2CA-401D-AFD4-59F92FA96401}" srcId="{7235FEA8-A53C-4B02-82A4-683D3DC933B3}" destId="{E0810927-56CE-47E5-A169-5C8A5B1A0E1C}" srcOrd="1" destOrd="0" parTransId="{B2A20A18-D85D-432E-8D35-3A5E44D2AB22}" sibTransId="{682AA85B-5049-4A7D-AF57-7A90890A9214}"/>
    <dgm:cxn modelId="{3FE95193-CC7F-47B3-B550-660C7841A436}" type="presOf" srcId="{666A187D-C7EF-43B7-9959-7042F17694AF}" destId="{2089AAC4-F188-4223-A15F-EEDD71FF8417}" srcOrd="0" destOrd="0" presId="urn:microsoft.com/office/officeart/2005/8/layout/radial6"/>
    <dgm:cxn modelId="{C6E5E551-3F66-4097-95D0-D72EF5722C7D}" type="presOf" srcId="{B6CC826C-3764-4903-B68C-7B7035DB870F}" destId="{1DCFF474-2913-4CE3-B468-21D016E968E6}" srcOrd="0" destOrd="0" presId="urn:microsoft.com/office/officeart/2005/8/layout/radial6"/>
    <dgm:cxn modelId="{48055D29-E11D-40A7-95E2-A2032215C696}" srcId="{7235FEA8-A53C-4B02-82A4-683D3DC933B3}" destId="{6CB3FA6B-9C7F-4D5D-AFAB-C6A1F18D717A}" srcOrd="3" destOrd="0" parTransId="{81401878-47AA-4B69-A20C-C01A2BACC12E}" sibTransId="{B6CC826C-3764-4903-B68C-7B7035DB870F}"/>
    <dgm:cxn modelId="{40C60843-0456-4077-8876-946112182407}" srcId="{7235FEA8-A53C-4B02-82A4-683D3DC933B3}" destId="{666A187D-C7EF-43B7-9959-7042F17694AF}" srcOrd="0" destOrd="0" parTransId="{BA9AD769-CEC3-443E-A74C-4DFD42954925}" sibTransId="{6162FFB6-F58E-4BC4-82A6-96524BE43837}"/>
    <dgm:cxn modelId="{CCAB597F-24D9-447B-823F-8635FA129D61}" type="presOf" srcId="{E0810927-56CE-47E5-A169-5C8A5B1A0E1C}" destId="{4067677B-FC7D-4350-8077-14D7A57F6485}" srcOrd="0" destOrd="0" presId="urn:microsoft.com/office/officeart/2005/8/layout/radial6"/>
    <dgm:cxn modelId="{20B65E35-DF12-4F52-A67A-A2A7ECBE082E}" type="presOf" srcId="{682AA85B-5049-4A7D-AF57-7A90890A9214}" destId="{F3D2ABCD-25B5-49F5-AC6B-095F591A005F}" srcOrd="0" destOrd="0" presId="urn:microsoft.com/office/officeart/2005/8/layout/radial6"/>
    <dgm:cxn modelId="{B835B340-2496-48E9-898F-A5508CFE7403}" srcId="{7235FEA8-A53C-4B02-82A4-683D3DC933B3}" destId="{ECE83876-3A56-41C1-9360-852CF7520ACA}" srcOrd="2" destOrd="0" parTransId="{90F15A49-1897-4D52-9BB7-027C55F5EFF9}" sibTransId="{F9653D56-890E-4FFF-B5E8-FF921137651A}"/>
    <dgm:cxn modelId="{4F8D1F28-E14B-43B6-817C-4D41B36DFE87}" type="presOf" srcId="{6162FFB6-F58E-4BC4-82A6-96524BE43837}" destId="{EBAC705C-4B46-4EA8-98AB-5BF8A994DCEC}" srcOrd="0" destOrd="0" presId="urn:microsoft.com/office/officeart/2005/8/layout/radial6"/>
    <dgm:cxn modelId="{A7EA1487-7C45-4346-900F-DF467BFE1D6D}" type="presOf" srcId="{316C6A28-FD67-4F10-B801-0833AE6C83C6}" destId="{C1EE4F75-48BC-4A1D-A452-3A2E3FB6C413}" srcOrd="0" destOrd="0" presId="urn:microsoft.com/office/officeart/2005/8/layout/radial6"/>
    <dgm:cxn modelId="{E9AD5587-2713-4BB3-BD21-1A801117E914}" type="presParOf" srcId="{1A20C6A1-E838-4DF4-BB09-1900E2FFB802}" destId="{0A1BB232-ECB8-4F27-92F0-E01FBFB16EE3}" srcOrd="0" destOrd="0" presId="urn:microsoft.com/office/officeart/2005/8/layout/radial6"/>
    <dgm:cxn modelId="{0CEC2F59-1AEB-4363-85DD-9B891A0A2657}" type="presParOf" srcId="{1A20C6A1-E838-4DF4-BB09-1900E2FFB802}" destId="{2089AAC4-F188-4223-A15F-EEDD71FF8417}" srcOrd="1" destOrd="0" presId="urn:microsoft.com/office/officeart/2005/8/layout/radial6"/>
    <dgm:cxn modelId="{C456BA27-C509-41EE-A1FE-0A7BA9F198D3}" type="presParOf" srcId="{1A20C6A1-E838-4DF4-BB09-1900E2FFB802}" destId="{29F37413-AFB0-4EF8-9994-CE2CEFBE4414}" srcOrd="2" destOrd="0" presId="urn:microsoft.com/office/officeart/2005/8/layout/radial6"/>
    <dgm:cxn modelId="{A78C4F9D-3E4F-438B-90CC-8722F22654B8}" type="presParOf" srcId="{1A20C6A1-E838-4DF4-BB09-1900E2FFB802}" destId="{EBAC705C-4B46-4EA8-98AB-5BF8A994DCEC}" srcOrd="3" destOrd="0" presId="urn:microsoft.com/office/officeart/2005/8/layout/radial6"/>
    <dgm:cxn modelId="{ADB0D0F8-29E8-4D71-8CD8-92D77031A92D}" type="presParOf" srcId="{1A20C6A1-E838-4DF4-BB09-1900E2FFB802}" destId="{4067677B-FC7D-4350-8077-14D7A57F6485}" srcOrd="4" destOrd="0" presId="urn:microsoft.com/office/officeart/2005/8/layout/radial6"/>
    <dgm:cxn modelId="{676FC2D4-476F-4DF4-8014-772E533BB8A5}" type="presParOf" srcId="{1A20C6A1-E838-4DF4-BB09-1900E2FFB802}" destId="{33C3DAAC-0713-46D3-A930-4084107569DE}" srcOrd="5" destOrd="0" presId="urn:microsoft.com/office/officeart/2005/8/layout/radial6"/>
    <dgm:cxn modelId="{DD2AF350-3B61-4621-9E2F-7A93C5D4AE6D}" type="presParOf" srcId="{1A20C6A1-E838-4DF4-BB09-1900E2FFB802}" destId="{F3D2ABCD-25B5-49F5-AC6B-095F591A005F}" srcOrd="6" destOrd="0" presId="urn:microsoft.com/office/officeart/2005/8/layout/radial6"/>
    <dgm:cxn modelId="{12DFFED2-3FB6-48CF-B470-8BE41248F65F}" type="presParOf" srcId="{1A20C6A1-E838-4DF4-BB09-1900E2FFB802}" destId="{3FB011C5-7F49-4F96-ACFE-79D529B5D6D6}" srcOrd="7" destOrd="0" presId="urn:microsoft.com/office/officeart/2005/8/layout/radial6"/>
    <dgm:cxn modelId="{FB1CDF14-B88D-4A18-B4AC-D0590954629C}" type="presParOf" srcId="{1A20C6A1-E838-4DF4-BB09-1900E2FFB802}" destId="{1F42A106-EF0D-4691-97C6-677F64FB12B1}" srcOrd="8" destOrd="0" presId="urn:microsoft.com/office/officeart/2005/8/layout/radial6"/>
    <dgm:cxn modelId="{13F8751F-3827-4298-8E98-4BD674F44974}" type="presParOf" srcId="{1A20C6A1-E838-4DF4-BB09-1900E2FFB802}" destId="{512D3DC3-F517-48E9-88F1-BB36A8F00EA0}" srcOrd="9" destOrd="0" presId="urn:microsoft.com/office/officeart/2005/8/layout/radial6"/>
    <dgm:cxn modelId="{33C13D6F-A4DE-44A9-9581-31A0459ECB7A}" type="presParOf" srcId="{1A20C6A1-E838-4DF4-BB09-1900E2FFB802}" destId="{3009A91A-A9CB-4102-B161-01097E340272}" srcOrd="10" destOrd="0" presId="urn:microsoft.com/office/officeart/2005/8/layout/radial6"/>
    <dgm:cxn modelId="{C6BF7997-2F4C-460D-8113-9842AC1CB749}" type="presParOf" srcId="{1A20C6A1-E838-4DF4-BB09-1900E2FFB802}" destId="{4B13EC01-BD8B-4B9B-A96F-C5BF6B1ED773}" srcOrd="11" destOrd="0" presId="urn:microsoft.com/office/officeart/2005/8/layout/radial6"/>
    <dgm:cxn modelId="{5DCD22FC-CACD-42E0-B954-40F584F2FA8E}" type="presParOf" srcId="{1A20C6A1-E838-4DF4-BB09-1900E2FFB802}" destId="{1DCFF474-2913-4CE3-B468-21D016E968E6}" srcOrd="12" destOrd="0" presId="urn:microsoft.com/office/officeart/2005/8/layout/radial6"/>
    <dgm:cxn modelId="{CFB50484-4BDB-4669-A1B2-8D33798B7140}" type="presParOf" srcId="{1A20C6A1-E838-4DF4-BB09-1900E2FFB802}" destId="{CFC0FBFC-83C5-49B9-8A25-9694B620CD27}" srcOrd="13" destOrd="0" presId="urn:microsoft.com/office/officeart/2005/8/layout/radial6"/>
    <dgm:cxn modelId="{9AA44A09-5E58-4EE8-8FA1-E62E48776902}" type="presParOf" srcId="{1A20C6A1-E838-4DF4-BB09-1900E2FFB802}" destId="{0AF54EFF-F1AC-4727-B05C-FB05C10955C5}" srcOrd="14" destOrd="0" presId="urn:microsoft.com/office/officeart/2005/8/layout/radial6"/>
    <dgm:cxn modelId="{AA193E44-3AD6-4D87-AACB-784B464D0C0F}" type="presParOf" srcId="{1A20C6A1-E838-4DF4-BB09-1900E2FFB802}" destId="{C1EE4F75-48BC-4A1D-A452-3A2E3FB6C413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5498D5-F993-4874-89A2-DD91D2FBF29C}" type="doc">
      <dgm:prSet loTypeId="urn:microsoft.com/office/officeart/2005/8/layout/hChevron3" loCatId="process" qsTypeId="urn:microsoft.com/office/officeart/2005/8/quickstyle/simple3" qsCatId="simple" csTypeId="urn:microsoft.com/office/officeart/2005/8/colors/colorful2" csCatId="colorful" phldr="1"/>
      <dgm:spPr/>
    </dgm:pt>
    <dgm:pt modelId="{9575DA03-F473-4375-AF88-45ED30311B1F}">
      <dgm:prSet phldrT="[Texte]"/>
      <dgm:spPr/>
      <dgm:t>
        <a:bodyPr/>
        <a:lstStyle/>
        <a:p>
          <a:r>
            <a:rPr lang="fr-FR" dirty="0" smtClean="0"/>
            <a:t>Objectives &amp; description</a:t>
          </a:r>
          <a:endParaRPr lang="fr-FR" dirty="0"/>
        </a:p>
      </dgm:t>
    </dgm:pt>
    <dgm:pt modelId="{571F8230-F566-4433-8C52-5BFA1AA28E11}" type="parTrans" cxnId="{18694C7A-4810-4DFE-BAE5-3C96852B1DA4}">
      <dgm:prSet/>
      <dgm:spPr/>
      <dgm:t>
        <a:bodyPr/>
        <a:lstStyle/>
        <a:p>
          <a:endParaRPr lang="fr-FR"/>
        </a:p>
      </dgm:t>
    </dgm:pt>
    <dgm:pt modelId="{456AEE3D-DAF8-405C-8D3B-C32A571CA09C}" type="sibTrans" cxnId="{18694C7A-4810-4DFE-BAE5-3C96852B1DA4}">
      <dgm:prSet/>
      <dgm:spPr/>
      <dgm:t>
        <a:bodyPr/>
        <a:lstStyle/>
        <a:p>
          <a:endParaRPr lang="fr-FR"/>
        </a:p>
      </dgm:t>
    </dgm:pt>
    <dgm:pt modelId="{8365A6BA-149F-4E1F-991B-9E38DF8F6C49}">
      <dgm:prSet phldrT="[Texte]"/>
      <dgm:spPr/>
      <dgm:t>
        <a:bodyPr/>
        <a:lstStyle/>
        <a:p>
          <a:r>
            <a:rPr lang="fr-FR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How to </a:t>
          </a:r>
          <a:r>
            <a:rPr lang="fr-FR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achieve</a:t>
          </a:r>
          <a:r>
            <a:rPr lang="fr-FR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the objective?</a:t>
          </a:r>
          <a:endParaRPr lang="fr-FR" dirty="0">
            <a:ln>
              <a:solidFill>
                <a:schemeClr val="accent6">
                  <a:lumMod val="75000"/>
                </a:schemeClr>
              </a:solidFill>
            </a:ln>
          </a:endParaRPr>
        </a:p>
      </dgm:t>
    </dgm:pt>
    <dgm:pt modelId="{4E1EF4A8-341D-4EDC-9D2A-6A49FCE0C4AE}" type="parTrans" cxnId="{975E5222-F1E3-46CF-8687-BB6F5C6B622B}">
      <dgm:prSet/>
      <dgm:spPr/>
      <dgm:t>
        <a:bodyPr/>
        <a:lstStyle/>
        <a:p>
          <a:endParaRPr lang="fr-FR"/>
        </a:p>
      </dgm:t>
    </dgm:pt>
    <dgm:pt modelId="{21BB5ADF-0FA1-484E-BCAC-E50EAC26965C}" type="sibTrans" cxnId="{975E5222-F1E3-46CF-8687-BB6F5C6B622B}">
      <dgm:prSet/>
      <dgm:spPr/>
      <dgm:t>
        <a:bodyPr/>
        <a:lstStyle/>
        <a:p>
          <a:endParaRPr lang="fr-FR"/>
        </a:p>
      </dgm:t>
    </dgm:pt>
    <dgm:pt modelId="{AD2A18A9-DE3B-4699-A8DC-B253BF72C9DF}">
      <dgm:prSet phldrT="[Texte]"/>
      <dgm:spPr/>
      <dgm:t>
        <a:bodyPr/>
        <a:lstStyle/>
        <a:p>
          <a:r>
            <a:rPr lang="fr-FR" dirty="0" err="1" smtClean="0"/>
            <a:t>My</a:t>
          </a:r>
          <a:r>
            <a:rPr lang="fr-FR" dirty="0" smtClean="0"/>
            <a:t> </a:t>
          </a:r>
          <a:r>
            <a:rPr lang="fr-FR" dirty="0" err="1" smtClean="0"/>
            <a:t>recent</a:t>
          </a:r>
          <a:r>
            <a:rPr lang="fr-FR" dirty="0" smtClean="0"/>
            <a:t> implication</a:t>
          </a:r>
          <a:endParaRPr lang="fr-FR" dirty="0"/>
        </a:p>
      </dgm:t>
    </dgm:pt>
    <dgm:pt modelId="{6B2F0C34-F2AE-48FD-B0F4-4F2162D3C0DB}" type="parTrans" cxnId="{8563EE50-3FF0-423A-9542-5C771D8101B7}">
      <dgm:prSet/>
      <dgm:spPr/>
      <dgm:t>
        <a:bodyPr/>
        <a:lstStyle/>
        <a:p>
          <a:endParaRPr lang="fr-FR"/>
        </a:p>
      </dgm:t>
    </dgm:pt>
    <dgm:pt modelId="{2FB3694E-9C86-4C9D-B96B-D6363E7F71A2}" type="sibTrans" cxnId="{8563EE50-3FF0-423A-9542-5C771D8101B7}">
      <dgm:prSet/>
      <dgm:spPr/>
      <dgm:t>
        <a:bodyPr/>
        <a:lstStyle/>
        <a:p>
          <a:endParaRPr lang="fr-FR"/>
        </a:p>
      </dgm:t>
    </dgm:pt>
    <dgm:pt modelId="{FD964151-E81E-4495-A565-02A2D85B8A63}" type="pres">
      <dgm:prSet presAssocID="{B75498D5-F993-4874-89A2-DD91D2FBF29C}" presName="Name0" presStyleCnt="0">
        <dgm:presLayoutVars>
          <dgm:dir/>
          <dgm:resizeHandles val="exact"/>
        </dgm:presLayoutVars>
      </dgm:prSet>
      <dgm:spPr/>
    </dgm:pt>
    <dgm:pt modelId="{2DF62B28-EA1A-4373-B522-704ED92FA25B}" type="pres">
      <dgm:prSet presAssocID="{9575DA03-F473-4375-AF88-45ED30311B1F}" presName="parTxOnly" presStyleLbl="node1" presStyleIdx="0" presStyleCnt="3" custScaleX="14750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4B453F-A3F2-4324-AC9E-B49BA97B966C}" type="pres">
      <dgm:prSet presAssocID="{456AEE3D-DAF8-405C-8D3B-C32A571CA09C}" presName="parSpace" presStyleCnt="0"/>
      <dgm:spPr/>
    </dgm:pt>
    <dgm:pt modelId="{859CEDFA-AD1E-4207-A3C0-7EC66802872F}" type="pres">
      <dgm:prSet presAssocID="{8365A6BA-149F-4E1F-991B-9E38DF8F6C49}" presName="parTxOnly" presStyleLbl="node1" presStyleIdx="1" presStyleCnt="3" custScaleX="1815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877FEB-90A2-4277-B45B-BC2E25657952}" type="pres">
      <dgm:prSet presAssocID="{21BB5ADF-0FA1-484E-BCAC-E50EAC26965C}" presName="parSpace" presStyleCnt="0"/>
      <dgm:spPr/>
    </dgm:pt>
    <dgm:pt modelId="{91CD287F-04CB-488F-94AB-937EAE20CE43}" type="pres">
      <dgm:prSet presAssocID="{AD2A18A9-DE3B-4699-A8DC-B253BF72C9DF}" presName="parTxOnly" presStyleLbl="node1" presStyleIdx="2" presStyleCnt="3" custScaleX="1301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75E5222-F1E3-46CF-8687-BB6F5C6B622B}" srcId="{B75498D5-F993-4874-89A2-DD91D2FBF29C}" destId="{8365A6BA-149F-4E1F-991B-9E38DF8F6C49}" srcOrd="1" destOrd="0" parTransId="{4E1EF4A8-341D-4EDC-9D2A-6A49FCE0C4AE}" sibTransId="{21BB5ADF-0FA1-484E-BCAC-E50EAC26965C}"/>
    <dgm:cxn modelId="{A86A648A-AF12-461A-AE78-D7CEEA285C3A}" type="presOf" srcId="{AD2A18A9-DE3B-4699-A8DC-B253BF72C9DF}" destId="{91CD287F-04CB-488F-94AB-937EAE20CE43}" srcOrd="0" destOrd="0" presId="urn:microsoft.com/office/officeart/2005/8/layout/hChevron3"/>
    <dgm:cxn modelId="{18694C7A-4810-4DFE-BAE5-3C96852B1DA4}" srcId="{B75498D5-F993-4874-89A2-DD91D2FBF29C}" destId="{9575DA03-F473-4375-AF88-45ED30311B1F}" srcOrd="0" destOrd="0" parTransId="{571F8230-F566-4433-8C52-5BFA1AA28E11}" sibTransId="{456AEE3D-DAF8-405C-8D3B-C32A571CA09C}"/>
    <dgm:cxn modelId="{4643568D-3891-4F2E-95E2-18F1252C4B43}" type="presOf" srcId="{9575DA03-F473-4375-AF88-45ED30311B1F}" destId="{2DF62B28-EA1A-4373-B522-704ED92FA25B}" srcOrd="0" destOrd="0" presId="urn:microsoft.com/office/officeart/2005/8/layout/hChevron3"/>
    <dgm:cxn modelId="{7B91404C-C1DF-489E-A7EC-4421B024F100}" type="presOf" srcId="{8365A6BA-149F-4E1F-991B-9E38DF8F6C49}" destId="{859CEDFA-AD1E-4207-A3C0-7EC66802872F}" srcOrd="0" destOrd="0" presId="urn:microsoft.com/office/officeart/2005/8/layout/hChevron3"/>
    <dgm:cxn modelId="{8563EE50-3FF0-423A-9542-5C771D8101B7}" srcId="{B75498D5-F993-4874-89A2-DD91D2FBF29C}" destId="{AD2A18A9-DE3B-4699-A8DC-B253BF72C9DF}" srcOrd="2" destOrd="0" parTransId="{6B2F0C34-F2AE-48FD-B0F4-4F2162D3C0DB}" sibTransId="{2FB3694E-9C86-4C9D-B96B-D6363E7F71A2}"/>
    <dgm:cxn modelId="{8E8B9082-68CE-4DF5-9063-6D986E8019DD}" type="presOf" srcId="{B75498D5-F993-4874-89A2-DD91D2FBF29C}" destId="{FD964151-E81E-4495-A565-02A2D85B8A63}" srcOrd="0" destOrd="0" presId="urn:microsoft.com/office/officeart/2005/8/layout/hChevron3"/>
    <dgm:cxn modelId="{B3B5A125-88E4-4507-AAFA-6FE81768C8FB}" type="presParOf" srcId="{FD964151-E81E-4495-A565-02A2D85B8A63}" destId="{2DF62B28-EA1A-4373-B522-704ED92FA25B}" srcOrd="0" destOrd="0" presId="urn:microsoft.com/office/officeart/2005/8/layout/hChevron3"/>
    <dgm:cxn modelId="{5D02E9CF-EBC2-429F-B018-0A1BCB0D10F1}" type="presParOf" srcId="{FD964151-E81E-4495-A565-02A2D85B8A63}" destId="{994B453F-A3F2-4324-AC9E-B49BA97B966C}" srcOrd="1" destOrd="0" presId="urn:microsoft.com/office/officeart/2005/8/layout/hChevron3"/>
    <dgm:cxn modelId="{6DC12FE3-E0C2-4D59-A3A3-7F9B58F40AB6}" type="presParOf" srcId="{FD964151-E81E-4495-A565-02A2D85B8A63}" destId="{859CEDFA-AD1E-4207-A3C0-7EC66802872F}" srcOrd="2" destOrd="0" presId="urn:microsoft.com/office/officeart/2005/8/layout/hChevron3"/>
    <dgm:cxn modelId="{246B75F6-905A-4D15-AF07-B114D66B3E2E}" type="presParOf" srcId="{FD964151-E81E-4495-A565-02A2D85B8A63}" destId="{E6877FEB-90A2-4277-B45B-BC2E25657952}" srcOrd="3" destOrd="0" presId="urn:microsoft.com/office/officeart/2005/8/layout/hChevron3"/>
    <dgm:cxn modelId="{A3817540-4B54-4598-896D-348947BBD4CB}" type="presParOf" srcId="{FD964151-E81E-4495-A565-02A2D85B8A63}" destId="{91CD287F-04CB-488F-94AB-937EAE20CE43}" srcOrd="4" destOrd="0" presId="urn:microsoft.com/office/officeart/2005/8/layout/hChevron3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E8839E-9DF8-48A1-B32D-7312DF1619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30DF858-D137-4F2F-9C41-CE1A044DE2F3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fr-FR" dirty="0"/>
        </a:p>
      </dgm:t>
    </dgm:pt>
    <dgm:pt modelId="{683C3CB9-A7A0-4CC6-A02D-93277D508A06}" type="parTrans" cxnId="{F88EBACA-D287-4B61-A2A5-F34578D7033A}">
      <dgm:prSet/>
      <dgm:spPr/>
      <dgm:t>
        <a:bodyPr/>
        <a:lstStyle/>
        <a:p>
          <a:endParaRPr lang="fr-FR"/>
        </a:p>
      </dgm:t>
    </dgm:pt>
    <dgm:pt modelId="{006CABC6-97AE-4ADB-A39B-6709F0F10B7A}" type="sibTrans" cxnId="{F88EBACA-D287-4B61-A2A5-F34578D7033A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426ABAC-2E19-48B2-92B9-FFE45F883A04}">
      <dgm:prSet phldrT="[Texte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689AA775-4B5D-4EEE-B658-0E49E8EC386C}" type="parTrans" cxnId="{8F64FDB5-5437-4C3B-9153-9366299E1054}">
      <dgm:prSet/>
      <dgm:spPr/>
      <dgm:t>
        <a:bodyPr/>
        <a:lstStyle/>
        <a:p>
          <a:endParaRPr lang="fr-FR"/>
        </a:p>
      </dgm:t>
    </dgm:pt>
    <dgm:pt modelId="{BB870074-9900-47B1-B1FB-D7C2479766CB}" type="sibTrans" cxnId="{8F64FDB5-5437-4C3B-9153-9366299E1054}">
      <dgm:prSet/>
      <dgm:spPr/>
      <dgm:t>
        <a:bodyPr/>
        <a:lstStyle/>
        <a:p>
          <a:endParaRPr lang="fr-FR"/>
        </a:p>
      </dgm:t>
    </dgm:pt>
    <dgm:pt modelId="{2B9E5481-041E-4BE0-B83B-AD5FAF7C4817}" type="pres">
      <dgm:prSet presAssocID="{F3E8839E-9DF8-48A1-B32D-7312DF16193C}" presName="Name0" presStyleCnt="0">
        <dgm:presLayoutVars>
          <dgm:dir/>
          <dgm:resizeHandles val="exact"/>
        </dgm:presLayoutVars>
      </dgm:prSet>
      <dgm:spPr/>
    </dgm:pt>
    <dgm:pt modelId="{B9F318A6-AE31-4D5D-B0E7-FC1999DA5211}" type="pres">
      <dgm:prSet presAssocID="{D30DF858-D137-4F2F-9C41-CE1A044DE2F3}" presName="node" presStyleLbl="node1" presStyleIdx="0" presStyleCnt="2" custScaleY="253552" custLinFactNeighborX="5080" custLinFactNeighborY="153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386DC3F-6574-413A-8698-BD3879E2B5AA}" type="pres">
      <dgm:prSet presAssocID="{006CABC6-97AE-4ADB-A39B-6709F0F10B7A}" presName="sibTrans" presStyleLbl="sibTrans2D1" presStyleIdx="0" presStyleCnt="1" custScaleX="179358" custScaleY="139838" custLinFactNeighborX="-1438" custLinFactNeighborY="229"/>
      <dgm:spPr/>
      <dgm:t>
        <a:bodyPr/>
        <a:lstStyle/>
        <a:p>
          <a:endParaRPr lang="fr-FR"/>
        </a:p>
      </dgm:t>
    </dgm:pt>
    <dgm:pt modelId="{734F2DEA-4F2B-49AD-B9F1-711C953A7390}" type="pres">
      <dgm:prSet presAssocID="{006CABC6-97AE-4ADB-A39B-6709F0F10B7A}" presName="connectorText" presStyleLbl="sibTrans2D1" presStyleIdx="0" presStyleCnt="1"/>
      <dgm:spPr/>
      <dgm:t>
        <a:bodyPr/>
        <a:lstStyle/>
        <a:p>
          <a:endParaRPr lang="fr-FR"/>
        </a:p>
      </dgm:t>
    </dgm:pt>
    <dgm:pt modelId="{6604D509-63BA-4B1D-B621-F2D8AE5DE832}" type="pres">
      <dgm:prSet presAssocID="{4426ABAC-2E19-48B2-92B9-FFE45F883A04}" presName="node" presStyleLbl="node1" presStyleIdx="1" presStyleCnt="2" custScaleX="97807" custScaleY="25168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88EBACA-D287-4B61-A2A5-F34578D7033A}" srcId="{F3E8839E-9DF8-48A1-B32D-7312DF16193C}" destId="{D30DF858-D137-4F2F-9C41-CE1A044DE2F3}" srcOrd="0" destOrd="0" parTransId="{683C3CB9-A7A0-4CC6-A02D-93277D508A06}" sibTransId="{006CABC6-97AE-4ADB-A39B-6709F0F10B7A}"/>
    <dgm:cxn modelId="{6B5EC6BC-AB41-4BA0-B3F8-19CE1C70A19C}" type="presOf" srcId="{F3E8839E-9DF8-48A1-B32D-7312DF16193C}" destId="{2B9E5481-041E-4BE0-B83B-AD5FAF7C4817}" srcOrd="0" destOrd="0" presId="urn:microsoft.com/office/officeart/2005/8/layout/process1"/>
    <dgm:cxn modelId="{EE7A3E9A-3350-4DF9-AB67-C5D45B457F7D}" type="presOf" srcId="{D30DF858-D137-4F2F-9C41-CE1A044DE2F3}" destId="{B9F318A6-AE31-4D5D-B0E7-FC1999DA5211}" srcOrd="0" destOrd="0" presId="urn:microsoft.com/office/officeart/2005/8/layout/process1"/>
    <dgm:cxn modelId="{10C62A57-A39A-431B-9ABC-B8C6A8A5D895}" type="presOf" srcId="{006CABC6-97AE-4ADB-A39B-6709F0F10B7A}" destId="{734F2DEA-4F2B-49AD-B9F1-711C953A7390}" srcOrd="1" destOrd="0" presId="urn:microsoft.com/office/officeart/2005/8/layout/process1"/>
    <dgm:cxn modelId="{8F64FDB5-5437-4C3B-9153-9366299E1054}" srcId="{F3E8839E-9DF8-48A1-B32D-7312DF16193C}" destId="{4426ABAC-2E19-48B2-92B9-FFE45F883A04}" srcOrd="1" destOrd="0" parTransId="{689AA775-4B5D-4EEE-B658-0E49E8EC386C}" sibTransId="{BB870074-9900-47B1-B1FB-D7C2479766CB}"/>
    <dgm:cxn modelId="{11CF1E7C-6381-4D9F-9E67-DB4C0D3827E1}" type="presOf" srcId="{4426ABAC-2E19-48B2-92B9-FFE45F883A04}" destId="{6604D509-63BA-4B1D-B621-F2D8AE5DE832}" srcOrd="0" destOrd="0" presId="urn:microsoft.com/office/officeart/2005/8/layout/process1"/>
    <dgm:cxn modelId="{1CFB06DC-49BE-4835-B249-12FBDCC96A25}" type="presOf" srcId="{006CABC6-97AE-4ADB-A39B-6709F0F10B7A}" destId="{6386DC3F-6574-413A-8698-BD3879E2B5AA}" srcOrd="0" destOrd="0" presId="urn:microsoft.com/office/officeart/2005/8/layout/process1"/>
    <dgm:cxn modelId="{E44F0BE2-683E-433E-AAD8-A5BA010DCD39}" type="presParOf" srcId="{2B9E5481-041E-4BE0-B83B-AD5FAF7C4817}" destId="{B9F318A6-AE31-4D5D-B0E7-FC1999DA5211}" srcOrd="0" destOrd="0" presId="urn:microsoft.com/office/officeart/2005/8/layout/process1"/>
    <dgm:cxn modelId="{6534FB43-B6C9-4269-92FA-ABA11EBE80E3}" type="presParOf" srcId="{2B9E5481-041E-4BE0-B83B-AD5FAF7C4817}" destId="{6386DC3F-6574-413A-8698-BD3879E2B5AA}" srcOrd="1" destOrd="0" presId="urn:microsoft.com/office/officeart/2005/8/layout/process1"/>
    <dgm:cxn modelId="{BA1BE6FE-1E7B-463D-9FB5-521540D9A10C}" type="presParOf" srcId="{6386DC3F-6574-413A-8698-BD3879E2B5AA}" destId="{734F2DEA-4F2B-49AD-B9F1-711C953A7390}" srcOrd="0" destOrd="0" presId="urn:microsoft.com/office/officeart/2005/8/layout/process1"/>
    <dgm:cxn modelId="{44E646A1-5D5C-4EB2-965F-D9EFA39B0B06}" type="presParOf" srcId="{2B9E5481-041E-4BE0-B83B-AD5FAF7C4817}" destId="{6604D509-63BA-4B1D-B621-F2D8AE5DE83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5498D5-F993-4874-89A2-DD91D2FBF29C}" type="doc">
      <dgm:prSet loTypeId="urn:microsoft.com/office/officeart/2005/8/layout/hChevron3" loCatId="process" qsTypeId="urn:microsoft.com/office/officeart/2005/8/quickstyle/simple3" qsCatId="simple" csTypeId="urn:microsoft.com/office/officeart/2005/8/colors/colorful2" csCatId="colorful" phldr="1"/>
      <dgm:spPr/>
    </dgm:pt>
    <dgm:pt modelId="{9575DA03-F473-4375-AF88-45ED30311B1F}">
      <dgm:prSet phldrT="[Texte]"/>
      <dgm:spPr/>
      <dgm:t>
        <a:bodyPr/>
        <a:lstStyle/>
        <a:p>
          <a:r>
            <a:rPr lang="fr-FR" dirty="0" smtClean="0"/>
            <a:t>Objectives &amp; description</a:t>
          </a:r>
          <a:endParaRPr lang="fr-FR" dirty="0"/>
        </a:p>
      </dgm:t>
    </dgm:pt>
    <dgm:pt modelId="{571F8230-F566-4433-8C52-5BFA1AA28E11}" type="parTrans" cxnId="{18694C7A-4810-4DFE-BAE5-3C96852B1DA4}">
      <dgm:prSet/>
      <dgm:spPr/>
      <dgm:t>
        <a:bodyPr/>
        <a:lstStyle/>
        <a:p>
          <a:endParaRPr lang="fr-FR"/>
        </a:p>
      </dgm:t>
    </dgm:pt>
    <dgm:pt modelId="{456AEE3D-DAF8-405C-8D3B-C32A571CA09C}" type="sibTrans" cxnId="{18694C7A-4810-4DFE-BAE5-3C96852B1DA4}">
      <dgm:prSet/>
      <dgm:spPr/>
      <dgm:t>
        <a:bodyPr/>
        <a:lstStyle/>
        <a:p>
          <a:endParaRPr lang="fr-FR"/>
        </a:p>
      </dgm:t>
    </dgm:pt>
    <dgm:pt modelId="{8365A6BA-149F-4E1F-991B-9E38DF8F6C49}">
      <dgm:prSet phldrT="[Texte]"/>
      <dgm:spPr/>
      <dgm:t>
        <a:bodyPr/>
        <a:lstStyle/>
        <a:p>
          <a:r>
            <a:rPr lang="fr-FR" dirty="0" smtClean="0"/>
            <a:t>How to </a:t>
          </a:r>
          <a:r>
            <a:rPr lang="fr-FR" dirty="0" err="1" smtClean="0"/>
            <a:t>achieve</a:t>
          </a:r>
          <a:r>
            <a:rPr lang="fr-FR" dirty="0" smtClean="0"/>
            <a:t> the objective?</a:t>
          </a:r>
          <a:endParaRPr lang="fr-FR" dirty="0"/>
        </a:p>
      </dgm:t>
    </dgm:pt>
    <dgm:pt modelId="{4E1EF4A8-341D-4EDC-9D2A-6A49FCE0C4AE}" type="parTrans" cxnId="{975E5222-F1E3-46CF-8687-BB6F5C6B622B}">
      <dgm:prSet/>
      <dgm:spPr/>
      <dgm:t>
        <a:bodyPr/>
        <a:lstStyle/>
        <a:p>
          <a:endParaRPr lang="fr-FR"/>
        </a:p>
      </dgm:t>
    </dgm:pt>
    <dgm:pt modelId="{21BB5ADF-0FA1-484E-BCAC-E50EAC26965C}" type="sibTrans" cxnId="{975E5222-F1E3-46CF-8687-BB6F5C6B622B}">
      <dgm:prSet/>
      <dgm:spPr/>
      <dgm:t>
        <a:bodyPr/>
        <a:lstStyle/>
        <a:p>
          <a:endParaRPr lang="fr-FR"/>
        </a:p>
      </dgm:t>
    </dgm:pt>
    <dgm:pt modelId="{AD2A18A9-DE3B-4699-A8DC-B253BF72C9DF}">
      <dgm:prSet phldrT="[Texte]"/>
      <dgm:spPr/>
      <dgm:t>
        <a:bodyPr/>
        <a:lstStyle/>
        <a:p>
          <a:r>
            <a:rPr lang="fr-FR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My</a:t>
          </a:r>
          <a:r>
            <a:rPr lang="fr-FR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</a:t>
          </a:r>
          <a:r>
            <a:rPr lang="fr-FR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recent</a:t>
          </a:r>
          <a:r>
            <a:rPr lang="fr-FR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implication</a:t>
          </a:r>
          <a:endParaRPr lang="fr-FR" dirty="0">
            <a:ln>
              <a:solidFill>
                <a:schemeClr val="accent6">
                  <a:lumMod val="75000"/>
                </a:schemeClr>
              </a:solidFill>
            </a:ln>
          </a:endParaRPr>
        </a:p>
      </dgm:t>
    </dgm:pt>
    <dgm:pt modelId="{6B2F0C34-F2AE-48FD-B0F4-4F2162D3C0DB}" type="parTrans" cxnId="{8563EE50-3FF0-423A-9542-5C771D8101B7}">
      <dgm:prSet/>
      <dgm:spPr/>
      <dgm:t>
        <a:bodyPr/>
        <a:lstStyle/>
        <a:p>
          <a:endParaRPr lang="fr-FR"/>
        </a:p>
      </dgm:t>
    </dgm:pt>
    <dgm:pt modelId="{2FB3694E-9C86-4C9D-B96B-D6363E7F71A2}" type="sibTrans" cxnId="{8563EE50-3FF0-423A-9542-5C771D8101B7}">
      <dgm:prSet/>
      <dgm:spPr/>
      <dgm:t>
        <a:bodyPr/>
        <a:lstStyle/>
        <a:p>
          <a:endParaRPr lang="fr-FR"/>
        </a:p>
      </dgm:t>
    </dgm:pt>
    <dgm:pt modelId="{FD964151-E81E-4495-A565-02A2D85B8A63}" type="pres">
      <dgm:prSet presAssocID="{B75498D5-F993-4874-89A2-DD91D2FBF29C}" presName="Name0" presStyleCnt="0">
        <dgm:presLayoutVars>
          <dgm:dir/>
          <dgm:resizeHandles val="exact"/>
        </dgm:presLayoutVars>
      </dgm:prSet>
      <dgm:spPr/>
    </dgm:pt>
    <dgm:pt modelId="{2DF62B28-EA1A-4373-B522-704ED92FA25B}" type="pres">
      <dgm:prSet presAssocID="{9575DA03-F473-4375-AF88-45ED30311B1F}" presName="parTxOnly" presStyleLbl="node1" presStyleIdx="0" presStyleCnt="3" custScaleX="14750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4B453F-A3F2-4324-AC9E-B49BA97B966C}" type="pres">
      <dgm:prSet presAssocID="{456AEE3D-DAF8-405C-8D3B-C32A571CA09C}" presName="parSpace" presStyleCnt="0"/>
      <dgm:spPr/>
    </dgm:pt>
    <dgm:pt modelId="{859CEDFA-AD1E-4207-A3C0-7EC66802872F}" type="pres">
      <dgm:prSet presAssocID="{8365A6BA-149F-4E1F-991B-9E38DF8F6C49}" presName="parTxOnly" presStyleLbl="node1" presStyleIdx="1" presStyleCnt="3" custScaleX="1815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877FEB-90A2-4277-B45B-BC2E25657952}" type="pres">
      <dgm:prSet presAssocID="{21BB5ADF-0FA1-484E-BCAC-E50EAC26965C}" presName="parSpace" presStyleCnt="0"/>
      <dgm:spPr/>
    </dgm:pt>
    <dgm:pt modelId="{91CD287F-04CB-488F-94AB-937EAE20CE43}" type="pres">
      <dgm:prSet presAssocID="{AD2A18A9-DE3B-4699-A8DC-B253BF72C9DF}" presName="parTxOnly" presStyleLbl="node1" presStyleIdx="2" presStyleCnt="3" custScaleX="1301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75E5222-F1E3-46CF-8687-BB6F5C6B622B}" srcId="{B75498D5-F993-4874-89A2-DD91D2FBF29C}" destId="{8365A6BA-149F-4E1F-991B-9E38DF8F6C49}" srcOrd="1" destOrd="0" parTransId="{4E1EF4A8-341D-4EDC-9D2A-6A49FCE0C4AE}" sibTransId="{21BB5ADF-0FA1-484E-BCAC-E50EAC26965C}"/>
    <dgm:cxn modelId="{A86A648A-AF12-461A-AE78-D7CEEA285C3A}" type="presOf" srcId="{AD2A18A9-DE3B-4699-A8DC-B253BF72C9DF}" destId="{91CD287F-04CB-488F-94AB-937EAE20CE43}" srcOrd="0" destOrd="0" presId="urn:microsoft.com/office/officeart/2005/8/layout/hChevron3"/>
    <dgm:cxn modelId="{18694C7A-4810-4DFE-BAE5-3C96852B1DA4}" srcId="{B75498D5-F993-4874-89A2-DD91D2FBF29C}" destId="{9575DA03-F473-4375-AF88-45ED30311B1F}" srcOrd="0" destOrd="0" parTransId="{571F8230-F566-4433-8C52-5BFA1AA28E11}" sibTransId="{456AEE3D-DAF8-405C-8D3B-C32A571CA09C}"/>
    <dgm:cxn modelId="{4643568D-3891-4F2E-95E2-18F1252C4B43}" type="presOf" srcId="{9575DA03-F473-4375-AF88-45ED30311B1F}" destId="{2DF62B28-EA1A-4373-B522-704ED92FA25B}" srcOrd="0" destOrd="0" presId="urn:microsoft.com/office/officeart/2005/8/layout/hChevron3"/>
    <dgm:cxn modelId="{7B91404C-C1DF-489E-A7EC-4421B024F100}" type="presOf" srcId="{8365A6BA-149F-4E1F-991B-9E38DF8F6C49}" destId="{859CEDFA-AD1E-4207-A3C0-7EC66802872F}" srcOrd="0" destOrd="0" presId="urn:microsoft.com/office/officeart/2005/8/layout/hChevron3"/>
    <dgm:cxn modelId="{8563EE50-3FF0-423A-9542-5C771D8101B7}" srcId="{B75498D5-F993-4874-89A2-DD91D2FBF29C}" destId="{AD2A18A9-DE3B-4699-A8DC-B253BF72C9DF}" srcOrd="2" destOrd="0" parTransId="{6B2F0C34-F2AE-48FD-B0F4-4F2162D3C0DB}" sibTransId="{2FB3694E-9C86-4C9D-B96B-D6363E7F71A2}"/>
    <dgm:cxn modelId="{8E8B9082-68CE-4DF5-9063-6D986E8019DD}" type="presOf" srcId="{B75498D5-F993-4874-89A2-DD91D2FBF29C}" destId="{FD964151-E81E-4495-A565-02A2D85B8A63}" srcOrd="0" destOrd="0" presId="urn:microsoft.com/office/officeart/2005/8/layout/hChevron3"/>
    <dgm:cxn modelId="{B3B5A125-88E4-4507-AAFA-6FE81768C8FB}" type="presParOf" srcId="{FD964151-E81E-4495-A565-02A2D85B8A63}" destId="{2DF62B28-EA1A-4373-B522-704ED92FA25B}" srcOrd="0" destOrd="0" presId="urn:microsoft.com/office/officeart/2005/8/layout/hChevron3"/>
    <dgm:cxn modelId="{5D02E9CF-EBC2-429F-B018-0A1BCB0D10F1}" type="presParOf" srcId="{FD964151-E81E-4495-A565-02A2D85B8A63}" destId="{994B453F-A3F2-4324-AC9E-B49BA97B966C}" srcOrd="1" destOrd="0" presId="urn:microsoft.com/office/officeart/2005/8/layout/hChevron3"/>
    <dgm:cxn modelId="{6DC12FE3-E0C2-4D59-A3A3-7F9B58F40AB6}" type="presParOf" srcId="{FD964151-E81E-4495-A565-02A2D85B8A63}" destId="{859CEDFA-AD1E-4207-A3C0-7EC66802872F}" srcOrd="2" destOrd="0" presId="urn:microsoft.com/office/officeart/2005/8/layout/hChevron3"/>
    <dgm:cxn modelId="{246B75F6-905A-4D15-AF07-B114D66B3E2E}" type="presParOf" srcId="{FD964151-E81E-4495-A565-02A2D85B8A63}" destId="{E6877FEB-90A2-4277-B45B-BC2E25657952}" srcOrd="3" destOrd="0" presId="urn:microsoft.com/office/officeart/2005/8/layout/hChevron3"/>
    <dgm:cxn modelId="{A3817540-4B54-4598-896D-348947BBD4CB}" type="presParOf" srcId="{FD964151-E81E-4495-A565-02A2D85B8A63}" destId="{91CD287F-04CB-488F-94AB-937EAE20CE43}" srcOrd="4" destOrd="0" presId="urn:microsoft.com/office/officeart/2005/8/layout/hChevron3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F9BA80-F368-4C55-81EB-329AAABC452C}" type="doc">
      <dgm:prSet loTypeId="urn:microsoft.com/office/officeart/2005/8/layout/radial1" loCatId="cycl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fr-FR"/>
        </a:p>
      </dgm:t>
    </dgm:pt>
    <dgm:pt modelId="{829FE1C7-06B6-48DA-9A69-A0A5741C9B9F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2AF8CB8D-2856-4774-8951-308104A5CB24}" type="parTrans" cxnId="{F4CCE38E-3185-4371-B258-868A2A4DC8DD}">
      <dgm:prSet/>
      <dgm:spPr/>
      <dgm:t>
        <a:bodyPr/>
        <a:lstStyle/>
        <a:p>
          <a:endParaRPr lang="fr-FR"/>
        </a:p>
      </dgm:t>
    </dgm:pt>
    <dgm:pt modelId="{B0C9E9A1-F07C-4541-BC04-DEF0DCB3E239}" type="sibTrans" cxnId="{F4CCE38E-3185-4371-B258-868A2A4DC8DD}">
      <dgm:prSet/>
      <dgm:spPr/>
      <dgm:t>
        <a:bodyPr/>
        <a:lstStyle/>
        <a:p>
          <a:endParaRPr lang="fr-FR"/>
        </a:p>
      </dgm:t>
    </dgm:pt>
    <dgm:pt modelId="{B344CAFE-2D4D-40B3-9173-00AFB5205211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ACED33DA-C7EF-4004-9FEA-80CC511D18F6}" type="parTrans" cxnId="{23C34483-E512-4A0F-8738-8CE7C447F093}">
      <dgm:prSet/>
      <dgm:spPr>
        <a:ln w="57150"/>
      </dgm:spPr>
      <dgm:t>
        <a:bodyPr/>
        <a:lstStyle/>
        <a:p>
          <a:endParaRPr lang="fr-FR"/>
        </a:p>
      </dgm:t>
    </dgm:pt>
    <dgm:pt modelId="{42A03ABE-E1CC-4AD4-8120-8D0902402678}" type="sibTrans" cxnId="{23C34483-E512-4A0F-8738-8CE7C447F093}">
      <dgm:prSet/>
      <dgm:spPr/>
      <dgm:t>
        <a:bodyPr/>
        <a:lstStyle/>
        <a:p>
          <a:endParaRPr lang="fr-FR"/>
        </a:p>
      </dgm:t>
    </dgm:pt>
    <dgm:pt modelId="{57790007-0CB6-449B-A70F-3FD9A76F1DB1}">
      <dgm:prSet phldrT="[Texte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FF03EB35-7225-45A9-A6F3-C6CCDDBBB200}" type="parTrans" cxnId="{BCCC9EC3-57E5-4657-8E45-B5D0DBE05CE5}">
      <dgm:prSet/>
      <dgm:spPr>
        <a:ln w="57150"/>
      </dgm:spPr>
      <dgm:t>
        <a:bodyPr/>
        <a:lstStyle/>
        <a:p>
          <a:endParaRPr lang="fr-FR"/>
        </a:p>
      </dgm:t>
    </dgm:pt>
    <dgm:pt modelId="{0EB73E7C-D5FE-420E-96F6-7F9732DD5B87}" type="sibTrans" cxnId="{BCCC9EC3-57E5-4657-8E45-B5D0DBE05CE5}">
      <dgm:prSet/>
      <dgm:spPr/>
      <dgm:t>
        <a:bodyPr/>
        <a:lstStyle/>
        <a:p>
          <a:endParaRPr lang="fr-FR"/>
        </a:p>
      </dgm:t>
    </dgm:pt>
    <dgm:pt modelId="{D25D06DF-6410-4A8C-B35D-B54DA4DFF7AE}">
      <dgm:prSet phldrT="[Texte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A3453752-1D3C-467F-8A42-4701B8461382}" type="parTrans" cxnId="{9BB6FDCE-9491-441D-A288-F652BAD90478}">
      <dgm:prSet/>
      <dgm:spPr>
        <a:ln w="57150"/>
      </dgm:spPr>
      <dgm:t>
        <a:bodyPr/>
        <a:lstStyle/>
        <a:p>
          <a:endParaRPr lang="fr-FR"/>
        </a:p>
      </dgm:t>
    </dgm:pt>
    <dgm:pt modelId="{F6DCCB84-288B-4E44-A0ED-D82D4DB1A51D}" type="sibTrans" cxnId="{9BB6FDCE-9491-441D-A288-F652BAD90478}">
      <dgm:prSet/>
      <dgm:spPr/>
      <dgm:t>
        <a:bodyPr/>
        <a:lstStyle/>
        <a:p>
          <a:endParaRPr lang="fr-FR"/>
        </a:p>
      </dgm:t>
    </dgm:pt>
    <dgm:pt modelId="{C174561E-2232-433F-93F9-7369C8F17717}">
      <dgm:prSet phldrT="[Texte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EBBE4B25-A6A9-446B-8E8C-87A3F84F7628}" type="parTrans" cxnId="{1FCABE83-0F62-4839-92A9-8CF64A3EC5E0}">
      <dgm:prSet/>
      <dgm:spPr>
        <a:ln w="57150"/>
      </dgm:spPr>
      <dgm:t>
        <a:bodyPr/>
        <a:lstStyle/>
        <a:p>
          <a:endParaRPr lang="fr-FR"/>
        </a:p>
      </dgm:t>
    </dgm:pt>
    <dgm:pt modelId="{1EFD1C46-AE1F-47E9-AD02-F3481C463C0E}" type="sibTrans" cxnId="{1FCABE83-0F62-4839-92A9-8CF64A3EC5E0}">
      <dgm:prSet/>
      <dgm:spPr/>
      <dgm:t>
        <a:bodyPr/>
        <a:lstStyle/>
        <a:p>
          <a:endParaRPr lang="fr-FR"/>
        </a:p>
      </dgm:t>
    </dgm:pt>
    <dgm:pt modelId="{F12F7349-7031-4E54-A1DA-517312B909B4}">
      <dgm:prSet phldrT="[Texte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F3A92EA2-AB29-4A71-8144-BAE6B45CB6BC}" type="parTrans" cxnId="{0B6C7449-3FAA-4C57-951B-E4C44FEAE8F2}">
      <dgm:prSet/>
      <dgm:spPr>
        <a:ln w="57150"/>
      </dgm:spPr>
      <dgm:t>
        <a:bodyPr/>
        <a:lstStyle/>
        <a:p>
          <a:endParaRPr lang="fr-FR"/>
        </a:p>
      </dgm:t>
    </dgm:pt>
    <dgm:pt modelId="{AA2FE981-00F0-464C-9B35-9D9DC8A62630}" type="sibTrans" cxnId="{0B6C7449-3FAA-4C57-951B-E4C44FEAE8F2}">
      <dgm:prSet/>
      <dgm:spPr/>
      <dgm:t>
        <a:bodyPr/>
        <a:lstStyle/>
        <a:p>
          <a:endParaRPr lang="fr-FR"/>
        </a:p>
      </dgm:t>
    </dgm:pt>
    <dgm:pt modelId="{42019291-861B-41A9-9005-867E12DC5EC0}">
      <dgm:prSet/>
      <dgm:spPr/>
      <dgm:t>
        <a:bodyPr/>
        <a:lstStyle/>
        <a:p>
          <a:endParaRPr lang="fr-FR"/>
        </a:p>
      </dgm:t>
    </dgm:pt>
    <dgm:pt modelId="{02EA98B2-D922-460F-8315-A2BAF426932F}" type="parTrans" cxnId="{731800B2-0ECB-4AE2-BA42-727888669EF2}">
      <dgm:prSet/>
      <dgm:spPr>
        <a:ln w="57150"/>
      </dgm:spPr>
      <dgm:t>
        <a:bodyPr/>
        <a:lstStyle/>
        <a:p>
          <a:endParaRPr lang="fr-FR"/>
        </a:p>
      </dgm:t>
    </dgm:pt>
    <dgm:pt modelId="{6D9B6423-2A3F-4448-9B57-683BECD2F854}" type="sibTrans" cxnId="{731800B2-0ECB-4AE2-BA42-727888669EF2}">
      <dgm:prSet/>
      <dgm:spPr/>
      <dgm:t>
        <a:bodyPr/>
        <a:lstStyle/>
        <a:p>
          <a:endParaRPr lang="fr-FR"/>
        </a:p>
      </dgm:t>
    </dgm:pt>
    <dgm:pt modelId="{863270C3-993F-4326-9DC9-693F82A4A2C3}">
      <dgm:prSet/>
      <dgm:spPr/>
      <dgm:t>
        <a:bodyPr/>
        <a:lstStyle/>
        <a:p>
          <a:endParaRPr lang="fr-FR"/>
        </a:p>
      </dgm:t>
    </dgm:pt>
    <dgm:pt modelId="{98D9CC4B-EFEF-45A2-9988-EDFBE72F3D35}" type="parTrans" cxnId="{1A29AC63-EBD0-4367-83D6-83BBA2B24BB6}">
      <dgm:prSet/>
      <dgm:spPr>
        <a:ln w="57150"/>
      </dgm:spPr>
      <dgm:t>
        <a:bodyPr/>
        <a:lstStyle/>
        <a:p>
          <a:endParaRPr lang="fr-FR"/>
        </a:p>
      </dgm:t>
    </dgm:pt>
    <dgm:pt modelId="{F6D00344-D342-4F83-AC0F-3B715ABD5723}" type="sibTrans" cxnId="{1A29AC63-EBD0-4367-83D6-83BBA2B24BB6}">
      <dgm:prSet/>
      <dgm:spPr/>
      <dgm:t>
        <a:bodyPr/>
        <a:lstStyle/>
        <a:p>
          <a:endParaRPr lang="fr-FR"/>
        </a:p>
      </dgm:t>
    </dgm:pt>
    <dgm:pt modelId="{63B5CFB1-AB43-4F60-9E0F-3E29850616C4}">
      <dgm:prSet/>
      <dgm:spPr/>
      <dgm:t>
        <a:bodyPr/>
        <a:lstStyle/>
        <a:p>
          <a:endParaRPr lang="fr-FR"/>
        </a:p>
      </dgm:t>
    </dgm:pt>
    <dgm:pt modelId="{3AD4ADD6-2BB5-4AE5-BDDB-068AAEC73585}" type="parTrans" cxnId="{D1186D59-438C-4C2F-9545-2E948A843840}">
      <dgm:prSet/>
      <dgm:spPr>
        <a:ln w="57150"/>
      </dgm:spPr>
      <dgm:t>
        <a:bodyPr/>
        <a:lstStyle/>
        <a:p>
          <a:endParaRPr lang="fr-FR"/>
        </a:p>
      </dgm:t>
    </dgm:pt>
    <dgm:pt modelId="{59E3036A-08BB-4F20-B3FB-EF60180B2AA7}" type="sibTrans" cxnId="{D1186D59-438C-4C2F-9545-2E948A843840}">
      <dgm:prSet/>
      <dgm:spPr/>
      <dgm:t>
        <a:bodyPr/>
        <a:lstStyle/>
        <a:p>
          <a:endParaRPr lang="fr-FR"/>
        </a:p>
      </dgm:t>
    </dgm:pt>
    <dgm:pt modelId="{B0E93993-540A-4B2E-BF18-089C74C66CAF}">
      <dgm:prSet phldrT="[Texte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4711BBE0-D662-4131-B181-86141B213164}" type="sibTrans" cxnId="{B94B3DDF-BB11-4681-A04F-AA227E7766D3}">
      <dgm:prSet/>
      <dgm:spPr/>
      <dgm:t>
        <a:bodyPr/>
        <a:lstStyle/>
        <a:p>
          <a:endParaRPr lang="fr-FR"/>
        </a:p>
      </dgm:t>
    </dgm:pt>
    <dgm:pt modelId="{52EAA38B-A35A-4C25-BCE3-6DB18162D57E}" type="parTrans" cxnId="{B94B3DDF-BB11-4681-A04F-AA227E7766D3}">
      <dgm:prSet/>
      <dgm:spPr>
        <a:ln w="57150"/>
      </dgm:spPr>
      <dgm:t>
        <a:bodyPr/>
        <a:lstStyle/>
        <a:p>
          <a:endParaRPr lang="fr-FR"/>
        </a:p>
      </dgm:t>
    </dgm:pt>
    <dgm:pt modelId="{CEADDB94-B3D2-4309-819F-B47E10E995CA}">
      <dgm:prSet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CAE00096-CE4C-4F94-80E6-A4E4C6B38C46}" type="parTrans" cxnId="{34EC133A-0DB6-4CF8-8B83-1E4F1AAC6052}">
      <dgm:prSet/>
      <dgm:spPr>
        <a:ln w="57150"/>
      </dgm:spPr>
      <dgm:t>
        <a:bodyPr/>
        <a:lstStyle/>
        <a:p>
          <a:endParaRPr lang="fr-FR"/>
        </a:p>
      </dgm:t>
    </dgm:pt>
    <dgm:pt modelId="{ED24AE5F-315B-4060-8AA5-530BEF185EF7}" type="sibTrans" cxnId="{34EC133A-0DB6-4CF8-8B83-1E4F1AAC6052}">
      <dgm:prSet/>
      <dgm:spPr/>
      <dgm:t>
        <a:bodyPr/>
        <a:lstStyle/>
        <a:p>
          <a:endParaRPr lang="fr-FR"/>
        </a:p>
      </dgm:t>
    </dgm:pt>
    <dgm:pt modelId="{7E55710A-C502-42BA-8AEE-E235EB5E3BA2}">
      <dgm:prSet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F00ECA7B-B222-40E8-AFD2-BDD8047B8F5B}" type="parTrans" cxnId="{F79D3373-BF61-44B5-9062-5054DE48F5AB}">
      <dgm:prSet/>
      <dgm:spPr>
        <a:ln w="57150"/>
      </dgm:spPr>
      <dgm:t>
        <a:bodyPr/>
        <a:lstStyle/>
        <a:p>
          <a:endParaRPr lang="fr-FR"/>
        </a:p>
      </dgm:t>
    </dgm:pt>
    <dgm:pt modelId="{8177584E-E070-42CA-ABED-383AA5896B7E}" type="sibTrans" cxnId="{F79D3373-BF61-44B5-9062-5054DE48F5AB}">
      <dgm:prSet/>
      <dgm:spPr/>
      <dgm:t>
        <a:bodyPr/>
        <a:lstStyle/>
        <a:p>
          <a:endParaRPr lang="fr-FR"/>
        </a:p>
      </dgm:t>
    </dgm:pt>
    <dgm:pt modelId="{F9F2A749-9058-433A-9A4F-69621026FA2C}">
      <dgm:prSet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69169C4B-198B-4949-9ABE-FF53EF1344EA}" type="parTrans" cxnId="{EE746AAC-AF70-43DF-81D9-4524B26AC771}">
      <dgm:prSet/>
      <dgm:spPr>
        <a:ln w="57150"/>
      </dgm:spPr>
      <dgm:t>
        <a:bodyPr/>
        <a:lstStyle/>
        <a:p>
          <a:endParaRPr lang="fr-FR"/>
        </a:p>
      </dgm:t>
    </dgm:pt>
    <dgm:pt modelId="{72034006-FF67-4526-832A-CD7CBB6F9D9A}" type="sibTrans" cxnId="{EE746AAC-AF70-43DF-81D9-4524B26AC771}">
      <dgm:prSet/>
      <dgm:spPr/>
      <dgm:t>
        <a:bodyPr/>
        <a:lstStyle/>
        <a:p>
          <a:endParaRPr lang="fr-FR"/>
        </a:p>
      </dgm:t>
    </dgm:pt>
    <dgm:pt modelId="{3DE90633-E428-41FE-B0CA-BE502EFBC0EF}" type="pres">
      <dgm:prSet presAssocID="{D1F9BA80-F368-4C55-81EB-329AAABC452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272BD26-7733-432C-9A42-109C4621D072}" type="pres">
      <dgm:prSet presAssocID="{829FE1C7-06B6-48DA-9A69-A0A5741C9B9F}" presName="centerShape" presStyleLbl="node0" presStyleIdx="0" presStyleCnt="1" custScaleX="195017" custScaleY="194897"/>
      <dgm:spPr/>
      <dgm:t>
        <a:bodyPr/>
        <a:lstStyle/>
        <a:p>
          <a:endParaRPr lang="fr-FR"/>
        </a:p>
      </dgm:t>
    </dgm:pt>
    <dgm:pt modelId="{55E615E6-E088-4E7F-920A-964DB8985094}" type="pres">
      <dgm:prSet presAssocID="{ACED33DA-C7EF-4004-9FEA-80CC511D18F6}" presName="Name9" presStyleLbl="parChTrans1D2" presStyleIdx="0" presStyleCnt="9"/>
      <dgm:spPr/>
      <dgm:t>
        <a:bodyPr/>
        <a:lstStyle/>
        <a:p>
          <a:endParaRPr lang="fr-FR"/>
        </a:p>
      </dgm:t>
    </dgm:pt>
    <dgm:pt modelId="{24F5F95C-C39D-4734-B0CF-E15699248A1A}" type="pres">
      <dgm:prSet presAssocID="{ACED33DA-C7EF-4004-9FEA-80CC511D18F6}" presName="connTx" presStyleLbl="parChTrans1D2" presStyleIdx="0" presStyleCnt="9"/>
      <dgm:spPr/>
      <dgm:t>
        <a:bodyPr/>
        <a:lstStyle/>
        <a:p>
          <a:endParaRPr lang="fr-FR"/>
        </a:p>
      </dgm:t>
    </dgm:pt>
    <dgm:pt modelId="{476FB6F4-AF86-4FC9-AE06-B3AD2C7478C3}" type="pres">
      <dgm:prSet presAssocID="{B344CAFE-2D4D-40B3-9173-00AFB5205211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77973F-AB9F-47DC-911F-94D1DF51947B}" type="pres">
      <dgm:prSet presAssocID="{CAE00096-CE4C-4F94-80E6-A4E4C6B38C46}" presName="Name9" presStyleLbl="parChTrans1D2" presStyleIdx="1" presStyleCnt="9"/>
      <dgm:spPr/>
      <dgm:t>
        <a:bodyPr/>
        <a:lstStyle/>
        <a:p>
          <a:endParaRPr lang="fr-FR"/>
        </a:p>
      </dgm:t>
    </dgm:pt>
    <dgm:pt modelId="{CB1C69AF-54B5-4372-B1B0-712CC3CF5052}" type="pres">
      <dgm:prSet presAssocID="{CAE00096-CE4C-4F94-80E6-A4E4C6B38C46}" presName="connTx" presStyleLbl="parChTrans1D2" presStyleIdx="1" presStyleCnt="9"/>
      <dgm:spPr/>
      <dgm:t>
        <a:bodyPr/>
        <a:lstStyle/>
        <a:p>
          <a:endParaRPr lang="fr-FR"/>
        </a:p>
      </dgm:t>
    </dgm:pt>
    <dgm:pt modelId="{C6BE6589-7247-409A-A526-BB22521CAB36}" type="pres">
      <dgm:prSet presAssocID="{CEADDB94-B3D2-4309-819F-B47E10E995C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637742-1D2A-4A59-816B-4CA382C5D833}" type="pres">
      <dgm:prSet presAssocID="{F00ECA7B-B222-40E8-AFD2-BDD8047B8F5B}" presName="Name9" presStyleLbl="parChTrans1D2" presStyleIdx="2" presStyleCnt="9"/>
      <dgm:spPr/>
      <dgm:t>
        <a:bodyPr/>
        <a:lstStyle/>
        <a:p>
          <a:endParaRPr lang="fr-FR"/>
        </a:p>
      </dgm:t>
    </dgm:pt>
    <dgm:pt modelId="{F9316889-43C9-407D-92D2-2F7703CB449C}" type="pres">
      <dgm:prSet presAssocID="{F00ECA7B-B222-40E8-AFD2-BDD8047B8F5B}" presName="connTx" presStyleLbl="parChTrans1D2" presStyleIdx="2" presStyleCnt="9"/>
      <dgm:spPr/>
      <dgm:t>
        <a:bodyPr/>
        <a:lstStyle/>
        <a:p>
          <a:endParaRPr lang="fr-FR"/>
        </a:p>
      </dgm:t>
    </dgm:pt>
    <dgm:pt modelId="{86AF5ACB-AF35-4444-8C3A-21065BC67C87}" type="pres">
      <dgm:prSet presAssocID="{7E55710A-C502-42BA-8AEE-E235EB5E3BA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827E760-2616-4B59-934F-80602A9E2235}" type="pres">
      <dgm:prSet presAssocID="{69169C4B-198B-4949-9ABE-FF53EF1344EA}" presName="Name9" presStyleLbl="parChTrans1D2" presStyleIdx="3" presStyleCnt="9"/>
      <dgm:spPr/>
      <dgm:t>
        <a:bodyPr/>
        <a:lstStyle/>
        <a:p>
          <a:endParaRPr lang="fr-FR"/>
        </a:p>
      </dgm:t>
    </dgm:pt>
    <dgm:pt modelId="{6E38600D-9DF2-4107-A55F-454DD1094949}" type="pres">
      <dgm:prSet presAssocID="{69169C4B-198B-4949-9ABE-FF53EF1344EA}" presName="connTx" presStyleLbl="parChTrans1D2" presStyleIdx="3" presStyleCnt="9"/>
      <dgm:spPr/>
      <dgm:t>
        <a:bodyPr/>
        <a:lstStyle/>
        <a:p>
          <a:endParaRPr lang="fr-FR"/>
        </a:p>
      </dgm:t>
    </dgm:pt>
    <dgm:pt modelId="{43FA419D-DB4F-4401-83CF-6D0CB54B8653}" type="pres">
      <dgm:prSet presAssocID="{F9F2A749-9058-433A-9A4F-69621026FA2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B78845-8FC4-470C-85EE-1A9E15966ADA}" type="pres">
      <dgm:prSet presAssocID="{FF03EB35-7225-45A9-A6F3-C6CCDDBBB200}" presName="Name9" presStyleLbl="parChTrans1D2" presStyleIdx="4" presStyleCnt="9"/>
      <dgm:spPr/>
      <dgm:t>
        <a:bodyPr/>
        <a:lstStyle/>
        <a:p>
          <a:endParaRPr lang="fr-FR"/>
        </a:p>
      </dgm:t>
    </dgm:pt>
    <dgm:pt modelId="{9817CFC3-5EC1-45BC-B47E-F8CD841462BE}" type="pres">
      <dgm:prSet presAssocID="{FF03EB35-7225-45A9-A6F3-C6CCDDBBB200}" presName="connTx" presStyleLbl="parChTrans1D2" presStyleIdx="4" presStyleCnt="9"/>
      <dgm:spPr/>
      <dgm:t>
        <a:bodyPr/>
        <a:lstStyle/>
        <a:p>
          <a:endParaRPr lang="fr-FR"/>
        </a:p>
      </dgm:t>
    </dgm:pt>
    <dgm:pt modelId="{4901AFE3-B059-433E-A3BA-5C2D4A02D95F}" type="pres">
      <dgm:prSet presAssocID="{57790007-0CB6-449B-A70F-3FD9A76F1DB1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5737D35-4FCE-468A-AF6D-E5CFEE372F1E}" type="pres">
      <dgm:prSet presAssocID="{A3453752-1D3C-467F-8A42-4701B8461382}" presName="Name9" presStyleLbl="parChTrans1D2" presStyleIdx="5" presStyleCnt="9"/>
      <dgm:spPr/>
      <dgm:t>
        <a:bodyPr/>
        <a:lstStyle/>
        <a:p>
          <a:endParaRPr lang="fr-FR"/>
        </a:p>
      </dgm:t>
    </dgm:pt>
    <dgm:pt modelId="{1F3DB5A3-4A51-4966-8C92-1918E959355D}" type="pres">
      <dgm:prSet presAssocID="{A3453752-1D3C-467F-8A42-4701B8461382}" presName="connTx" presStyleLbl="parChTrans1D2" presStyleIdx="5" presStyleCnt="9"/>
      <dgm:spPr/>
      <dgm:t>
        <a:bodyPr/>
        <a:lstStyle/>
        <a:p>
          <a:endParaRPr lang="fr-FR"/>
        </a:p>
      </dgm:t>
    </dgm:pt>
    <dgm:pt modelId="{C12BCFFE-7949-4733-9A49-5B329EFD3CDD}" type="pres">
      <dgm:prSet presAssocID="{D25D06DF-6410-4A8C-B35D-B54DA4DFF7A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06F39D-CDC3-4469-A869-634D76859432}" type="pres">
      <dgm:prSet presAssocID="{EBBE4B25-A6A9-446B-8E8C-87A3F84F7628}" presName="Name9" presStyleLbl="parChTrans1D2" presStyleIdx="6" presStyleCnt="9"/>
      <dgm:spPr/>
      <dgm:t>
        <a:bodyPr/>
        <a:lstStyle/>
        <a:p>
          <a:endParaRPr lang="fr-FR"/>
        </a:p>
      </dgm:t>
    </dgm:pt>
    <dgm:pt modelId="{34763981-5BF7-4F2F-BA33-D25AC0AFABF2}" type="pres">
      <dgm:prSet presAssocID="{EBBE4B25-A6A9-446B-8E8C-87A3F84F7628}" presName="connTx" presStyleLbl="parChTrans1D2" presStyleIdx="6" presStyleCnt="9"/>
      <dgm:spPr/>
      <dgm:t>
        <a:bodyPr/>
        <a:lstStyle/>
        <a:p>
          <a:endParaRPr lang="fr-FR"/>
        </a:p>
      </dgm:t>
    </dgm:pt>
    <dgm:pt modelId="{31C982B6-F44C-4962-A7A0-F3E244E5C533}" type="pres">
      <dgm:prSet presAssocID="{C174561E-2232-433F-93F9-7369C8F1771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FB3EF5-35EB-45A6-99E6-05256AAE92AE}" type="pres">
      <dgm:prSet presAssocID="{F3A92EA2-AB29-4A71-8144-BAE6B45CB6BC}" presName="Name9" presStyleLbl="parChTrans1D2" presStyleIdx="7" presStyleCnt="9"/>
      <dgm:spPr/>
      <dgm:t>
        <a:bodyPr/>
        <a:lstStyle/>
        <a:p>
          <a:endParaRPr lang="fr-FR"/>
        </a:p>
      </dgm:t>
    </dgm:pt>
    <dgm:pt modelId="{3204B63A-DD16-4FDF-A5CF-49F3A3782CFA}" type="pres">
      <dgm:prSet presAssocID="{F3A92EA2-AB29-4A71-8144-BAE6B45CB6BC}" presName="connTx" presStyleLbl="parChTrans1D2" presStyleIdx="7" presStyleCnt="9"/>
      <dgm:spPr/>
      <dgm:t>
        <a:bodyPr/>
        <a:lstStyle/>
        <a:p>
          <a:endParaRPr lang="fr-FR"/>
        </a:p>
      </dgm:t>
    </dgm:pt>
    <dgm:pt modelId="{B4579653-5782-4481-8DD6-4FE7836C0DF3}" type="pres">
      <dgm:prSet presAssocID="{F12F7349-7031-4E54-A1DA-517312B909B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3B7C10-63CE-47B0-B292-B39C07AB5593}" type="pres">
      <dgm:prSet presAssocID="{52EAA38B-A35A-4C25-BCE3-6DB18162D57E}" presName="Name9" presStyleLbl="parChTrans1D2" presStyleIdx="8" presStyleCnt="9"/>
      <dgm:spPr/>
      <dgm:t>
        <a:bodyPr/>
        <a:lstStyle/>
        <a:p>
          <a:endParaRPr lang="fr-FR"/>
        </a:p>
      </dgm:t>
    </dgm:pt>
    <dgm:pt modelId="{09609964-76B1-4933-88D4-A7E6047701FD}" type="pres">
      <dgm:prSet presAssocID="{52EAA38B-A35A-4C25-BCE3-6DB18162D57E}" presName="connTx" presStyleLbl="parChTrans1D2" presStyleIdx="8" presStyleCnt="9"/>
      <dgm:spPr/>
      <dgm:t>
        <a:bodyPr/>
        <a:lstStyle/>
        <a:p>
          <a:endParaRPr lang="fr-FR"/>
        </a:p>
      </dgm:t>
    </dgm:pt>
    <dgm:pt modelId="{6EB05E07-DFFA-4335-B13F-6823EC6E04FB}" type="pres">
      <dgm:prSet presAssocID="{B0E93993-540A-4B2E-BF18-089C74C66CA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ED120C9-B975-48AE-B4A1-5D487251851A}" type="presOf" srcId="{F3A92EA2-AB29-4A71-8144-BAE6B45CB6BC}" destId="{3204B63A-DD16-4FDF-A5CF-49F3A3782CFA}" srcOrd="1" destOrd="0" presId="urn:microsoft.com/office/officeart/2005/8/layout/radial1"/>
    <dgm:cxn modelId="{602603AE-95DA-41C3-891F-76B4DDE2B224}" type="presOf" srcId="{CAE00096-CE4C-4F94-80E6-A4E4C6B38C46}" destId="{5D77973F-AB9F-47DC-911F-94D1DF51947B}" srcOrd="0" destOrd="0" presId="urn:microsoft.com/office/officeart/2005/8/layout/radial1"/>
    <dgm:cxn modelId="{B94B3DDF-BB11-4681-A04F-AA227E7766D3}" srcId="{829FE1C7-06B6-48DA-9A69-A0A5741C9B9F}" destId="{B0E93993-540A-4B2E-BF18-089C74C66CAF}" srcOrd="8" destOrd="0" parTransId="{52EAA38B-A35A-4C25-BCE3-6DB18162D57E}" sibTransId="{4711BBE0-D662-4131-B181-86141B213164}"/>
    <dgm:cxn modelId="{366158A9-21AE-4908-875B-831592DCC96D}" type="presOf" srcId="{69169C4B-198B-4949-9ABE-FF53EF1344EA}" destId="{7827E760-2616-4B59-934F-80602A9E2235}" srcOrd="0" destOrd="0" presId="urn:microsoft.com/office/officeart/2005/8/layout/radial1"/>
    <dgm:cxn modelId="{FE0D7BBC-EC9B-41AC-B108-7222B472FC79}" type="presOf" srcId="{52EAA38B-A35A-4C25-BCE3-6DB18162D57E}" destId="{09609964-76B1-4933-88D4-A7E6047701FD}" srcOrd="1" destOrd="0" presId="urn:microsoft.com/office/officeart/2005/8/layout/radial1"/>
    <dgm:cxn modelId="{23C34483-E512-4A0F-8738-8CE7C447F093}" srcId="{829FE1C7-06B6-48DA-9A69-A0A5741C9B9F}" destId="{B344CAFE-2D4D-40B3-9173-00AFB5205211}" srcOrd="0" destOrd="0" parTransId="{ACED33DA-C7EF-4004-9FEA-80CC511D18F6}" sibTransId="{42A03ABE-E1CC-4AD4-8120-8D0902402678}"/>
    <dgm:cxn modelId="{F4CCE38E-3185-4371-B258-868A2A4DC8DD}" srcId="{D1F9BA80-F368-4C55-81EB-329AAABC452C}" destId="{829FE1C7-06B6-48DA-9A69-A0A5741C9B9F}" srcOrd="0" destOrd="0" parTransId="{2AF8CB8D-2856-4774-8951-308104A5CB24}" sibTransId="{B0C9E9A1-F07C-4541-BC04-DEF0DCB3E239}"/>
    <dgm:cxn modelId="{A2AC8B30-905F-4CCD-AA4D-E21C2567FBA4}" type="presOf" srcId="{D1F9BA80-F368-4C55-81EB-329AAABC452C}" destId="{3DE90633-E428-41FE-B0CA-BE502EFBC0EF}" srcOrd="0" destOrd="0" presId="urn:microsoft.com/office/officeart/2005/8/layout/radial1"/>
    <dgm:cxn modelId="{C7C4418B-09E6-4631-88B2-0577990ED38A}" type="presOf" srcId="{7E55710A-C502-42BA-8AEE-E235EB5E3BA2}" destId="{86AF5ACB-AF35-4444-8C3A-21065BC67C87}" srcOrd="0" destOrd="0" presId="urn:microsoft.com/office/officeart/2005/8/layout/radial1"/>
    <dgm:cxn modelId="{7E356187-4101-47A6-B79D-A91BC7459317}" type="presOf" srcId="{ACED33DA-C7EF-4004-9FEA-80CC511D18F6}" destId="{24F5F95C-C39D-4734-B0CF-E15699248A1A}" srcOrd="1" destOrd="0" presId="urn:microsoft.com/office/officeart/2005/8/layout/radial1"/>
    <dgm:cxn modelId="{0F4BA505-AEBA-41A7-86D5-71B8B8430354}" type="presOf" srcId="{EBBE4B25-A6A9-446B-8E8C-87A3F84F7628}" destId="{34763981-5BF7-4F2F-BA33-D25AC0AFABF2}" srcOrd="1" destOrd="0" presId="urn:microsoft.com/office/officeart/2005/8/layout/radial1"/>
    <dgm:cxn modelId="{C84B186C-9F0D-4ACB-9C94-4C2503FA3B01}" type="presOf" srcId="{D25D06DF-6410-4A8C-B35D-B54DA4DFF7AE}" destId="{C12BCFFE-7949-4733-9A49-5B329EFD3CDD}" srcOrd="0" destOrd="0" presId="urn:microsoft.com/office/officeart/2005/8/layout/radial1"/>
    <dgm:cxn modelId="{61F10465-1FAD-4A11-8B2F-1F411D42EA2E}" type="presOf" srcId="{52EAA38B-A35A-4C25-BCE3-6DB18162D57E}" destId="{0A3B7C10-63CE-47B0-B292-B39C07AB5593}" srcOrd="0" destOrd="0" presId="urn:microsoft.com/office/officeart/2005/8/layout/radial1"/>
    <dgm:cxn modelId="{F1E889FC-7239-40F0-A6D6-CB53BB95DB81}" type="presOf" srcId="{A3453752-1D3C-467F-8A42-4701B8461382}" destId="{1F3DB5A3-4A51-4966-8C92-1918E959355D}" srcOrd="1" destOrd="0" presId="urn:microsoft.com/office/officeart/2005/8/layout/radial1"/>
    <dgm:cxn modelId="{1A29AC63-EBD0-4367-83D6-83BBA2B24BB6}" srcId="{42019291-861B-41A9-9005-867E12DC5EC0}" destId="{863270C3-993F-4326-9DC9-693F82A4A2C3}" srcOrd="0" destOrd="0" parTransId="{98D9CC4B-EFEF-45A2-9988-EDFBE72F3D35}" sibTransId="{F6D00344-D342-4F83-AC0F-3B715ABD5723}"/>
    <dgm:cxn modelId="{21922B91-6C18-4B79-AC7C-99EC852FC844}" type="presOf" srcId="{EBBE4B25-A6A9-446B-8E8C-87A3F84F7628}" destId="{C206F39D-CDC3-4469-A869-634D76859432}" srcOrd="0" destOrd="0" presId="urn:microsoft.com/office/officeart/2005/8/layout/radial1"/>
    <dgm:cxn modelId="{0434207D-A20F-4BCC-9DAD-C450F437ED79}" type="presOf" srcId="{B0E93993-540A-4B2E-BF18-089C74C66CAF}" destId="{6EB05E07-DFFA-4335-B13F-6823EC6E04FB}" srcOrd="0" destOrd="0" presId="urn:microsoft.com/office/officeart/2005/8/layout/radial1"/>
    <dgm:cxn modelId="{B8D012A9-1AAF-47F9-B6AA-D5308E1E2F04}" type="presOf" srcId="{F00ECA7B-B222-40E8-AFD2-BDD8047B8F5B}" destId="{B5637742-1D2A-4A59-816B-4CA382C5D833}" srcOrd="0" destOrd="0" presId="urn:microsoft.com/office/officeart/2005/8/layout/radial1"/>
    <dgm:cxn modelId="{1FCABE83-0F62-4839-92A9-8CF64A3EC5E0}" srcId="{829FE1C7-06B6-48DA-9A69-A0A5741C9B9F}" destId="{C174561E-2232-433F-93F9-7369C8F17717}" srcOrd="6" destOrd="0" parTransId="{EBBE4B25-A6A9-446B-8E8C-87A3F84F7628}" sibTransId="{1EFD1C46-AE1F-47E9-AD02-F3481C463C0E}"/>
    <dgm:cxn modelId="{731800B2-0ECB-4AE2-BA42-727888669EF2}" srcId="{D1F9BA80-F368-4C55-81EB-329AAABC452C}" destId="{42019291-861B-41A9-9005-867E12DC5EC0}" srcOrd="1" destOrd="0" parTransId="{02EA98B2-D922-460F-8315-A2BAF426932F}" sibTransId="{6D9B6423-2A3F-4448-9B57-683BECD2F854}"/>
    <dgm:cxn modelId="{122EA53F-4F1F-4E77-A0D5-DB62BDFA92E4}" type="presOf" srcId="{57790007-0CB6-449B-A70F-3FD9A76F1DB1}" destId="{4901AFE3-B059-433E-A3BA-5C2D4A02D95F}" srcOrd="0" destOrd="0" presId="urn:microsoft.com/office/officeart/2005/8/layout/radial1"/>
    <dgm:cxn modelId="{423CF242-D38D-447A-A409-651F54066BD7}" type="presOf" srcId="{FF03EB35-7225-45A9-A6F3-C6CCDDBBB200}" destId="{9817CFC3-5EC1-45BC-B47E-F8CD841462BE}" srcOrd="1" destOrd="0" presId="urn:microsoft.com/office/officeart/2005/8/layout/radial1"/>
    <dgm:cxn modelId="{5BB52AAE-2FE3-4249-8B3F-00D97AAC7F21}" type="presOf" srcId="{F9F2A749-9058-433A-9A4F-69621026FA2C}" destId="{43FA419D-DB4F-4401-83CF-6D0CB54B8653}" srcOrd="0" destOrd="0" presId="urn:microsoft.com/office/officeart/2005/8/layout/radial1"/>
    <dgm:cxn modelId="{8B1E653A-CDEB-4555-9196-1C2B4E8525A9}" type="presOf" srcId="{F00ECA7B-B222-40E8-AFD2-BDD8047B8F5B}" destId="{F9316889-43C9-407D-92D2-2F7703CB449C}" srcOrd="1" destOrd="0" presId="urn:microsoft.com/office/officeart/2005/8/layout/radial1"/>
    <dgm:cxn modelId="{BFC53D90-A80A-4D02-AC40-0CDBC092009D}" type="presOf" srcId="{C174561E-2232-433F-93F9-7369C8F17717}" destId="{31C982B6-F44C-4962-A7A0-F3E244E5C533}" srcOrd="0" destOrd="0" presId="urn:microsoft.com/office/officeart/2005/8/layout/radial1"/>
    <dgm:cxn modelId="{E237263D-07A4-47F7-92A6-32CCBB1D6F7C}" type="presOf" srcId="{69169C4B-198B-4949-9ABE-FF53EF1344EA}" destId="{6E38600D-9DF2-4107-A55F-454DD1094949}" srcOrd="1" destOrd="0" presId="urn:microsoft.com/office/officeart/2005/8/layout/radial1"/>
    <dgm:cxn modelId="{C042814B-8F26-4F78-8489-2AD10D76E157}" type="presOf" srcId="{CEADDB94-B3D2-4309-819F-B47E10E995CA}" destId="{C6BE6589-7247-409A-A526-BB22521CAB36}" srcOrd="0" destOrd="0" presId="urn:microsoft.com/office/officeart/2005/8/layout/radial1"/>
    <dgm:cxn modelId="{1C876CAE-77DA-403A-9F15-1EB41E3A198A}" type="presOf" srcId="{829FE1C7-06B6-48DA-9A69-A0A5741C9B9F}" destId="{0272BD26-7733-432C-9A42-109C4621D072}" srcOrd="0" destOrd="0" presId="urn:microsoft.com/office/officeart/2005/8/layout/radial1"/>
    <dgm:cxn modelId="{F79D3373-BF61-44B5-9062-5054DE48F5AB}" srcId="{829FE1C7-06B6-48DA-9A69-A0A5741C9B9F}" destId="{7E55710A-C502-42BA-8AEE-E235EB5E3BA2}" srcOrd="2" destOrd="0" parTransId="{F00ECA7B-B222-40E8-AFD2-BDD8047B8F5B}" sibTransId="{8177584E-E070-42CA-ABED-383AA5896B7E}"/>
    <dgm:cxn modelId="{A8C012F1-E3D7-4D32-ABDC-81036F475BDC}" type="presOf" srcId="{F3A92EA2-AB29-4A71-8144-BAE6B45CB6BC}" destId="{60FB3EF5-35EB-45A6-99E6-05256AAE92AE}" srcOrd="0" destOrd="0" presId="urn:microsoft.com/office/officeart/2005/8/layout/radial1"/>
    <dgm:cxn modelId="{84A7DBBF-BC4C-4982-8496-0883103EEA32}" type="presOf" srcId="{ACED33DA-C7EF-4004-9FEA-80CC511D18F6}" destId="{55E615E6-E088-4E7F-920A-964DB8985094}" srcOrd="0" destOrd="0" presId="urn:microsoft.com/office/officeart/2005/8/layout/radial1"/>
    <dgm:cxn modelId="{C8FBAA65-34B7-4E84-8139-F916E12373C6}" type="presOf" srcId="{A3453752-1D3C-467F-8A42-4701B8461382}" destId="{15737D35-4FCE-468A-AF6D-E5CFEE372F1E}" srcOrd="0" destOrd="0" presId="urn:microsoft.com/office/officeart/2005/8/layout/radial1"/>
    <dgm:cxn modelId="{BF3A0049-CCEB-491E-B757-F1A5F7695EDC}" type="presOf" srcId="{B344CAFE-2D4D-40B3-9173-00AFB5205211}" destId="{476FB6F4-AF86-4FC9-AE06-B3AD2C7478C3}" srcOrd="0" destOrd="0" presId="urn:microsoft.com/office/officeart/2005/8/layout/radial1"/>
    <dgm:cxn modelId="{E1FFDFB0-4523-45CD-BF53-B44465265FA2}" type="presOf" srcId="{CAE00096-CE4C-4F94-80E6-A4E4C6B38C46}" destId="{CB1C69AF-54B5-4372-B1B0-712CC3CF5052}" srcOrd="1" destOrd="0" presId="urn:microsoft.com/office/officeart/2005/8/layout/radial1"/>
    <dgm:cxn modelId="{BCCC9EC3-57E5-4657-8E45-B5D0DBE05CE5}" srcId="{829FE1C7-06B6-48DA-9A69-A0A5741C9B9F}" destId="{57790007-0CB6-449B-A70F-3FD9A76F1DB1}" srcOrd="4" destOrd="0" parTransId="{FF03EB35-7225-45A9-A6F3-C6CCDDBBB200}" sibTransId="{0EB73E7C-D5FE-420E-96F6-7F9732DD5B87}"/>
    <dgm:cxn modelId="{EE746AAC-AF70-43DF-81D9-4524B26AC771}" srcId="{829FE1C7-06B6-48DA-9A69-A0A5741C9B9F}" destId="{F9F2A749-9058-433A-9A4F-69621026FA2C}" srcOrd="3" destOrd="0" parTransId="{69169C4B-198B-4949-9ABE-FF53EF1344EA}" sibTransId="{72034006-FF67-4526-832A-CD7CBB6F9D9A}"/>
    <dgm:cxn modelId="{F18360DB-08C9-44BE-A3AD-D7D9DC0FAC3A}" type="presOf" srcId="{F12F7349-7031-4E54-A1DA-517312B909B4}" destId="{B4579653-5782-4481-8DD6-4FE7836C0DF3}" srcOrd="0" destOrd="0" presId="urn:microsoft.com/office/officeart/2005/8/layout/radial1"/>
    <dgm:cxn modelId="{CBB08EE1-191D-4975-8ECA-6BB214B38920}" type="presOf" srcId="{FF03EB35-7225-45A9-A6F3-C6CCDDBBB200}" destId="{1AB78845-8FC4-470C-85EE-1A9E15966ADA}" srcOrd="0" destOrd="0" presId="urn:microsoft.com/office/officeart/2005/8/layout/radial1"/>
    <dgm:cxn modelId="{D1186D59-438C-4C2F-9545-2E948A843840}" srcId="{42019291-861B-41A9-9005-867E12DC5EC0}" destId="{63B5CFB1-AB43-4F60-9E0F-3E29850616C4}" srcOrd="1" destOrd="0" parTransId="{3AD4ADD6-2BB5-4AE5-BDDB-068AAEC73585}" sibTransId="{59E3036A-08BB-4F20-B3FB-EF60180B2AA7}"/>
    <dgm:cxn modelId="{0B6C7449-3FAA-4C57-951B-E4C44FEAE8F2}" srcId="{829FE1C7-06B6-48DA-9A69-A0A5741C9B9F}" destId="{F12F7349-7031-4E54-A1DA-517312B909B4}" srcOrd="7" destOrd="0" parTransId="{F3A92EA2-AB29-4A71-8144-BAE6B45CB6BC}" sibTransId="{AA2FE981-00F0-464C-9B35-9D9DC8A62630}"/>
    <dgm:cxn modelId="{9BB6FDCE-9491-441D-A288-F652BAD90478}" srcId="{829FE1C7-06B6-48DA-9A69-A0A5741C9B9F}" destId="{D25D06DF-6410-4A8C-B35D-B54DA4DFF7AE}" srcOrd="5" destOrd="0" parTransId="{A3453752-1D3C-467F-8A42-4701B8461382}" sibTransId="{F6DCCB84-288B-4E44-A0ED-D82D4DB1A51D}"/>
    <dgm:cxn modelId="{34EC133A-0DB6-4CF8-8B83-1E4F1AAC6052}" srcId="{829FE1C7-06B6-48DA-9A69-A0A5741C9B9F}" destId="{CEADDB94-B3D2-4309-819F-B47E10E995CA}" srcOrd="1" destOrd="0" parTransId="{CAE00096-CE4C-4F94-80E6-A4E4C6B38C46}" sibTransId="{ED24AE5F-315B-4060-8AA5-530BEF185EF7}"/>
    <dgm:cxn modelId="{DF14DB3C-887E-4BF3-87D8-046D1097EECE}" type="presParOf" srcId="{3DE90633-E428-41FE-B0CA-BE502EFBC0EF}" destId="{0272BD26-7733-432C-9A42-109C4621D072}" srcOrd="0" destOrd="0" presId="urn:microsoft.com/office/officeart/2005/8/layout/radial1"/>
    <dgm:cxn modelId="{BB120B18-6778-42AD-9DA3-EB0ED9478061}" type="presParOf" srcId="{3DE90633-E428-41FE-B0CA-BE502EFBC0EF}" destId="{55E615E6-E088-4E7F-920A-964DB8985094}" srcOrd="1" destOrd="0" presId="urn:microsoft.com/office/officeart/2005/8/layout/radial1"/>
    <dgm:cxn modelId="{31E74114-1096-4ECB-A499-60EB970C8A48}" type="presParOf" srcId="{55E615E6-E088-4E7F-920A-964DB8985094}" destId="{24F5F95C-C39D-4734-B0CF-E15699248A1A}" srcOrd="0" destOrd="0" presId="urn:microsoft.com/office/officeart/2005/8/layout/radial1"/>
    <dgm:cxn modelId="{AAF4ADF8-47FD-410A-877E-C0C3DC9A56EA}" type="presParOf" srcId="{3DE90633-E428-41FE-B0CA-BE502EFBC0EF}" destId="{476FB6F4-AF86-4FC9-AE06-B3AD2C7478C3}" srcOrd="2" destOrd="0" presId="urn:microsoft.com/office/officeart/2005/8/layout/radial1"/>
    <dgm:cxn modelId="{F4FC11E8-79FE-45C3-A7AE-E6931CAC5928}" type="presParOf" srcId="{3DE90633-E428-41FE-B0CA-BE502EFBC0EF}" destId="{5D77973F-AB9F-47DC-911F-94D1DF51947B}" srcOrd="3" destOrd="0" presId="urn:microsoft.com/office/officeart/2005/8/layout/radial1"/>
    <dgm:cxn modelId="{0FB257E1-8F89-4975-80CF-BB8F887CC9A4}" type="presParOf" srcId="{5D77973F-AB9F-47DC-911F-94D1DF51947B}" destId="{CB1C69AF-54B5-4372-B1B0-712CC3CF5052}" srcOrd="0" destOrd="0" presId="urn:microsoft.com/office/officeart/2005/8/layout/radial1"/>
    <dgm:cxn modelId="{73C170F0-C0AB-4642-A294-7DD87FFA8EDF}" type="presParOf" srcId="{3DE90633-E428-41FE-B0CA-BE502EFBC0EF}" destId="{C6BE6589-7247-409A-A526-BB22521CAB36}" srcOrd="4" destOrd="0" presId="urn:microsoft.com/office/officeart/2005/8/layout/radial1"/>
    <dgm:cxn modelId="{78C28E87-29CE-40A7-A6BB-B95CFE7AE856}" type="presParOf" srcId="{3DE90633-E428-41FE-B0CA-BE502EFBC0EF}" destId="{B5637742-1D2A-4A59-816B-4CA382C5D833}" srcOrd="5" destOrd="0" presId="urn:microsoft.com/office/officeart/2005/8/layout/radial1"/>
    <dgm:cxn modelId="{F452A481-7135-42B0-BFDC-55B5A45CA712}" type="presParOf" srcId="{B5637742-1D2A-4A59-816B-4CA382C5D833}" destId="{F9316889-43C9-407D-92D2-2F7703CB449C}" srcOrd="0" destOrd="0" presId="urn:microsoft.com/office/officeart/2005/8/layout/radial1"/>
    <dgm:cxn modelId="{7464B679-C6C2-4764-9672-BB3C343A10D1}" type="presParOf" srcId="{3DE90633-E428-41FE-B0CA-BE502EFBC0EF}" destId="{86AF5ACB-AF35-4444-8C3A-21065BC67C87}" srcOrd="6" destOrd="0" presId="urn:microsoft.com/office/officeart/2005/8/layout/radial1"/>
    <dgm:cxn modelId="{152EFC4E-9A5B-46D6-A995-818800806ADE}" type="presParOf" srcId="{3DE90633-E428-41FE-B0CA-BE502EFBC0EF}" destId="{7827E760-2616-4B59-934F-80602A9E2235}" srcOrd="7" destOrd="0" presId="urn:microsoft.com/office/officeart/2005/8/layout/radial1"/>
    <dgm:cxn modelId="{D103329E-8680-4192-A666-67CC935A85D6}" type="presParOf" srcId="{7827E760-2616-4B59-934F-80602A9E2235}" destId="{6E38600D-9DF2-4107-A55F-454DD1094949}" srcOrd="0" destOrd="0" presId="urn:microsoft.com/office/officeart/2005/8/layout/radial1"/>
    <dgm:cxn modelId="{3E0F4F3E-21F8-45F1-B6A8-B6711DAEE609}" type="presParOf" srcId="{3DE90633-E428-41FE-B0CA-BE502EFBC0EF}" destId="{43FA419D-DB4F-4401-83CF-6D0CB54B8653}" srcOrd="8" destOrd="0" presId="urn:microsoft.com/office/officeart/2005/8/layout/radial1"/>
    <dgm:cxn modelId="{3644ABBB-198C-4AEE-90ED-3F66CD9358A8}" type="presParOf" srcId="{3DE90633-E428-41FE-B0CA-BE502EFBC0EF}" destId="{1AB78845-8FC4-470C-85EE-1A9E15966ADA}" srcOrd="9" destOrd="0" presId="urn:microsoft.com/office/officeart/2005/8/layout/radial1"/>
    <dgm:cxn modelId="{5C1FED3E-A18C-481F-B290-EA9369E96548}" type="presParOf" srcId="{1AB78845-8FC4-470C-85EE-1A9E15966ADA}" destId="{9817CFC3-5EC1-45BC-B47E-F8CD841462BE}" srcOrd="0" destOrd="0" presId="urn:microsoft.com/office/officeart/2005/8/layout/radial1"/>
    <dgm:cxn modelId="{98BB9C89-16E5-4174-A7E7-9A90A3DA24C2}" type="presParOf" srcId="{3DE90633-E428-41FE-B0CA-BE502EFBC0EF}" destId="{4901AFE3-B059-433E-A3BA-5C2D4A02D95F}" srcOrd="10" destOrd="0" presId="urn:microsoft.com/office/officeart/2005/8/layout/radial1"/>
    <dgm:cxn modelId="{DEB93815-14E9-463E-8861-A826D445975E}" type="presParOf" srcId="{3DE90633-E428-41FE-B0CA-BE502EFBC0EF}" destId="{15737D35-4FCE-468A-AF6D-E5CFEE372F1E}" srcOrd="11" destOrd="0" presId="urn:microsoft.com/office/officeart/2005/8/layout/radial1"/>
    <dgm:cxn modelId="{CF2905FA-7979-490D-A75C-5EF1EFBAD257}" type="presParOf" srcId="{15737D35-4FCE-468A-AF6D-E5CFEE372F1E}" destId="{1F3DB5A3-4A51-4966-8C92-1918E959355D}" srcOrd="0" destOrd="0" presId="urn:microsoft.com/office/officeart/2005/8/layout/radial1"/>
    <dgm:cxn modelId="{8A89C14E-3B85-4CC7-AE5B-9BC3EB080398}" type="presParOf" srcId="{3DE90633-E428-41FE-B0CA-BE502EFBC0EF}" destId="{C12BCFFE-7949-4733-9A49-5B329EFD3CDD}" srcOrd="12" destOrd="0" presId="urn:microsoft.com/office/officeart/2005/8/layout/radial1"/>
    <dgm:cxn modelId="{69E409C7-1B7C-4305-B80D-11F2428D0A05}" type="presParOf" srcId="{3DE90633-E428-41FE-B0CA-BE502EFBC0EF}" destId="{C206F39D-CDC3-4469-A869-634D76859432}" srcOrd="13" destOrd="0" presId="urn:microsoft.com/office/officeart/2005/8/layout/radial1"/>
    <dgm:cxn modelId="{9F0EAAE5-7E7F-4F6D-B6D4-D5C71E5A8BAE}" type="presParOf" srcId="{C206F39D-CDC3-4469-A869-634D76859432}" destId="{34763981-5BF7-4F2F-BA33-D25AC0AFABF2}" srcOrd="0" destOrd="0" presId="urn:microsoft.com/office/officeart/2005/8/layout/radial1"/>
    <dgm:cxn modelId="{58756173-BF55-40B5-85E8-CF97243017F1}" type="presParOf" srcId="{3DE90633-E428-41FE-B0CA-BE502EFBC0EF}" destId="{31C982B6-F44C-4962-A7A0-F3E244E5C533}" srcOrd="14" destOrd="0" presId="urn:microsoft.com/office/officeart/2005/8/layout/radial1"/>
    <dgm:cxn modelId="{FB043EB5-A427-4FA4-AFD7-5384D159E6DD}" type="presParOf" srcId="{3DE90633-E428-41FE-B0CA-BE502EFBC0EF}" destId="{60FB3EF5-35EB-45A6-99E6-05256AAE92AE}" srcOrd="15" destOrd="0" presId="urn:microsoft.com/office/officeart/2005/8/layout/radial1"/>
    <dgm:cxn modelId="{F8B3AD89-7115-4692-91A8-C24EDCE90B72}" type="presParOf" srcId="{60FB3EF5-35EB-45A6-99E6-05256AAE92AE}" destId="{3204B63A-DD16-4FDF-A5CF-49F3A3782CFA}" srcOrd="0" destOrd="0" presId="urn:microsoft.com/office/officeart/2005/8/layout/radial1"/>
    <dgm:cxn modelId="{CA92F99B-4142-4413-9A5D-4311704609B1}" type="presParOf" srcId="{3DE90633-E428-41FE-B0CA-BE502EFBC0EF}" destId="{B4579653-5782-4481-8DD6-4FE7836C0DF3}" srcOrd="16" destOrd="0" presId="urn:microsoft.com/office/officeart/2005/8/layout/radial1"/>
    <dgm:cxn modelId="{A967D60A-71B0-4D9A-816E-E427D301F286}" type="presParOf" srcId="{3DE90633-E428-41FE-B0CA-BE502EFBC0EF}" destId="{0A3B7C10-63CE-47B0-B292-B39C07AB5593}" srcOrd="17" destOrd="0" presId="urn:microsoft.com/office/officeart/2005/8/layout/radial1"/>
    <dgm:cxn modelId="{D19E831C-C1A8-468A-ABF6-32E5041AED3B}" type="presParOf" srcId="{0A3B7C10-63CE-47B0-B292-B39C07AB5593}" destId="{09609964-76B1-4933-88D4-A7E6047701FD}" srcOrd="0" destOrd="0" presId="urn:microsoft.com/office/officeart/2005/8/layout/radial1"/>
    <dgm:cxn modelId="{6BCCF30D-A566-4B1C-808C-C27638B9BD5D}" type="presParOf" srcId="{3DE90633-E428-41FE-B0CA-BE502EFBC0EF}" destId="{6EB05E07-DFFA-4335-B13F-6823EC6E04FB}" srcOrd="18" destOrd="0" presId="urn:microsoft.com/office/officeart/2005/8/layout/radial1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5498D5-F993-4874-89A2-DD91D2FBF29C}" type="doc">
      <dgm:prSet loTypeId="urn:microsoft.com/office/officeart/2005/8/layout/hChevron3" loCatId="process" qsTypeId="urn:microsoft.com/office/officeart/2005/8/quickstyle/simple3" qsCatId="simple" csTypeId="urn:microsoft.com/office/officeart/2005/8/colors/colorful2" csCatId="colorful" phldr="1"/>
      <dgm:spPr/>
    </dgm:pt>
    <dgm:pt modelId="{9575DA03-F473-4375-AF88-45ED30311B1F}">
      <dgm:prSet phldrT="[Texte]"/>
      <dgm:spPr/>
      <dgm:t>
        <a:bodyPr/>
        <a:lstStyle/>
        <a:p>
          <a:r>
            <a:rPr lang="fr-FR" dirty="0" smtClean="0"/>
            <a:t>Objectives &amp; description</a:t>
          </a:r>
          <a:endParaRPr lang="fr-FR" dirty="0"/>
        </a:p>
      </dgm:t>
    </dgm:pt>
    <dgm:pt modelId="{571F8230-F566-4433-8C52-5BFA1AA28E11}" type="parTrans" cxnId="{18694C7A-4810-4DFE-BAE5-3C96852B1DA4}">
      <dgm:prSet/>
      <dgm:spPr/>
      <dgm:t>
        <a:bodyPr/>
        <a:lstStyle/>
        <a:p>
          <a:endParaRPr lang="fr-FR"/>
        </a:p>
      </dgm:t>
    </dgm:pt>
    <dgm:pt modelId="{456AEE3D-DAF8-405C-8D3B-C32A571CA09C}" type="sibTrans" cxnId="{18694C7A-4810-4DFE-BAE5-3C96852B1DA4}">
      <dgm:prSet/>
      <dgm:spPr/>
      <dgm:t>
        <a:bodyPr/>
        <a:lstStyle/>
        <a:p>
          <a:endParaRPr lang="fr-FR"/>
        </a:p>
      </dgm:t>
    </dgm:pt>
    <dgm:pt modelId="{8365A6BA-149F-4E1F-991B-9E38DF8F6C49}">
      <dgm:prSet phldrT="[Texte]"/>
      <dgm:spPr/>
      <dgm:t>
        <a:bodyPr/>
        <a:lstStyle/>
        <a:p>
          <a:r>
            <a:rPr lang="fr-FR" dirty="0" smtClean="0"/>
            <a:t>How to </a:t>
          </a:r>
          <a:r>
            <a:rPr lang="fr-FR" dirty="0" err="1" smtClean="0"/>
            <a:t>achieve</a:t>
          </a:r>
          <a:r>
            <a:rPr lang="fr-FR" dirty="0" smtClean="0"/>
            <a:t> the objective?</a:t>
          </a:r>
          <a:endParaRPr lang="fr-FR" dirty="0"/>
        </a:p>
      </dgm:t>
    </dgm:pt>
    <dgm:pt modelId="{4E1EF4A8-341D-4EDC-9D2A-6A49FCE0C4AE}" type="parTrans" cxnId="{975E5222-F1E3-46CF-8687-BB6F5C6B622B}">
      <dgm:prSet/>
      <dgm:spPr/>
      <dgm:t>
        <a:bodyPr/>
        <a:lstStyle/>
        <a:p>
          <a:endParaRPr lang="fr-FR"/>
        </a:p>
      </dgm:t>
    </dgm:pt>
    <dgm:pt modelId="{21BB5ADF-0FA1-484E-BCAC-E50EAC26965C}" type="sibTrans" cxnId="{975E5222-F1E3-46CF-8687-BB6F5C6B622B}">
      <dgm:prSet/>
      <dgm:spPr/>
      <dgm:t>
        <a:bodyPr/>
        <a:lstStyle/>
        <a:p>
          <a:endParaRPr lang="fr-FR"/>
        </a:p>
      </dgm:t>
    </dgm:pt>
    <dgm:pt modelId="{AD2A18A9-DE3B-4699-A8DC-B253BF72C9DF}">
      <dgm:prSet phldrT="[Texte]"/>
      <dgm:spPr/>
      <dgm:t>
        <a:bodyPr/>
        <a:lstStyle/>
        <a:p>
          <a:r>
            <a:rPr lang="fr-FR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My</a:t>
          </a:r>
          <a:r>
            <a:rPr lang="fr-FR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</a:t>
          </a:r>
          <a:r>
            <a:rPr lang="fr-FR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recent</a:t>
          </a:r>
          <a:r>
            <a:rPr lang="fr-FR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implication</a:t>
          </a:r>
          <a:endParaRPr lang="fr-FR" dirty="0">
            <a:ln>
              <a:solidFill>
                <a:schemeClr val="accent6">
                  <a:lumMod val="75000"/>
                </a:schemeClr>
              </a:solidFill>
            </a:ln>
          </a:endParaRPr>
        </a:p>
      </dgm:t>
    </dgm:pt>
    <dgm:pt modelId="{6B2F0C34-F2AE-48FD-B0F4-4F2162D3C0DB}" type="parTrans" cxnId="{8563EE50-3FF0-423A-9542-5C771D8101B7}">
      <dgm:prSet/>
      <dgm:spPr/>
      <dgm:t>
        <a:bodyPr/>
        <a:lstStyle/>
        <a:p>
          <a:endParaRPr lang="fr-FR"/>
        </a:p>
      </dgm:t>
    </dgm:pt>
    <dgm:pt modelId="{2FB3694E-9C86-4C9D-B96B-D6363E7F71A2}" type="sibTrans" cxnId="{8563EE50-3FF0-423A-9542-5C771D8101B7}">
      <dgm:prSet/>
      <dgm:spPr/>
      <dgm:t>
        <a:bodyPr/>
        <a:lstStyle/>
        <a:p>
          <a:endParaRPr lang="fr-FR"/>
        </a:p>
      </dgm:t>
    </dgm:pt>
    <dgm:pt modelId="{FD964151-E81E-4495-A565-02A2D85B8A63}" type="pres">
      <dgm:prSet presAssocID="{B75498D5-F993-4874-89A2-DD91D2FBF29C}" presName="Name0" presStyleCnt="0">
        <dgm:presLayoutVars>
          <dgm:dir/>
          <dgm:resizeHandles val="exact"/>
        </dgm:presLayoutVars>
      </dgm:prSet>
      <dgm:spPr/>
    </dgm:pt>
    <dgm:pt modelId="{2DF62B28-EA1A-4373-B522-704ED92FA25B}" type="pres">
      <dgm:prSet presAssocID="{9575DA03-F473-4375-AF88-45ED30311B1F}" presName="parTxOnly" presStyleLbl="node1" presStyleIdx="0" presStyleCnt="3" custScaleX="14750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4B453F-A3F2-4324-AC9E-B49BA97B966C}" type="pres">
      <dgm:prSet presAssocID="{456AEE3D-DAF8-405C-8D3B-C32A571CA09C}" presName="parSpace" presStyleCnt="0"/>
      <dgm:spPr/>
    </dgm:pt>
    <dgm:pt modelId="{859CEDFA-AD1E-4207-A3C0-7EC66802872F}" type="pres">
      <dgm:prSet presAssocID="{8365A6BA-149F-4E1F-991B-9E38DF8F6C49}" presName="parTxOnly" presStyleLbl="node1" presStyleIdx="1" presStyleCnt="3" custScaleX="1815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877FEB-90A2-4277-B45B-BC2E25657952}" type="pres">
      <dgm:prSet presAssocID="{21BB5ADF-0FA1-484E-BCAC-E50EAC26965C}" presName="parSpace" presStyleCnt="0"/>
      <dgm:spPr/>
    </dgm:pt>
    <dgm:pt modelId="{91CD287F-04CB-488F-94AB-937EAE20CE43}" type="pres">
      <dgm:prSet presAssocID="{AD2A18A9-DE3B-4699-A8DC-B253BF72C9DF}" presName="parTxOnly" presStyleLbl="node1" presStyleIdx="2" presStyleCnt="3" custScaleX="1301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75E5222-F1E3-46CF-8687-BB6F5C6B622B}" srcId="{B75498D5-F993-4874-89A2-DD91D2FBF29C}" destId="{8365A6BA-149F-4E1F-991B-9E38DF8F6C49}" srcOrd="1" destOrd="0" parTransId="{4E1EF4A8-341D-4EDC-9D2A-6A49FCE0C4AE}" sibTransId="{21BB5ADF-0FA1-484E-BCAC-E50EAC26965C}"/>
    <dgm:cxn modelId="{A86A648A-AF12-461A-AE78-D7CEEA285C3A}" type="presOf" srcId="{AD2A18A9-DE3B-4699-A8DC-B253BF72C9DF}" destId="{91CD287F-04CB-488F-94AB-937EAE20CE43}" srcOrd="0" destOrd="0" presId="urn:microsoft.com/office/officeart/2005/8/layout/hChevron3"/>
    <dgm:cxn modelId="{18694C7A-4810-4DFE-BAE5-3C96852B1DA4}" srcId="{B75498D5-F993-4874-89A2-DD91D2FBF29C}" destId="{9575DA03-F473-4375-AF88-45ED30311B1F}" srcOrd="0" destOrd="0" parTransId="{571F8230-F566-4433-8C52-5BFA1AA28E11}" sibTransId="{456AEE3D-DAF8-405C-8D3B-C32A571CA09C}"/>
    <dgm:cxn modelId="{4643568D-3891-4F2E-95E2-18F1252C4B43}" type="presOf" srcId="{9575DA03-F473-4375-AF88-45ED30311B1F}" destId="{2DF62B28-EA1A-4373-B522-704ED92FA25B}" srcOrd="0" destOrd="0" presId="urn:microsoft.com/office/officeart/2005/8/layout/hChevron3"/>
    <dgm:cxn modelId="{7B91404C-C1DF-489E-A7EC-4421B024F100}" type="presOf" srcId="{8365A6BA-149F-4E1F-991B-9E38DF8F6C49}" destId="{859CEDFA-AD1E-4207-A3C0-7EC66802872F}" srcOrd="0" destOrd="0" presId="urn:microsoft.com/office/officeart/2005/8/layout/hChevron3"/>
    <dgm:cxn modelId="{8563EE50-3FF0-423A-9542-5C771D8101B7}" srcId="{B75498D5-F993-4874-89A2-DD91D2FBF29C}" destId="{AD2A18A9-DE3B-4699-A8DC-B253BF72C9DF}" srcOrd="2" destOrd="0" parTransId="{6B2F0C34-F2AE-48FD-B0F4-4F2162D3C0DB}" sibTransId="{2FB3694E-9C86-4C9D-B96B-D6363E7F71A2}"/>
    <dgm:cxn modelId="{8E8B9082-68CE-4DF5-9063-6D986E8019DD}" type="presOf" srcId="{B75498D5-F993-4874-89A2-DD91D2FBF29C}" destId="{FD964151-E81E-4495-A565-02A2D85B8A63}" srcOrd="0" destOrd="0" presId="urn:microsoft.com/office/officeart/2005/8/layout/hChevron3"/>
    <dgm:cxn modelId="{B3B5A125-88E4-4507-AAFA-6FE81768C8FB}" type="presParOf" srcId="{FD964151-E81E-4495-A565-02A2D85B8A63}" destId="{2DF62B28-EA1A-4373-B522-704ED92FA25B}" srcOrd="0" destOrd="0" presId="urn:microsoft.com/office/officeart/2005/8/layout/hChevron3"/>
    <dgm:cxn modelId="{5D02E9CF-EBC2-429F-B018-0A1BCB0D10F1}" type="presParOf" srcId="{FD964151-E81E-4495-A565-02A2D85B8A63}" destId="{994B453F-A3F2-4324-AC9E-B49BA97B966C}" srcOrd="1" destOrd="0" presId="urn:microsoft.com/office/officeart/2005/8/layout/hChevron3"/>
    <dgm:cxn modelId="{6DC12FE3-E0C2-4D59-A3A3-7F9B58F40AB6}" type="presParOf" srcId="{FD964151-E81E-4495-A565-02A2D85B8A63}" destId="{859CEDFA-AD1E-4207-A3C0-7EC66802872F}" srcOrd="2" destOrd="0" presId="urn:microsoft.com/office/officeart/2005/8/layout/hChevron3"/>
    <dgm:cxn modelId="{246B75F6-905A-4D15-AF07-B114D66B3E2E}" type="presParOf" srcId="{FD964151-E81E-4495-A565-02A2D85B8A63}" destId="{E6877FEB-90A2-4277-B45B-BC2E25657952}" srcOrd="3" destOrd="0" presId="urn:microsoft.com/office/officeart/2005/8/layout/hChevron3"/>
    <dgm:cxn modelId="{A3817540-4B54-4598-896D-348947BBD4CB}" type="presParOf" srcId="{FD964151-E81E-4495-A565-02A2D85B8A63}" destId="{91CD287F-04CB-488F-94AB-937EAE20CE43}" srcOrd="4" destOrd="0" presId="urn:microsoft.com/office/officeart/2005/8/layout/hChevron3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62B28-EA1A-4373-B522-704ED92FA25B}">
      <dsp:nvSpPr>
        <dsp:cNvPr id="0" name=""/>
        <dsp:cNvSpPr/>
      </dsp:nvSpPr>
      <dsp:spPr>
        <a:xfrm>
          <a:off x="604" y="0"/>
          <a:ext cx="3595352" cy="38360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Objectives &amp; description</a:t>
          </a:r>
          <a:endParaRPr lang="fr-FR" sz="1900" kern="1200" dirty="0">
            <a:ln>
              <a:solidFill>
                <a:schemeClr val="accent6">
                  <a:lumMod val="75000"/>
                </a:schemeClr>
              </a:solidFill>
            </a:ln>
          </a:endParaRPr>
        </a:p>
      </dsp:txBody>
      <dsp:txXfrm>
        <a:off x="604" y="0"/>
        <a:ext cx="3499452" cy="383600"/>
      </dsp:txXfrm>
    </dsp:sp>
    <dsp:sp modelId="{859CEDFA-AD1E-4207-A3C0-7EC66802872F}">
      <dsp:nvSpPr>
        <dsp:cNvPr id="0" name=""/>
        <dsp:cNvSpPr/>
      </dsp:nvSpPr>
      <dsp:spPr>
        <a:xfrm>
          <a:off x="3108474" y="0"/>
          <a:ext cx="4425388" cy="383600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How to </a:t>
          </a:r>
          <a:r>
            <a:rPr lang="fr-FR" sz="1900" kern="1200" dirty="0" err="1" smtClean="0"/>
            <a:t>achieve</a:t>
          </a:r>
          <a:r>
            <a:rPr lang="fr-FR" sz="1900" kern="1200" dirty="0" smtClean="0"/>
            <a:t> the objective?</a:t>
          </a:r>
          <a:endParaRPr lang="fr-FR" sz="1900" kern="1200" dirty="0"/>
        </a:p>
      </dsp:txBody>
      <dsp:txXfrm>
        <a:off x="3300274" y="0"/>
        <a:ext cx="4041788" cy="383600"/>
      </dsp:txXfrm>
    </dsp:sp>
    <dsp:sp modelId="{91CD287F-04CB-488F-94AB-937EAE20CE43}">
      <dsp:nvSpPr>
        <dsp:cNvPr id="0" name=""/>
        <dsp:cNvSpPr/>
      </dsp:nvSpPr>
      <dsp:spPr>
        <a:xfrm>
          <a:off x="7046380" y="0"/>
          <a:ext cx="3171681" cy="383600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/>
            <a:t>My</a:t>
          </a:r>
          <a:r>
            <a:rPr lang="fr-FR" sz="1900" kern="1200" dirty="0" smtClean="0"/>
            <a:t> </a:t>
          </a:r>
          <a:r>
            <a:rPr lang="fr-FR" sz="1900" kern="1200" dirty="0" err="1" smtClean="0"/>
            <a:t>recent</a:t>
          </a:r>
          <a:r>
            <a:rPr lang="fr-FR" sz="1900" kern="1200" dirty="0" smtClean="0"/>
            <a:t> implication</a:t>
          </a:r>
          <a:endParaRPr lang="fr-FR" sz="1900" kern="1200" dirty="0"/>
        </a:p>
      </dsp:txBody>
      <dsp:txXfrm>
        <a:off x="7238180" y="0"/>
        <a:ext cx="2788081" cy="383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E4F75-48BC-4A1D-A452-3A2E3FB6C413}">
      <dsp:nvSpPr>
        <dsp:cNvPr id="0" name=""/>
        <dsp:cNvSpPr/>
      </dsp:nvSpPr>
      <dsp:spPr>
        <a:xfrm>
          <a:off x="1376610" y="524479"/>
          <a:ext cx="3499509" cy="3499509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solidFill>
          <a:schemeClr val="accent6">
            <a:shade val="90000"/>
            <a:hueOff val="321387"/>
            <a:satOff val="-12653"/>
            <a:lumOff val="25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FF474-2913-4CE3-B468-21D016E968E6}">
      <dsp:nvSpPr>
        <dsp:cNvPr id="0" name=""/>
        <dsp:cNvSpPr/>
      </dsp:nvSpPr>
      <dsp:spPr>
        <a:xfrm>
          <a:off x="1376610" y="524479"/>
          <a:ext cx="3499509" cy="3499509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solidFill>
          <a:schemeClr val="accent6">
            <a:shade val="90000"/>
            <a:hueOff val="241040"/>
            <a:satOff val="-9490"/>
            <a:lumOff val="188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D3DC3-F517-48E9-88F1-BB36A8F00EA0}">
      <dsp:nvSpPr>
        <dsp:cNvPr id="0" name=""/>
        <dsp:cNvSpPr/>
      </dsp:nvSpPr>
      <dsp:spPr>
        <a:xfrm>
          <a:off x="1376610" y="524479"/>
          <a:ext cx="3499509" cy="3499509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solidFill>
          <a:schemeClr val="accent6">
            <a:shade val="90000"/>
            <a:hueOff val="160693"/>
            <a:satOff val="-6326"/>
            <a:lumOff val="125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2ABCD-25B5-49F5-AC6B-095F591A005F}">
      <dsp:nvSpPr>
        <dsp:cNvPr id="0" name=""/>
        <dsp:cNvSpPr/>
      </dsp:nvSpPr>
      <dsp:spPr>
        <a:xfrm>
          <a:off x="1376610" y="524479"/>
          <a:ext cx="3499509" cy="3499509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solidFill>
          <a:schemeClr val="accent6">
            <a:shade val="90000"/>
            <a:hueOff val="80347"/>
            <a:satOff val="-3163"/>
            <a:lumOff val="62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C705C-4B46-4EA8-98AB-5BF8A994DCEC}">
      <dsp:nvSpPr>
        <dsp:cNvPr id="0" name=""/>
        <dsp:cNvSpPr/>
      </dsp:nvSpPr>
      <dsp:spPr>
        <a:xfrm>
          <a:off x="1376610" y="524479"/>
          <a:ext cx="3499509" cy="3499509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BB232-ECB8-4F27-92F0-E01FBFB16EE3}">
      <dsp:nvSpPr>
        <dsp:cNvPr id="0" name=""/>
        <dsp:cNvSpPr/>
      </dsp:nvSpPr>
      <dsp:spPr>
        <a:xfrm>
          <a:off x="1513236" y="661105"/>
          <a:ext cx="3226256" cy="3226256"/>
        </a:xfrm>
        <a:prstGeom prst="ellipse">
          <a:avLst/>
        </a:prstGeom>
        <a:gradFill rotWithShape="0">
          <a:gsLst>
            <a:gs pos="58000">
              <a:srgbClr val="B9D08B"/>
            </a:gs>
            <a:gs pos="39000">
              <a:schemeClr val="accent3"/>
            </a:gs>
            <a:gs pos="68000">
              <a:schemeClr val="accent3">
                <a:lumMod val="40000"/>
                <a:lumOff val="60000"/>
              </a:schemeClr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fr-FR" sz="3600" kern="1200" dirty="0" smtClean="0"/>
            <a:t>MANUAL</a:t>
          </a:r>
          <a:endParaRPr lang="fr-FR" sz="4000" kern="1200" dirty="0" smtClean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fr-FR" sz="1050" kern="1200" dirty="0" smtClean="0"/>
            <a:t>= </a:t>
          </a:r>
          <a:r>
            <a:rPr lang="fr-FR" sz="1050" kern="1200" dirty="0" err="1" smtClean="0"/>
            <a:t>Website</a:t>
          </a:r>
          <a:r>
            <a:rPr lang="fr-FR" sz="1050" kern="1200" dirty="0" smtClean="0"/>
            <a:t>/ book /software/?</a:t>
          </a:r>
          <a:endParaRPr lang="fr-FR" sz="1050" kern="1200" dirty="0"/>
        </a:p>
      </dsp:txBody>
      <dsp:txXfrm>
        <a:off x="1985710" y="1133579"/>
        <a:ext cx="2281308" cy="2281308"/>
      </dsp:txXfrm>
    </dsp:sp>
    <dsp:sp modelId="{2089AAC4-F188-4223-A15F-EEDD71FF8417}">
      <dsp:nvSpPr>
        <dsp:cNvPr id="0" name=""/>
        <dsp:cNvSpPr/>
      </dsp:nvSpPr>
      <dsp:spPr>
        <a:xfrm>
          <a:off x="2562153" y="891"/>
          <a:ext cx="1128422" cy="11284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800" kern="1200" dirty="0"/>
        </a:p>
      </dsp:txBody>
      <dsp:txXfrm>
        <a:off x="2727407" y="166145"/>
        <a:ext cx="797914" cy="797914"/>
      </dsp:txXfrm>
    </dsp:sp>
    <dsp:sp modelId="{4067677B-FC7D-4350-8077-14D7A57F6485}">
      <dsp:nvSpPr>
        <dsp:cNvPr id="0" name=""/>
        <dsp:cNvSpPr/>
      </dsp:nvSpPr>
      <dsp:spPr>
        <a:xfrm>
          <a:off x="4187634" y="1181871"/>
          <a:ext cx="1128422" cy="112842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CS 5</a:t>
          </a:r>
          <a:endParaRPr lang="fr-FR" sz="2000" kern="1200" dirty="0"/>
        </a:p>
      </dsp:txBody>
      <dsp:txXfrm>
        <a:off x="4352888" y="1347125"/>
        <a:ext cx="797914" cy="797914"/>
      </dsp:txXfrm>
    </dsp:sp>
    <dsp:sp modelId="{3FB011C5-7F49-4F96-ACFE-79D529B5D6D6}">
      <dsp:nvSpPr>
        <dsp:cNvPr id="0" name=""/>
        <dsp:cNvSpPr/>
      </dsp:nvSpPr>
      <dsp:spPr>
        <a:xfrm>
          <a:off x="3566756" y="3092738"/>
          <a:ext cx="1128422" cy="112842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CS 4</a:t>
          </a:r>
          <a:endParaRPr lang="fr-FR" sz="2000" kern="1200" dirty="0"/>
        </a:p>
      </dsp:txBody>
      <dsp:txXfrm>
        <a:off x="3732010" y="3257992"/>
        <a:ext cx="797914" cy="797914"/>
      </dsp:txXfrm>
    </dsp:sp>
    <dsp:sp modelId="{3009A91A-A9CB-4102-B161-01097E340272}">
      <dsp:nvSpPr>
        <dsp:cNvPr id="0" name=""/>
        <dsp:cNvSpPr/>
      </dsp:nvSpPr>
      <dsp:spPr>
        <a:xfrm>
          <a:off x="1557551" y="3092738"/>
          <a:ext cx="1128422" cy="112842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CS 3</a:t>
          </a:r>
          <a:endParaRPr lang="fr-FR" sz="2000" kern="1200" dirty="0"/>
        </a:p>
      </dsp:txBody>
      <dsp:txXfrm>
        <a:off x="1722805" y="3257992"/>
        <a:ext cx="797914" cy="797914"/>
      </dsp:txXfrm>
    </dsp:sp>
    <dsp:sp modelId="{CFC0FBFC-83C5-49B9-8A25-9694B620CD27}">
      <dsp:nvSpPr>
        <dsp:cNvPr id="0" name=""/>
        <dsp:cNvSpPr/>
      </dsp:nvSpPr>
      <dsp:spPr>
        <a:xfrm>
          <a:off x="936673" y="1181871"/>
          <a:ext cx="1128422" cy="112842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</a:t>
          </a:r>
          <a:r>
            <a:rPr lang="fr-FR" sz="1400" kern="1200" dirty="0" smtClean="0"/>
            <a:t>ase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S</a:t>
          </a:r>
          <a:r>
            <a:rPr lang="fr-FR" sz="1400" kern="1200" dirty="0" err="1" smtClean="0"/>
            <a:t>tudy</a:t>
          </a:r>
          <a:r>
            <a:rPr lang="fr-FR" sz="2000" kern="1200" dirty="0" smtClean="0"/>
            <a:t> 2</a:t>
          </a:r>
          <a:endParaRPr lang="fr-FR" sz="2000" kern="1200" dirty="0"/>
        </a:p>
      </dsp:txBody>
      <dsp:txXfrm>
        <a:off x="1101927" y="1347125"/>
        <a:ext cx="797914" cy="7979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62B28-EA1A-4373-B522-704ED92FA25B}">
      <dsp:nvSpPr>
        <dsp:cNvPr id="0" name=""/>
        <dsp:cNvSpPr/>
      </dsp:nvSpPr>
      <dsp:spPr>
        <a:xfrm>
          <a:off x="604" y="0"/>
          <a:ext cx="3595352" cy="38360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Objectives &amp; description</a:t>
          </a:r>
          <a:endParaRPr lang="fr-FR" sz="1900" kern="1200" dirty="0"/>
        </a:p>
      </dsp:txBody>
      <dsp:txXfrm>
        <a:off x="604" y="0"/>
        <a:ext cx="3499452" cy="383600"/>
      </dsp:txXfrm>
    </dsp:sp>
    <dsp:sp modelId="{859CEDFA-AD1E-4207-A3C0-7EC66802872F}">
      <dsp:nvSpPr>
        <dsp:cNvPr id="0" name=""/>
        <dsp:cNvSpPr/>
      </dsp:nvSpPr>
      <dsp:spPr>
        <a:xfrm>
          <a:off x="3108474" y="0"/>
          <a:ext cx="4425388" cy="383600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How to </a:t>
          </a:r>
          <a:r>
            <a:rPr lang="fr-FR" sz="1900" kern="1200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achieve</a:t>
          </a:r>
          <a:r>
            <a:rPr lang="fr-FR" sz="1900" kern="1200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the objective?</a:t>
          </a:r>
          <a:endParaRPr lang="fr-FR" sz="1900" kern="1200" dirty="0">
            <a:ln>
              <a:solidFill>
                <a:schemeClr val="accent6">
                  <a:lumMod val="75000"/>
                </a:schemeClr>
              </a:solidFill>
            </a:ln>
          </a:endParaRPr>
        </a:p>
      </dsp:txBody>
      <dsp:txXfrm>
        <a:off x="3300274" y="0"/>
        <a:ext cx="4041788" cy="383600"/>
      </dsp:txXfrm>
    </dsp:sp>
    <dsp:sp modelId="{91CD287F-04CB-488F-94AB-937EAE20CE43}">
      <dsp:nvSpPr>
        <dsp:cNvPr id="0" name=""/>
        <dsp:cNvSpPr/>
      </dsp:nvSpPr>
      <dsp:spPr>
        <a:xfrm>
          <a:off x="7046380" y="0"/>
          <a:ext cx="3171681" cy="383600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/>
            <a:t>My</a:t>
          </a:r>
          <a:r>
            <a:rPr lang="fr-FR" sz="1900" kern="1200" dirty="0" smtClean="0"/>
            <a:t> </a:t>
          </a:r>
          <a:r>
            <a:rPr lang="fr-FR" sz="1900" kern="1200" dirty="0" err="1" smtClean="0"/>
            <a:t>recent</a:t>
          </a:r>
          <a:r>
            <a:rPr lang="fr-FR" sz="1900" kern="1200" dirty="0" smtClean="0"/>
            <a:t> implication</a:t>
          </a:r>
          <a:endParaRPr lang="fr-FR" sz="1900" kern="1200" dirty="0"/>
        </a:p>
      </dsp:txBody>
      <dsp:txXfrm>
        <a:off x="7238180" y="0"/>
        <a:ext cx="2788081" cy="383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318A6-AE31-4D5D-B0E7-FC1999DA5211}">
      <dsp:nvSpPr>
        <dsp:cNvPr id="0" name=""/>
        <dsp:cNvSpPr/>
      </dsp:nvSpPr>
      <dsp:spPr>
        <a:xfrm>
          <a:off x="26237" y="903285"/>
          <a:ext cx="2260122" cy="34383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300" kern="1200" dirty="0"/>
        </a:p>
      </dsp:txBody>
      <dsp:txXfrm>
        <a:off x="92434" y="969482"/>
        <a:ext cx="2127728" cy="3305957"/>
      </dsp:txXfrm>
    </dsp:sp>
    <dsp:sp modelId="{6386DC3F-6574-413A-8698-BD3879E2B5AA}">
      <dsp:nvSpPr>
        <dsp:cNvPr id="0" name=""/>
        <dsp:cNvSpPr/>
      </dsp:nvSpPr>
      <dsp:spPr>
        <a:xfrm rot="21577064">
          <a:off x="2314531" y="2221283"/>
          <a:ext cx="835064" cy="783806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/>
        </a:p>
      </dsp:txBody>
      <dsp:txXfrm>
        <a:off x="2314534" y="2378828"/>
        <a:ext cx="599922" cy="470284"/>
      </dsp:txXfrm>
    </dsp:sp>
    <dsp:sp modelId="{6604D509-63BA-4B1D-B621-F2D8AE5DE832}">
      <dsp:nvSpPr>
        <dsp:cNvPr id="0" name=""/>
        <dsp:cNvSpPr/>
      </dsp:nvSpPr>
      <dsp:spPr>
        <a:xfrm>
          <a:off x="3164803" y="895196"/>
          <a:ext cx="2210557" cy="34129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300" kern="1200" dirty="0" smtClean="0"/>
            <a:t> </a:t>
          </a:r>
          <a:endParaRPr lang="fr-FR" sz="6300" kern="1200" dirty="0"/>
        </a:p>
      </dsp:txBody>
      <dsp:txXfrm>
        <a:off x="3229548" y="959941"/>
        <a:ext cx="2081067" cy="32834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62B28-EA1A-4373-B522-704ED92FA25B}">
      <dsp:nvSpPr>
        <dsp:cNvPr id="0" name=""/>
        <dsp:cNvSpPr/>
      </dsp:nvSpPr>
      <dsp:spPr>
        <a:xfrm>
          <a:off x="604" y="0"/>
          <a:ext cx="3595352" cy="38360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Objectives &amp; description</a:t>
          </a:r>
          <a:endParaRPr lang="fr-FR" sz="1900" kern="1200" dirty="0"/>
        </a:p>
      </dsp:txBody>
      <dsp:txXfrm>
        <a:off x="604" y="0"/>
        <a:ext cx="3499452" cy="383600"/>
      </dsp:txXfrm>
    </dsp:sp>
    <dsp:sp modelId="{859CEDFA-AD1E-4207-A3C0-7EC66802872F}">
      <dsp:nvSpPr>
        <dsp:cNvPr id="0" name=""/>
        <dsp:cNvSpPr/>
      </dsp:nvSpPr>
      <dsp:spPr>
        <a:xfrm>
          <a:off x="3108474" y="0"/>
          <a:ext cx="4425388" cy="383600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How to </a:t>
          </a:r>
          <a:r>
            <a:rPr lang="fr-FR" sz="1900" kern="1200" dirty="0" err="1" smtClean="0"/>
            <a:t>achieve</a:t>
          </a:r>
          <a:r>
            <a:rPr lang="fr-FR" sz="1900" kern="1200" dirty="0" smtClean="0"/>
            <a:t> the objective?</a:t>
          </a:r>
          <a:endParaRPr lang="fr-FR" sz="1900" kern="1200" dirty="0"/>
        </a:p>
      </dsp:txBody>
      <dsp:txXfrm>
        <a:off x="3300274" y="0"/>
        <a:ext cx="4041788" cy="383600"/>
      </dsp:txXfrm>
    </dsp:sp>
    <dsp:sp modelId="{91CD287F-04CB-488F-94AB-937EAE20CE43}">
      <dsp:nvSpPr>
        <dsp:cNvPr id="0" name=""/>
        <dsp:cNvSpPr/>
      </dsp:nvSpPr>
      <dsp:spPr>
        <a:xfrm>
          <a:off x="7046380" y="0"/>
          <a:ext cx="3171681" cy="383600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My</a:t>
          </a:r>
          <a:r>
            <a:rPr lang="fr-FR" sz="1900" kern="1200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</a:t>
          </a:r>
          <a:r>
            <a:rPr lang="fr-FR" sz="1900" kern="1200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recent</a:t>
          </a:r>
          <a:r>
            <a:rPr lang="fr-FR" sz="1900" kern="1200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implication</a:t>
          </a:r>
          <a:endParaRPr lang="fr-FR" sz="1900" kern="1200" dirty="0">
            <a:ln>
              <a:solidFill>
                <a:schemeClr val="accent6">
                  <a:lumMod val="75000"/>
                </a:schemeClr>
              </a:solidFill>
            </a:ln>
          </a:endParaRPr>
        </a:p>
      </dsp:txBody>
      <dsp:txXfrm>
        <a:off x="7238180" y="0"/>
        <a:ext cx="2788081" cy="383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2BD26-7733-432C-9A42-109C4621D072}">
      <dsp:nvSpPr>
        <dsp:cNvPr id="0" name=""/>
        <dsp:cNvSpPr/>
      </dsp:nvSpPr>
      <dsp:spPr>
        <a:xfrm>
          <a:off x="1119498" y="1176958"/>
          <a:ext cx="1558564" cy="15576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400" kern="1200" dirty="0" smtClean="0"/>
            <a:t> </a:t>
          </a:r>
          <a:endParaRPr lang="fr-FR" sz="6400" kern="1200" dirty="0"/>
        </a:p>
      </dsp:txBody>
      <dsp:txXfrm>
        <a:off x="1347744" y="1405064"/>
        <a:ext cx="1102072" cy="1101393"/>
      </dsp:txXfrm>
    </dsp:sp>
    <dsp:sp modelId="{55E615E6-E088-4E7F-920A-964DB8985094}">
      <dsp:nvSpPr>
        <dsp:cNvPr id="0" name=""/>
        <dsp:cNvSpPr/>
      </dsp:nvSpPr>
      <dsp:spPr>
        <a:xfrm rot="16200000">
          <a:off x="1728035" y="987272"/>
          <a:ext cx="341491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491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890243" y="997675"/>
        <a:ext cx="17074" cy="17074"/>
      </dsp:txXfrm>
    </dsp:sp>
    <dsp:sp modelId="{476FB6F4-AF86-4FC9-AE06-B3AD2C7478C3}">
      <dsp:nvSpPr>
        <dsp:cNvPr id="0" name=""/>
        <dsp:cNvSpPr/>
      </dsp:nvSpPr>
      <dsp:spPr>
        <a:xfrm>
          <a:off x="1499184" y="36272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 </a:t>
          </a:r>
          <a:endParaRPr lang="fr-FR" sz="3700" kern="1200" dirty="0"/>
        </a:p>
      </dsp:txBody>
      <dsp:txXfrm>
        <a:off x="1616223" y="153311"/>
        <a:ext cx="565115" cy="565115"/>
      </dsp:txXfrm>
    </dsp:sp>
    <dsp:sp modelId="{5D77973F-AB9F-47DC-911F-94D1DF51947B}">
      <dsp:nvSpPr>
        <dsp:cNvPr id="0" name=""/>
        <dsp:cNvSpPr/>
      </dsp:nvSpPr>
      <dsp:spPr>
        <a:xfrm rot="18600000">
          <a:off x="2338555" y="1209348"/>
          <a:ext cx="341293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293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500670" y="1219756"/>
        <a:ext cx="17064" cy="17064"/>
      </dsp:txXfrm>
    </dsp:sp>
    <dsp:sp modelId="{C6BE6589-7247-409A-A526-BB22521CAB36}">
      <dsp:nvSpPr>
        <dsp:cNvPr id="0" name=""/>
        <dsp:cNvSpPr/>
      </dsp:nvSpPr>
      <dsp:spPr>
        <a:xfrm>
          <a:off x="2476151" y="391859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dirty="0"/>
        </a:p>
      </dsp:txBody>
      <dsp:txXfrm>
        <a:off x="2593190" y="508898"/>
        <a:ext cx="565115" cy="565115"/>
      </dsp:txXfrm>
    </dsp:sp>
    <dsp:sp modelId="{B5637742-1D2A-4A59-816B-4CA382C5D833}">
      <dsp:nvSpPr>
        <dsp:cNvPr id="0" name=""/>
        <dsp:cNvSpPr/>
      </dsp:nvSpPr>
      <dsp:spPr>
        <a:xfrm rot="21000000">
          <a:off x="2663619" y="1771892"/>
          <a:ext cx="34102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026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825606" y="1782307"/>
        <a:ext cx="17051" cy="17051"/>
      </dsp:txXfrm>
    </dsp:sp>
    <dsp:sp modelId="{86AF5ACB-AF35-4444-8C3A-21065BC67C87}">
      <dsp:nvSpPr>
        <dsp:cNvPr id="0" name=""/>
        <dsp:cNvSpPr/>
      </dsp:nvSpPr>
      <dsp:spPr>
        <a:xfrm>
          <a:off x="2995984" y="1292237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dirty="0"/>
        </a:p>
      </dsp:txBody>
      <dsp:txXfrm>
        <a:off x="3113023" y="1409276"/>
        <a:ext cx="565115" cy="565115"/>
      </dsp:txXfrm>
    </dsp:sp>
    <dsp:sp modelId="{7827E760-2616-4B59-934F-80602A9E2235}">
      <dsp:nvSpPr>
        <dsp:cNvPr id="0" name=""/>
        <dsp:cNvSpPr/>
      </dsp:nvSpPr>
      <dsp:spPr>
        <a:xfrm rot="1800000">
          <a:off x="2550703" y="2411684"/>
          <a:ext cx="341132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132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712741" y="2422096"/>
        <a:ext cx="17056" cy="17056"/>
      </dsp:txXfrm>
    </dsp:sp>
    <dsp:sp modelId="{43FA419D-DB4F-4401-83CF-6D0CB54B8653}">
      <dsp:nvSpPr>
        <dsp:cNvPr id="0" name=""/>
        <dsp:cNvSpPr/>
      </dsp:nvSpPr>
      <dsp:spPr>
        <a:xfrm>
          <a:off x="2815448" y="2316109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dirty="0"/>
        </a:p>
      </dsp:txBody>
      <dsp:txXfrm>
        <a:off x="2932487" y="2433148"/>
        <a:ext cx="565115" cy="565115"/>
      </dsp:txXfrm>
    </dsp:sp>
    <dsp:sp modelId="{1AB78845-8FC4-470C-85EE-1A9E15966ADA}">
      <dsp:nvSpPr>
        <dsp:cNvPr id="0" name=""/>
        <dsp:cNvSpPr/>
      </dsp:nvSpPr>
      <dsp:spPr>
        <a:xfrm rot="4200000">
          <a:off x="2052837" y="2829130"/>
          <a:ext cx="341435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435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215019" y="2839534"/>
        <a:ext cx="17071" cy="17071"/>
      </dsp:txXfrm>
    </dsp:sp>
    <dsp:sp modelId="{4901AFE3-B059-433E-A3BA-5C2D4A02D95F}">
      <dsp:nvSpPr>
        <dsp:cNvPr id="0" name=""/>
        <dsp:cNvSpPr/>
      </dsp:nvSpPr>
      <dsp:spPr>
        <a:xfrm>
          <a:off x="2019017" y="2984394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 </a:t>
          </a:r>
          <a:endParaRPr lang="fr-FR" sz="3700" kern="1200" dirty="0"/>
        </a:p>
      </dsp:txBody>
      <dsp:txXfrm>
        <a:off x="2136056" y="3101433"/>
        <a:ext cx="565115" cy="565115"/>
      </dsp:txXfrm>
    </dsp:sp>
    <dsp:sp modelId="{15737D35-4FCE-468A-AF6D-E5CFEE372F1E}">
      <dsp:nvSpPr>
        <dsp:cNvPr id="0" name=""/>
        <dsp:cNvSpPr/>
      </dsp:nvSpPr>
      <dsp:spPr>
        <a:xfrm rot="6600000">
          <a:off x="1403288" y="2829130"/>
          <a:ext cx="341435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435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1565470" y="2839534"/>
        <a:ext cx="17071" cy="17071"/>
      </dsp:txXfrm>
    </dsp:sp>
    <dsp:sp modelId="{C12BCFFE-7949-4733-9A49-5B329EFD3CDD}">
      <dsp:nvSpPr>
        <dsp:cNvPr id="0" name=""/>
        <dsp:cNvSpPr/>
      </dsp:nvSpPr>
      <dsp:spPr>
        <a:xfrm>
          <a:off x="979350" y="2984394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 </a:t>
          </a:r>
          <a:endParaRPr lang="fr-FR" sz="3700" kern="1200" dirty="0"/>
        </a:p>
      </dsp:txBody>
      <dsp:txXfrm>
        <a:off x="1096389" y="3101433"/>
        <a:ext cx="565115" cy="565115"/>
      </dsp:txXfrm>
    </dsp:sp>
    <dsp:sp modelId="{C206F39D-CDC3-4469-A869-634D76859432}">
      <dsp:nvSpPr>
        <dsp:cNvPr id="0" name=""/>
        <dsp:cNvSpPr/>
      </dsp:nvSpPr>
      <dsp:spPr>
        <a:xfrm rot="9000000">
          <a:off x="905726" y="2411684"/>
          <a:ext cx="341132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132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1067763" y="2422096"/>
        <a:ext cx="17056" cy="17056"/>
      </dsp:txXfrm>
    </dsp:sp>
    <dsp:sp modelId="{31C982B6-F44C-4962-A7A0-F3E244E5C533}">
      <dsp:nvSpPr>
        <dsp:cNvPr id="0" name=""/>
        <dsp:cNvSpPr/>
      </dsp:nvSpPr>
      <dsp:spPr>
        <a:xfrm>
          <a:off x="182919" y="2316109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 </a:t>
          </a:r>
          <a:endParaRPr lang="fr-FR" sz="3700" kern="1200" dirty="0"/>
        </a:p>
      </dsp:txBody>
      <dsp:txXfrm>
        <a:off x="299958" y="2433148"/>
        <a:ext cx="565115" cy="565115"/>
      </dsp:txXfrm>
    </dsp:sp>
    <dsp:sp modelId="{60FB3EF5-35EB-45A6-99E6-05256AAE92AE}">
      <dsp:nvSpPr>
        <dsp:cNvPr id="0" name=""/>
        <dsp:cNvSpPr/>
      </dsp:nvSpPr>
      <dsp:spPr>
        <a:xfrm rot="11400000">
          <a:off x="792916" y="1771892"/>
          <a:ext cx="34102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026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954903" y="1782307"/>
        <a:ext cx="17051" cy="17051"/>
      </dsp:txXfrm>
    </dsp:sp>
    <dsp:sp modelId="{B4579653-5782-4481-8DD6-4FE7836C0DF3}">
      <dsp:nvSpPr>
        <dsp:cNvPr id="0" name=""/>
        <dsp:cNvSpPr/>
      </dsp:nvSpPr>
      <dsp:spPr>
        <a:xfrm>
          <a:off x="2383" y="1292237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 </a:t>
          </a:r>
          <a:endParaRPr lang="fr-FR" sz="3700" kern="1200" dirty="0"/>
        </a:p>
      </dsp:txBody>
      <dsp:txXfrm>
        <a:off x="119422" y="1409276"/>
        <a:ext cx="565115" cy="565115"/>
      </dsp:txXfrm>
    </dsp:sp>
    <dsp:sp modelId="{0A3B7C10-63CE-47B0-B292-B39C07AB5593}">
      <dsp:nvSpPr>
        <dsp:cNvPr id="0" name=""/>
        <dsp:cNvSpPr/>
      </dsp:nvSpPr>
      <dsp:spPr>
        <a:xfrm rot="13800000">
          <a:off x="1117712" y="1209348"/>
          <a:ext cx="341293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341293" y="1894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1279827" y="1219756"/>
        <a:ext cx="17064" cy="17064"/>
      </dsp:txXfrm>
    </dsp:sp>
    <dsp:sp modelId="{6EB05E07-DFFA-4335-B13F-6823EC6E04FB}">
      <dsp:nvSpPr>
        <dsp:cNvPr id="0" name=""/>
        <dsp:cNvSpPr/>
      </dsp:nvSpPr>
      <dsp:spPr>
        <a:xfrm>
          <a:off x="522216" y="391859"/>
          <a:ext cx="799193" cy="799193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dirty="0"/>
        </a:p>
      </dsp:txBody>
      <dsp:txXfrm>
        <a:off x="639255" y="508898"/>
        <a:ext cx="565115" cy="5651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62B28-EA1A-4373-B522-704ED92FA25B}">
      <dsp:nvSpPr>
        <dsp:cNvPr id="0" name=""/>
        <dsp:cNvSpPr/>
      </dsp:nvSpPr>
      <dsp:spPr>
        <a:xfrm>
          <a:off x="604" y="0"/>
          <a:ext cx="3595352" cy="38360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Objectives &amp; description</a:t>
          </a:r>
          <a:endParaRPr lang="fr-FR" sz="1900" kern="1200" dirty="0"/>
        </a:p>
      </dsp:txBody>
      <dsp:txXfrm>
        <a:off x="604" y="0"/>
        <a:ext cx="3499452" cy="383600"/>
      </dsp:txXfrm>
    </dsp:sp>
    <dsp:sp modelId="{859CEDFA-AD1E-4207-A3C0-7EC66802872F}">
      <dsp:nvSpPr>
        <dsp:cNvPr id="0" name=""/>
        <dsp:cNvSpPr/>
      </dsp:nvSpPr>
      <dsp:spPr>
        <a:xfrm>
          <a:off x="3108474" y="0"/>
          <a:ext cx="4425388" cy="383600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How to </a:t>
          </a:r>
          <a:r>
            <a:rPr lang="fr-FR" sz="1900" kern="1200" dirty="0" err="1" smtClean="0"/>
            <a:t>achieve</a:t>
          </a:r>
          <a:r>
            <a:rPr lang="fr-FR" sz="1900" kern="1200" dirty="0" smtClean="0"/>
            <a:t> the objective?</a:t>
          </a:r>
          <a:endParaRPr lang="fr-FR" sz="1900" kern="1200" dirty="0"/>
        </a:p>
      </dsp:txBody>
      <dsp:txXfrm>
        <a:off x="3300274" y="0"/>
        <a:ext cx="4041788" cy="383600"/>
      </dsp:txXfrm>
    </dsp:sp>
    <dsp:sp modelId="{91CD287F-04CB-488F-94AB-937EAE20CE43}">
      <dsp:nvSpPr>
        <dsp:cNvPr id="0" name=""/>
        <dsp:cNvSpPr/>
      </dsp:nvSpPr>
      <dsp:spPr>
        <a:xfrm>
          <a:off x="7046380" y="0"/>
          <a:ext cx="3171681" cy="383600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My</a:t>
          </a:r>
          <a:r>
            <a:rPr lang="fr-FR" sz="1900" kern="1200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</a:t>
          </a:r>
          <a:r>
            <a:rPr lang="fr-FR" sz="1900" kern="1200" dirty="0" err="1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recent</a:t>
          </a:r>
          <a:r>
            <a:rPr lang="fr-FR" sz="1900" kern="1200" dirty="0" smtClean="0">
              <a:ln>
                <a:solidFill>
                  <a:schemeClr val="accent6">
                    <a:lumMod val="75000"/>
                  </a:schemeClr>
                </a:solidFill>
              </a:ln>
            </a:rPr>
            <a:t> implication</a:t>
          </a:r>
          <a:endParaRPr lang="fr-FR" sz="1900" kern="1200" dirty="0">
            <a:ln>
              <a:solidFill>
                <a:schemeClr val="accent6">
                  <a:lumMod val="75000"/>
                </a:schemeClr>
              </a:solidFill>
            </a:ln>
          </a:endParaRPr>
        </a:p>
      </dsp:txBody>
      <dsp:txXfrm>
        <a:off x="7238180" y="0"/>
        <a:ext cx="2788081" cy="38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1C8-1EB3-4D7C-AB70-A96E2525803A}" type="datetimeFigureOut">
              <a:rPr lang="fr-BE" smtClean="0"/>
              <a:t>10-02-20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1465F-0456-456D-BAFC-510FB2EA4A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223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0499-EACD-4B7F-9AAF-6040CC716C97}" type="datetime1">
              <a:rPr lang="fr-BE" smtClean="0"/>
              <a:t>10-02-20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946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5A9A-580B-411D-A969-5AE4CF02D967}" type="datetime1">
              <a:rPr lang="fr-BE" smtClean="0"/>
              <a:t>10-02-20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958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14C3-9EB8-4660-879B-AB33B5C1CEC5}" type="datetime1">
              <a:rPr lang="fr-BE" smtClean="0"/>
              <a:t>10-02-20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103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93E7-0B1C-4FB1-85C0-8694CCD40A82}" type="datetime1">
              <a:rPr lang="fr-BE" smtClean="0"/>
              <a:t>10-02-20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824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4DA7-AA81-431B-8834-70B4B4F17204}" type="datetime1">
              <a:rPr lang="fr-BE" smtClean="0"/>
              <a:t>10-02-20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528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0FA2-1ABE-4A69-971D-76A82CD635C3}" type="datetime1">
              <a:rPr lang="fr-BE" smtClean="0"/>
              <a:t>10-02-20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926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E730-4302-4E7F-9F38-42D0BE0F0DED}" type="datetime1">
              <a:rPr lang="fr-BE" smtClean="0"/>
              <a:t>10-02-20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169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EC15-2FBA-40F5-96D3-595B9DE9661A}" type="datetime1">
              <a:rPr lang="fr-BE" smtClean="0"/>
              <a:t>10-02-20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294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0F54-0674-4F86-A5A2-5804509FBC71}" type="datetime1">
              <a:rPr lang="fr-BE" smtClean="0"/>
              <a:t>10-02-20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0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5EEC-DADF-4836-BD60-98EB964FE849}" type="datetime1">
              <a:rPr lang="fr-BE" smtClean="0"/>
              <a:t>10-02-20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008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B89D-2B77-48E3-B4EC-A31ACDFB2767}" type="datetime1">
              <a:rPr lang="fr-BE" smtClean="0"/>
              <a:t>10-02-20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011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EF436-8670-4A8C-8FEE-E64C81523C52}" type="datetime1">
              <a:rPr lang="fr-BE" smtClean="0"/>
              <a:t>10-02-20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EB52D-7775-42C9-A757-F1D8352F21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645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9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3.jpeg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438458" y="5481921"/>
            <a:ext cx="9254598" cy="690712"/>
            <a:chOff x="1263321" y="4733900"/>
            <a:chExt cx="9254598" cy="69071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6" t="26256" r="21168" b="24300"/>
            <a:stretch/>
          </p:blipFill>
          <p:spPr>
            <a:xfrm>
              <a:off x="5300294" y="4833383"/>
              <a:ext cx="1530927" cy="591228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652" y="4826836"/>
              <a:ext cx="1366345" cy="59777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12606" r="4544" b="17790"/>
            <a:stretch/>
          </p:blipFill>
          <p:spPr>
            <a:xfrm>
              <a:off x="3556917" y="4733900"/>
              <a:ext cx="1433946" cy="69071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7" r="1984" b="13502"/>
            <a:stretch/>
          </p:blipFill>
          <p:spPr>
            <a:xfrm>
              <a:off x="8816428" y="4776652"/>
              <a:ext cx="1701491" cy="64796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321" y="4853507"/>
              <a:ext cx="1984165" cy="571104"/>
            </a:xfrm>
            <a:prstGeom prst="rect">
              <a:avLst/>
            </a:prstGeom>
          </p:spPr>
        </p:pic>
      </p:grpSp>
      <p:sp>
        <p:nvSpPr>
          <p:cNvPr id="9" name="Rounded Rectangle 3"/>
          <p:cNvSpPr/>
          <p:nvPr/>
        </p:nvSpPr>
        <p:spPr>
          <a:xfrm>
            <a:off x="761836" y="415902"/>
            <a:ext cx="10607842" cy="4882303"/>
          </a:xfrm>
          <a:prstGeom prst="roundRect">
            <a:avLst/>
          </a:prstGeom>
          <a:blipFill dpi="0" rotWithShape="1">
            <a:blip r:embed="rId7">
              <a:alphaModFix amt="50000"/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800" b="1" dirty="0" smtClean="0">
                <a:solidFill>
                  <a:schemeClr val="tx1"/>
                </a:solidFill>
              </a:rPr>
              <a:t>GISELE</a:t>
            </a:r>
          </a:p>
          <a:p>
            <a:pPr algn="ctr"/>
            <a:r>
              <a:rPr lang="fr-FR" sz="3200" b="1" i="1" dirty="0" smtClean="0">
                <a:solidFill>
                  <a:schemeClr val="tx1"/>
                </a:solidFill>
              </a:rPr>
              <a:t>Guidance for </a:t>
            </a:r>
            <a:r>
              <a:rPr lang="en-US" sz="3200" b="1" i="1" dirty="0" smtClean="0">
                <a:solidFill>
                  <a:schemeClr val="tx1"/>
                </a:solidFill>
              </a:rPr>
              <a:t>socio-economic</a:t>
            </a:r>
            <a:r>
              <a:rPr lang="fr-FR" sz="3200" b="1" i="1" dirty="0" smtClean="0">
                <a:solidFill>
                  <a:schemeClr val="tx1"/>
                </a:solidFill>
              </a:rPr>
              <a:t> impact of </a:t>
            </a:r>
            <a:r>
              <a:rPr lang="en-US" sz="3200" b="1" i="1" dirty="0" smtClean="0">
                <a:solidFill>
                  <a:schemeClr val="tx1"/>
                </a:solidFill>
              </a:rPr>
              <a:t>ecosystem restoration</a:t>
            </a:r>
          </a:p>
          <a:p>
            <a:pPr algn="ctr"/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15671" y="4360763"/>
            <a:ext cx="377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Contact : antoinelimpens@gmail.com</a:t>
            </a:r>
          </a:p>
          <a:p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11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42"/>
          <p:cNvSpPr>
            <a:spLocks noGrp="1"/>
          </p:cNvSpPr>
          <p:nvPr>
            <p:ph idx="1"/>
          </p:nvPr>
        </p:nvSpPr>
        <p:spPr>
          <a:xfrm>
            <a:off x="1422399" y="2086303"/>
            <a:ext cx="7952829" cy="40906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Help </a:t>
            </a:r>
            <a:r>
              <a:rPr lang="en-US" b="1" dirty="0">
                <a:solidFill>
                  <a:schemeClr val="tx1"/>
                </a:solidFill>
              </a:rPr>
              <a:t>future Belgian restoration project managers to prepare and carry out the socio-economic impact analysis (SEIA) of their restoration </a:t>
            </a:r>
            <a:r>
              <a:rPr lang="en-US" b="1" dirty="0" smtClean="0">
                <a:solidFill>
                  <a:schemeClr val="tx1"/>
                </a:solidFill>
              </a:rPr>
              <a:t>projects</a:t>
            </a:r>
            <a:endParaRPr lang="fr-BE" b="1" dirty="0" smtClean="0">
              <a:solidFill>
                <a:schemeClr val="tx1"/>
              </a:solidFill>
            </a:endParaRPr>
          </a:p>
          <a:p>
            <a:r>
              <a:rPr lang="fr-BE" dirty="0">
                <a:solidFill>
                  <a:schemeClr val="tx1"/>
                </a:solidFill>
              </a:rPr>
              <a:t>SEIA </a:t>
            </a:r>
            <a:r>
              <a:rPr lang="fr-BE" dirty="0" err="1">
                <a:solidFill>
                  <a:schemeClr val="tx1"/>
                </a:solidFill>
              </a:rPr>
              <a:t>evaluate</a:t>
            </a:r>
            <a:r>
              <a:rPr lang="fr-BE" dirty="0">
                <a:solidFill>
                  <a:schemeClr val="tx1"/>
                </a:solidFill>
              </a:rPr>
              <a:t> the impact of </a:t>
            </a:r>
            <a:r>
              <a:rPr lang="fr-BE" dirty="0" err="1">
                <a:solidFill>
                  <a:schemeClr val="tx1"/>
                </a:solidFill>
              </a:rPr>
              <a:t>restoration</a:t>
            </a:r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err="1">
                <a:solidFill>
                  <a:schemeClr val="tx1"/>
                </a:solidFill>
              </a:rPr>
              <a:t>projects</a:t>
            </a:r>
            <a:r>
              <a:rPr lang="fr-BE" dirty="0">
                <a:solidFill>
                  <a:schemeClr val="tx1"/>
                </a:solidFill>
              </a:rPr>
              <a:t> on </a:t>
            </a:r>
            <a:r>
              <a:rPr lang="fr-BE" dirty="0" err="1" smtClean="0">
                <a:solidFill>
                  <a:schemeClr val="tx1"/>
                </a:solidFill>
              </a:rPr>
              <a:t>ES+stakeholders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>
                <a:solidFill>
                  <a:schemeClr val="tx1"/>
                </a:solidFill>
              </a:rPr>
              <a:t>and </a:t>
            </a:r>
            <a:r>
              <a:rPr lang="fr-BE" dirty="0" err="1">
                <a:solidFill>
                  <a:schemeClr val="tx1"/>
                </a:solidFill>
              </a:rPr>
              <a:t>determine</a:t>
            </a:r>
            <a:r>
              <a:rPr lang="fr-BE" dirty="0">
                <a:solidFill>
                  <a:schemeClr val="tx1"/>
                </a:solidFill>
              </a:rPr>
              <a:t> fluctuations in services </a:t>
            </a:r>
            <a:r>
              <a:rPr lang="fr-BE" dirty="0" err="1">
                <a:solidFill>
                  <a:schemeClr val="tx1"/>
                </a:solidFill>
              </a:rPr>
              <a:t>before</a:t>
            </a:r>
            <a:r>
              <a:rPr lang="fr-BE" dirty="0">
                <a:solidFill>
                  <a:schemeClr val="tx1"/>
                </a:solidFill>
              </a:rPr>
              <a:t> and </a:t>
            </a:r>
            <a:r>
              <a:rPr lang="fr-BE" dirty="0" err="1">
                <a:solidFill>
                  <a:schemeClr val="tx1"/>
                </a:solidFill>
              </a:rPr>
              <a:t>after</a:t>
            </a:r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restoration</a:t>
            </a:r>
            <a:r>
              <a:rPr lang="fr-BE" dirty="0">
                <a:solidFill>
                  <a:schemeClr val="tx1"/>
                </a:solidFill>
              </a:rPr>
              <a:t>;</a:t>
            </a:r>
            <a:endParaRPr lang="fr-BE" dirty="0" smtClean="0">
              <a:solidFill>
                <a:schemeClr val="tx1"/>
              </a:solidFill>
            </a:endParaRPr>
          </a:p>
          <a:p>
            <a:r>
              <a:rPr lang="fr-BE" dirty="0" err="1" smtClean="0">
                <a:solidFill>
                  <a:schemeClr val="tx1"/>
                </a:solidFill>
              </a:rPr>
              <a:t>Request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from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Belgian</a:t>
            </a:r>
            <a:r>
              <a:rPr lang="fr-BE" dirty="0" smtClean="0">
                <a:solidFill>
                  <a:schemeClr val="tx1"/>
                </a:solidFill>
              </a:rPr>
              <a:t> LIFE </a:t>
            </a:r>
            <a:r>
              <a:rPr lang="fr-BE" dirty="0" err="1" smtClean="0">
                <a:solidFill>
                  <a:schemeClr val="tx1"/>
                </a:solidFill>
              </a:rPr>
              <a:t>holders</a:t>
            </a:r>
            <a:r>
              <a:rPr lang="fr-BE" dirty="0" smtClean="0">
                <a:solidFill>
                  <a:schemeClr val="tx1"/>
                </a:solidFill>
              </a:rPr>
              <a:t> (CE </a:t>
            </a:r>
            <a:r>
              <a:rPr lang="fr-BE" dirty="0" err="1" smtClean="0">
                <a:solidFill>
                  <a:schemeClr val="tx1"/>
                </a:solidFill>
              </a:rPr>
              <a:t>deliverable</a:t>
            </a:r>
            <a:r>
              <a:rPr lang="fr-BE" dirty="0" smtClean="0">
                <a:solidFill>
                  <a:schemeClr val="tx1"/>
                </a:solidFill>
              </a:rPr>
              <a:t>);</a:t>
            </a:r>
          </a:p>
          <a:p>
            <a:r>
              <a:rPr lang="fr-BE" dirty="0" smtClean="0">
                <a:solidFill>
                  <a:schemeClr val="tx1"/>
                </a:solidFill>
              </a:rPr>
              <a:t>Part of the LIFE BNIP = Integrated Life Project </a:t>
            </a:r>
            <a:r>
              <a:rPr lang="fr-BE" dirty="0" err="1" smtClean="0">
                <a:solidFill>
                  <a:schemeClr val="tx1"/>
                </a:solidFill>
              </a:rPr>
              <a:t>with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many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different</a:t>
            </a:r>
            <a:r>
              <a:rPr lang="fr-BE" dirty="0" smtClean="0">
                <a:solidFill>
                  <a:schemeClr val="tx1"/>
                </a:solidFill>
              </a:rPr>
              <a:t> actions (pure </a:t>
            </a:r>
            <a:r>
              <a:rPr lang="fr-BE" dirty="0" err="1" smtClean="0">
                <a:solidFill>
                  <a:schemeClr val="tx1"/>
                </a:solidFill>
              </a:rPr>
              <a:t>restoration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smtClean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fr-BE" dirty="0" smtClean="0">
                <a:solidFill>
                  <a:schemeClr val="tx1"/>
                </a:solidFill>
              </a:rPr>
              <a:t>NK2 </a:t>
            </a:r>
            <a:r>
              <a:rPr lang="fr-BE" dirty="0" smtClean="0">
                <a:solidFill>
                  <a:schemeClr val="tx1"/>
                </a:solidFill>
              </a:rPr>
              <a:t>objectives and </a:t>
            </a:r>
            <a:r>
              <a:rPr lang="fr-BE" u="sng" dirty="0" err="1" smtClean="0">
                <a:solidFill>
                  <a:schemeClr val="tx1"/>
                </a:solidFill>
              </a:rPr>
              <a:t>more</a:t>
            </a:r>
            <a:r>
              <a:rPr lang="fr-B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GISELE</a:t>
            </a:r>
            <a:r>
              <a:rPr lang="fr-BE" dirty="0" smtClean="0">
                <a:solidFill>
                  <a:schemeClr val="tx1"/>
                </a:solidFill>
              </a:rPr>
              <a:t>).</a:t>
            </a:r>
            <a:endParaRPr lang="fr-FR" dirty="0" smtClean="0">
              <a:solidFill>
                <a:schemeClr val="tx1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9677367" y="3419856"/>
            <a:ext cx="1167417" cy="2475302"/>
            <a:chOff x="2713069" y="3837279"/>
            <a:chExt cx="2317253" cy="4846438"/>
          </a:xfrm>
        </p:grpSpPr>
        <p:pic>
          <p:nvPicPr>
            <p:cNvPr id="7" name="Picture 2" descr="RÃ©sultat de recherche d'images pour &quot;LIFE BNIP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069" y="3837279"/>
              <a:ext cx="2124759" cy="212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https://ec.europa.eu/environment/archives/life/toolkit/comtools/resources/images/natura200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748" y="7312117"/>
              <a:ext cx="1992574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Connecteur en arc 10"/>
            <p:cNvCxnSpPr>
              <a:stCxn id="7" idx="3"/>
              <a:endCxn id="10" idx="0"/>
            </p:cNvCxnSpPr>
            <p:nvPr/>
          </p:nvCxnSpPr>
          <p:spPr>
            <a:xfrm flipH="1">
              <a:off x="4034036" y="4899659"/>
              <a:ext cx="803791" cy="2412458"/>
            </a:xfrm>
            <a:prstGeom prst="curvedConnector4">
              <a:avLst>
                <a:gd name="adj1" fmla="val -39312"/>
                <a:gd name="adj2" fmla="val 72019"/>
              </a:avLst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Rounded Rectangle 3"/>
          <p:cNvSpPr/>
          <p:nvPr/>
        </p:nvSpPr>
        <p:spPr>
          <a:xfrm>
            <a:off x="105978" y="87734"/>
            <a:ext cx="618641" cy="664949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2000" b="1" dirty="0" smtClean="0">
                <a:solidFill>
                  <a:schemeClr val="bg1"/>
                </a:solidFill>
              </a:rPr>
              <a:t>GISELE</a:t>
            </a:r>
          </a:p>
          <a:p>
            <a:pPr algn="ctr"/>
            <a:r>
              <a:rPr lang="fr-FR" sz="1200" b="1" i="1" dirty="0" smtClean="0">
                <a:solidFill>
                  <a:schemeClr val="bg1"/>
                </a:solidFill>
              </a:rPr>
              <a:t>Guidance for </a:t>
            </a:r>
            <a:r>
              <a:rPr lang="en-US" sz="1200" b="1" i="1" dirty="0" smtClean="0">
                <a:solidFill>
                  <a:schemeClr val="bg1"/>
                </a:solidFill>
              </a:rPr>
              <a:t>socio-economic</a:t>
            </a:r>
            <a:r>
              <a:rPr lang="fr-FR" sz="1200" b="1" i="1" dirty="0" smtClean="0">
                <a:solidFill>
                  <a:schemeClr val="bg1"/>
                </a:solidFill>
              </a:rPr>
              <a:t> impact of </a:t>
            </a:r>
            <a:r>
              <a:rPr lang="en-US" sz="1200" b="1" i="1" dirty="0" smtClean="0">
                <a:solidFill>
                  <a:schemeClr val="bg1"/>
                </a:solidFill>
              </a:rPr>
              <a:t>ecosystem restoration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graphicFrame>
        <p:nvGraphicFramePr>
          <p:cNvPr id="15" name="Diagramme 14"/>
          <p:cNvGraphicFramePr/>
          <p:nvPr>
            <p:extLst>
              <p:ext uri="{D42A27DB-BD31-4B8C-83A1-F6EECF244321}">
                <p14:modId xmlns:p14="http://schemas.microsoft.com/office/powerpoint/2010/main" val="1653735621"/>
              </p:ext>
            </p:extLst>
          </p:nvPr>
        </p:nvGraphicFramePr>
        <p:xfrm>
          <a:off x="1135133" y="147510"/>
          <a:ext cx="10218666" cy="38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2</a:t>
            </a:fld>
            <a:endParaRPr lang="fr-BE"/>
          </a:p>
        </p:txBody>
      </p:sp>
      <p:sp>
        <p:nvSpPr>
          <p:cNvPr id="13" name="Rounded Rectangle 242"/>
          <p:cNvSpPr txBox="1">
            <a:spLocks/>
          </p:cNvSpPr>
          <p:nvPr/>
        </p:nvSpPr>
        <p:spPr>
          <a:xfrm>
            <a:off x="1422400" y="896916"/>
            <a:ext cx="10083800" cy="946172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>
                <a:solidFill>
                  <a:schemeClr val="tx1"/>
                </a:solidFill>
              </a:rPr>
              <a:t>Gisele</a:t>
            </a:r>
            <a:r>
              <a:rPr lang="fr-BE" dirty="0" smtClean="0">
                <a:solidFill>
                  <a:schemeClr val="tx1"/>
                </a:solidFill>
              </a:rPr>
              <a:t> objectives &amp; description</a:t>
            </a:r>
            <a:endParaRPr lang="fr-BE" sz="3300" dirty="0">
              <a:solidFill>
                <a:schemeClr val="tx1"/>
              </a:solidFill>
            </a:endParaRPr>
          </a:p>
        </p:txBody>
      </p:sp>
      <p:pic>
        <p:nvPicPr>
          <p:cNvPr id="1026" name="Picture 2" descr="Résultat de recherche d'images pour &quot;projet life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51" y="2086303"/>
            <a:ext cx="1589822" cy="114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4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42"/>
          <p:cNvSpPr>
            <a:spLocks noGrp="1"/>
          </p:cNvSpPr>
          <p:nvPr>
            <p:ph idx="1"/>
          </p:nvPr>
        </p:nvSpPr>
        <p:spPr>
          <a:xfrm>
            <a:off x="1422400" y="2069321"/>
            <a:ext cx="9931400" cy="452066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r>
              <a:rPr lang="fr-BE" sz="2000" dirty="0" err="1" smtClean="0">
                <a:solidFill>
                  <a:schemeClr val="tx1"/>
                </a:solidFill>
              </a:rPr>
              <a:t>Development</a:t>
            </a:r>
            <a:r>
              <a:rPr lang="fr-BE" sz="2000" dirty="0" smtClean="0">
                <a:solidFill>
                  <a:schemeClr val="tx1"/>
                </a:solidFill>
              </a:rPr>
              <a:t> of a « </a:t>
            </a:r>
            <a:r>
              <a:rPr lang="fr-BE" sz="2000" b="1" dirty="0" err="1">
                <a:solidFill>
                  <a:schemeClr val="tx1"/>
                </a:solidFill>
              </a:rPr>
              <a:t>M</a:t>
            </a:r>
            <a:r>
              <a:rPr lang="fr-BE" sz="2000" b="1" dirty="0" err="1" smtClean="0">
                <a:solidFill>
                  <a:schemeClr val="tx1"/>
                </a:solidFill>
              </a:rPr>
              <a:t>anual</a:t>
            </a:r>
            <a:r>
              <a:rPr lang="fr-BE" sz="2000" dirty="0" smtClean="0">
                <a:solidFill>
                  <a:schemeClr val="tx1"/>
                </a:solidFill>
              </a:rPr>
              <a:t> » = </a:t>
            </a:r>
            <a:r>
              <a:rPr lang="fr-BE" sz="2000" dirty="0" err="1" smtClean="0">
                <a:solidFill>
                  <a:schemeClr val="tx1"/>
                </a:solidFill>
              </a:rPr>
              <a:t>Website</a:t>
            </a:r>
            <a:r>
              <a:rPr lang="fr-BE" sz="2000" dirty="0" smtClean="0">
                <a:solidFill>
                  <a:schemeClr val="tx1"/>
                </a:solidFill>
              </a:rPr>
              <a:t>/Book/Software/…</a:t>
            </a:r>
          </a:p>
          <a:p>
            <a:r>
              <a:rPr lang="fr-BE" sz="2000" dirty="0" smtClean="0">
                <a:solidFill>
                  <a:schemeClr val="tx1"/>
                </a:solidFill>
              </a:rPr>
              <a:t>By the </a:t>
            </a:r>
            <a:r>
              <a:rPr lang="fr-BE" sz="2000" dirty="0" err="1" smtClean="0">
                <a:solidFill>
                  <a:schemeClr val="tx1"/>
                </a:solidFill>
              </a:rPr>
              <a:t>year</a:t>
            </a:r>
            <a:r>
              <a:rPr lang="fr-BE" sz="2000" dirty="0" smtClean="0">
                <a:solidFill>
                  <a:schemeClr val="tx1"/>
                </a:solidFill>
              </a:rPr>
              <a:t> 2023</a:t>
            </a:r>
          </a:p>
          <a:p>
            <a:r>
              <a:rPr lang="fr-BE" sz="2000" dirty="0" err="1" smtClean="0">
                <a:solidFill>
                  <a:schemeClr val="tx1"/>
                </a:solidFill>
              </a:rPr>
              <a:t>Iterative</a:t>
            </a:r>
            <a:r>
              <a:rPr lang="fr-BE" sz="2000" dirty="0" smtClean="0">
                <a:solidFill>
                  <a:schemeClr val="tx1"/>
                </a:solidFill>
              </a:rPr>
              <a:t> </a:t>
            </a:r>
            <a:r>
              <a:rPr lang="fr-BE" sz="2000" dirty="0" err="1" smtClean="0">
                <a:solidFill>
                  <a:schemeClr val="tx1"/>
                </a:solidFill>
              </a:rPr>
              <a:t>method</a:t>
            </a:r>
            <a:endParaRPr lang="fr-BE" sz="2000" dirty="0" smtClean="0">
              <a:solidFill>
                <a:schemeClr val="tx1"/>
              </a:solidFill>
            </a:endParaRPr>
          </a:p>
        </p:txBody>
      </p:sp>
      <p:sp>
        <p:nvSpPr>
          <p:cNvPr id="32" name="Rounded Rectangle 3"/>
          <p:cNvSpPr/>
          <p:nvPr/>
        </p:nvSpPr>
        <p:spPr>
          <a:xfrm>
            <a:off x="105978" y="87734"/>
            <a:ext cx="618641" cy="664949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2000" b="1" dirty="0" smtClean="0">
                <a:solidFill>
                  <a:schemeClr val="bg1"/>
                </a:solidFill>
              </a:rPr>
              <a:t>GISELE</a:t>
            </a:r>
          </a:p>
          <a:p>
            <a:pPr algn="ctr"/>
            <a:r>
              <a:rPr lang="fr-FR" sz="1200" b="1" i="1" dirty="0" smtClean="0">
                <a:solidFill>
                  <a:schemeClr val="bg1"/>
                </a:solidFill>
              </a:rPr>
              <a:t>Guidance for </a:t>
            </a:r>
            <a:r>
              <a:rPr lang="en-US" sz="1200" b="1" i="1" dirty="0" smtClean="0">
                <a:solidFill>
                  <a:schemeClr val="bg1"/>
                </a:solidFill>
              </a:rPr>
              <a:t>socio-economic</a:t>
            </a:r>
            <a:r>
              <a:rPr lang="fr-FR" sz="1200" b="1" i="1" dirty="0" smtClean="0">
                <a:solidFill>
                  <a:schemeClr val="bg1"/>
                </a:solidFill>
              </a:rPr>
              <a:t> impact of </a:t>
            </a:r>
            <a:r>
              <a:rPr lang="en-US" sz="1200" b="1" i="1" dirty="0" smtClean="0">
                <a:solidFill>
                  <a:schemeClr val="bg1"/>
                </a:solidFill>
              </a:rPr>
              <a:t>ecosystem restoration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3</a:t>
            </a:fld>
            <a:endParaRPr lang="fr-BE"/>
          </a:p>
        </p:txBody>
      </p:sp>
      <p:grpSp>
        <p:nvGrpSpPr>
          <p:cNvPr id="37" name="Groupe 36"/>
          <p:cNvGrpSpPr/>
          <p:nvPr/>
        </p:nvGrpSpPr>
        <p:grpSpPr>
          <a:xfrm>
            <a:off x="2296220" y="5770863"/>
            <a:ext cx="3391697" cy="262297"/>
            <a:chOff x="1263321" y="4733900"/>
            <a:chExt cx="9254598" cy="690712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6" t="26256" r="21168" b="24300"/>
            <a:stretch/>
          </p:blipFill>
          <p:spPr>
            <a:xfrm>
              <a:off x="5300294" y="4833383"/>
              <a:ext cx="1530927" cy="591228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652" y="4826836"/>
              <a:ext cx="1366345" cy="597776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12606" r="4544" b="17790"/>
            <a:stretch/>
          </p:blipFill>
          <p:spPr>
            <a:xfrm>
              <a:off x="3556917" y="4733900"/>
              <a:ext cx="1433946" cy="690711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7" r="1984" b="13502"/>
            <a:stretch/>
          </p:blipFill>
          <p:spPr>
            <a:xfrm>
              <a:off x="8816428" y="4776652"/>
              <a:ext cx="1701491" cy="647960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321" y="4853507"/>
              <a:ext cx="1984165" cy="571104"/>
            </a:xfrm>
            <a:prstGeom prst="rect">
              <a:avLst/>
            </a:prstGeom>
          </p:spPr>
        </p:pic>
      </p:grpSp>
      <p:sp>
        <p:nvSpPr>
          <p:cNvPr id="44" name="Rounded Rectangle 242"/>
          <p:cNvSpPr txBox="1">
            <a:spLocks/>
          </p:cNvSpPr>
          <p:nvPr/>
        </p:nvSpPr>
        <p:spPr>
          <a:xfrm>
            <a:off x="1422400" y="896916"/>
            <a:ext cx="10083800" cy="946172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smtClean="0">
                <a:solidFill>
                  <a:schemeClr val="tx1"/>
                </a:solidFill>
              </a:rPr>
              <a:t>How </a:t>
            </a:r>
            <a:r>
              <a:rPr lang="fr-BE" dirty="0" err="1" smtClean="0">
                <a:solidFill>
                  <a:schemeClr val="tx1"/>
                </a:solidFill>
              </a:rPr>
              <a:t>achieve</a:t>
            </a:r>
            <a:r>
              <a:rPr lang="fr-BE" dirty="0" smtClean="0">
                <a:solidFill>
                  <a:schemeClr val="tx1"/>
                </a:solidFill>
              </a:rPr>
              <a:t> the objective?</a:t>
            </a:r>
            <a:endParaRPr lang="fr-BE" sz="3300" dirty="0">
              <a:solidFill>
                <a:schemeClr val="tx1"/>
              </a:solidFill>
            </a:endParaRPr>
          </a:p>
        </p:txBody>
      </p:sp>
      <p:grpSp>
        <p:nvGrpSpPr>
          <p:cNvPr id="43" name="Groupe 42"/>
          <p:cNvGrpSpPr>
            <a:grpSpLocks noChangeAspect="1"/>
          </p:cNvGrpSpPr>
          <p:nvPr/>
        </p:nvGrpSpPr>
        <p:grpSpPr>
          <a:xfrm>
            <a:off x="5793285" y="2208893"/>
            <a:ext cx="6252730" cy="4250437"/>
            <a:chOff x="12588033" y="10486808"/>
            <a:chExt cx="13950077" cy="9458855"/>
          </a:xfrm>
        </p:grpSpPr>
        <p:grpSp>
          <p:nvGrpSpPr>
            <p:cNvPr id="45" name="Groupe 44"/>
            <p:cNvGrpSpPr/>
            <p:nvPr/>
          </p:nvGrpSpPr>
          <p:grpSpPr>
            <a:xfrm>
              <a:off x="12588033" y="10486808"/>
              <a:ext cx="13950077" cy="9458855"/>
              <a:chOff x="12588033" y="10486808"/>
              <a:chExt cx="13950077" cy="9458855"/>
            </a:xfrm>
          </p:grpSpPr>
          <p:graphicFrame>
            <p:nvGraphicFramePr>
              <p:cNvPr id="51" name="Diagramme 50"/>
              <p:cNvGraphicFramePr/>
              <p:nvPr>
                <p:extLst>
                  <p:ext uri="{D42A27DB-BD31-4B8C-83A1-F6EECF244321}">
                    <p14:modId xmlns:p14="http://schemas.microsoft.com/office/powerpoint/2010/main" val="4084846586"/>
                  </p:ext>
                </p:extLst>
              </p:nvPr>
            </p:nvGraphicFramePr>
            <p:xfrm>
              <a:off x="12588033" y="10486808"/>
              <a:ext cx="13950077" cy="94588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sp>
            <p:nvSpPr>
              <p:cNvPr id="52" name="Flèche droite 51"/>
              <p:cNvSpPr/>
              <p:nvPr/>
            </p:nvSpPr>
            <p:spPr>
              <a:xfrm rot="8631687">
                <a:off x="17198075" y="12385818"/>
                <a:ext cx="341267" cy="253390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3" name="Flèche droite 52"/>
              <p:cNvSpPr/>
              <p:nvPr/>
            </p:nvSpPr>
            <p:spPr>
              <a:xfrm rot="4404211">
                <a:off x="15787581" y="16436719"/>
                <a:ext cx="341267" cy="253390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4" name="Flèche droite 53"/>
              <p:cNvSpPr/>
              <p:nvPr/>
            </p:nvSpPr>
            <p:spPr>
              <a:xfrm>
                <a:off x="19352845" y="19152069"/>
                <a:ext cx="341267" cy="253390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5" name="Flèche droite 54"/>
              <p:cNvSpPr/>
              <p:nvPr/>
            </p:nvSpPr>
            <p:spPr>
              <a:xfrm rot="17528371">
                <a:off x="22885135" y="16739909"/>
                <a:ext cx="341267" cy="253390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6" name="Flèche droite 55"/>
              <p:cNvSpPr/>
              <p:nvPr/>
            </p:nvSpPr>
            <p:spPr>
              <a:xfrm rot="13107187">
                <a:off x="21592096" y="12409889"/>
                <a:ext cx="341267" cy="253390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cxnSp>
          <p:nvCxnSpPr>
            <p:cNvPr id="46" name="Connecteur droit avec flèche 45"/>
            <p:cNvCxnSpPr/>
            <p:nvPr/>
          </p:nvCxnSpPr>
          <p:spPr>
            <a:xfrm>
              <a:off x="19563071" y="12475270"/>
              <a:ext cx="0" cy="1152128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H="1">
              <a:off x="17732275" y="17040511"/>
              <a:ext cx="614742" cy="989199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 flipV="1">
              <a:off x="16543869" y="14397453"/>
              <a:ext cx="1188406" cy="258018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H="1">
              <a:off x="21387543" y="14533981"/>
              <a:ext cx="1138106" cy="387432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20897324" y="17040511"/>
              <a:ext cx="679757" cy="964841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/>
        </p:nvSpPr>
        <p:spPr>
          <a:xfrm>
            <a:off x="2114615" y="3513305"/>
            <a:ext cx="4129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Manual </a:t>
            </a:r>
            <a:r>
              <a:rPr lang="en-US" dirty="0"/>
              <a:t>first </a:t>
            </a:r>
            <a:r>
              <a:rPr lang="en-US" dirty="0" smtClean="0"/>
              <a:t>version </a:t>
            </a:r>
            <a:r>
              <a:rPr lang="en-US" sz="1400" dirty="0" smtClean="0"/>
              <a:t>(users needs and literature review</a:t>
            </a:r>
            <a:r>
              <a:rPr lang="en-US" sz="1400" dirty="0" smtClean="0"/>
              <a:t>)</a:t>
            </a:r>
            <a:r>
              <a:rPr lang="en-US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CS1  = carry out SEIA1</a:t>
            </a:r>
            <a:r>
              <a:rPr lang="en-US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manual</a:t>
            </a:r>
            <a:r>
              <a:rPr lang="en-US" dirty="0" smtClean="0"/>
              <a:t>;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manual on </a:t>
            </a:r>
            <a:r>
              <a:rPr lang="en-US" dirty="0" smtClean="0"/>
              <a:t>CS2</a:t>
            </a:r>
            <a:r>
              <a:rPr lang="en-US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Update again;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</a:t>
            </a:r>
            <a:r>
              <a:rPr lang="en-US" dirty="0"/>
              <a:t>updated </a:t>
            </a:r>
            <a:r>
              <a:rPr lang="en-US" dirty="0" smtClean="0"/>
              <a:t>version </a:t>
            </a:r>
            <a:r>
              <a:rPr lang="en-US" dirty="0"/>
              <a:t>on </a:t>
            </a:r>
            <a:r>
              <a:rPr lang="en-US" dirty="0" smtClean="0"/>
              <a:t>next CSs;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Etc.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final </a:t>
            </a:r>
            <a:r>
              <a:rPr lang="en-US" dirty="0"/>
              <a:t>version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57" name="Diagramme 56"/>
          <p:cNvGraphicFramePr/>
          <p:nvPr>
            <p:extLst>
              <p:ext uri="{D42A27DB-BD31-4B8C-83A1-F6EECF244321}">
                <p14:modId xmlns:p14="http://schemas.microsoft.com/office/powerpoint/2010/main" val="71884855"/>
              </p:ext>
            </p:extLst>
          </p:nvPr>
        </p:nvGraphicFramePr>
        <p:xfrm>
          <a:off x="1135133" y="147510"/>
          <a:ext cx="10218666" cy="38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28513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42"/>
          <p:cNvSpPr>
            <a:spLocks noGrp="1"/>
          </p:cNvSpPr>
          <p:nvPr>
            <p:ph idx="1"/>
          </p:nvPr>
        </p:nvSpPr>
        <p:spPr>
          <a:xfrm>
            <a:off x="1311995" y="2023609"/>
            <a:ext cx="4336143" cy="435133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BE" sz="2000" u="sng" dirty="0" smtClean="0">
                <a:solidFill>
                  <a:schemeClr val="tx1"/>
                </a:solidFill>
              </a:rPr>
              <a:t>BNIP </a:t>
            </a:r>
            <a:r>
              <a:rPr lang="fr-BE" sz="2000" u="sng" dirty="0">
                <a:solidFill>
                  <a:schemeClr val="tx1"/>
                </a:solidFill>
              </a:rPr>
              <a:t>action </a:t>
            </a:r>
            <a:r>
              <a:rPr lang="fr-BE" sz="2000" u="sng" dirty="0" smtClean="0">
                <a:solidFill>
                  <a:schemeClr val="tx1"/>
                </a:solidFill>
              </a:rPr>
              <a:t>C.5.12</a:t>
            </a:r>
            <a:endParaRPr lang="fr-BE" sz="3600" u="sng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Convincing forest owners to stop softwood planting on 100 ha alluvial terraces &lt;-&gt; </a:t>
            </a:r>
            <a:r>
              <a:rPr lang="en-US" sz="1800" b="1" dirty="0">
                <a:solidFill>
                  <a:schemeClr val="tx1"/>
                </a:solidFill>
              </a:rPr>
              <a:t>2000€/ha ecological compensation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100ha dispersed Walloon territory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Highest surface restored parcels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BE" sz="18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fr-BE" b="1" dirty="0" smtClean="0">
              <a:solidFill>
                <a:schemeClr val="tx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889172" y="1240971"/>
            <a:ext cx="5464628" cy="5203372"/>
            <a:chOff x="14039004" y="33578760"/>
            <a:chExt cx="13885198" cy="6871317"/>
          </a:xfrm>
        </p:grpSpPr>
        <p:graphicFrame>
          <p:nvGraphicFramePr>
            <p:cNvPr id="7" name="Diagramme 6"/>
            <p:cNvGraphicFramePr/>
            <p:nvPr>
              <p:extLst>
                <p:ext uri="{D42A27DB-BD31-4B8C-83A1-F6EECF244321}">
                  <p14:modId xmlns:p14="http://schemas.microsoft.com/office/powerpoint/2010/main" val="1254696203"/>
                </p:ext>
              </p:extLst>
            </p:nvPr>
          </p:nvGraphicFramePr>
          <p:xfrm>
            <a:off x="14039004" y="33578760"/>
            <a:ext cx="13659987" cy="68713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ZoneTexte 7"/>
            <p:cNvSpPr txBox="1"/>
            <p:nvPr/>
          </p:nvSpPr>
          <p:spPr>
            <a:xfrm>
              <a:off x="14149813" y="39486022"/>
              <a:ext cx="13774389" cy="297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Softwood forest on alluvial terraces restored in alluvial forests, Aisne valley;  Source : Antoine </a:t>
              </a:r>
              <a:r>
                <a:rPr lang="en-US" sz="1400" i="1" dirty="0" err="1" smtClean="0"/>
                <a:t>Limpens</a:t>
              </a:r>
              <a:r>
                <a:rPr lang="en-US" sz="1400" i="1" dirty="0" smtClean="0"/>
                <a:t>.</a:t>
              </a:r>
              <a:endParaRPr lang="en-US" sz="1400" i="1" dirty="0"/>
            </a:p>
          </p:txBody>
        </p:sp>
      </p:grpSp>
      <p:sp>
        <p:nvSpPr>
          <p:cNvPr id="9" name="Rounded Rectangle 3"/>
          <p:cNvSpPr/>
          <p:nvPr/>
        </p:nvSpPr>
        <p:spPr>
          <a:xfrm>
            <a:off x="105978" y="87734"/>
            <a:ext cx="618641" cy="664949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2000" b="1" dirty="0" smtClean="0">
                <a:solidFill>
                  <a:schemeClr val="bg1"/>
                </a:solidFill>
              </a:rPr>
              <a:t>GISELE</a:t>
            </a:r>
          </a:p>
          <a:p>
            <a:pPr algn="ctr"/>
            <a:r>
              <a:rPr lang="fr-FR" sz="1200" b="1" i="1" dirty="0" smtClean="0">
                <a:solidFill>
                  <a:schemeClr val="bg1"/>
                </a:solidFill>
              </a:rPr>
              <a:t>Guidance for </a:t>
            </a:r>
            <a:r>
              <a:rPr lang="en-US" sz="1200" b="1" i="1" dirty="0" smtClean="0">
                <a:solidFill>
                  <a:schemeClr val="bg1"/>
                </a:solidFill>
              </a:rPr>
              <a:t>socio-economic</a:t>
            </a:r>
            <a:r>
              <a:rPr lang="fr-FR" sz="1200" b="1" i="1" dirty="0" smtClean="0">
                <a:solidFill>
                  <a:schemeClr val="bg1"/>
                </a:solidFill>
              </a:rPr>
              <a:t> impact of </a:t>
            </a:r>
            <a:r>
              <a:rPr lang="en-US" sz="1200" b="1" i="1" dirty="0" smtClean="0">
                <a:solidFill>
                  <a:schemeClr val="bg1"/>
                </a:solidFill>
              </a:rPr>
              <a:t>ecosystem restoration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12" name="Rounded Rectangle 242"/>
          <p:cNvSpPr txBox="1">
            <a:spLocks/>
          </p:cNvSpPr>
          <p:nvPr/>
        </p:nvSpPr>
        <p:spPr>
          <a:xfrm>
            <a:off x="1422400" y="896916"/>
            <a:ext cx="10083800" cy="946172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>
                <a:solidFill>
                  <a:schemeClr val="tx1"/>
                </a:solidFill>
              </a:rPr>
              <a:t>My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recent</a:t>
            </a:r>
            <a:r>
              <a:rPr lang="fr-BE" dirty="0" smtClean="0">
                <a:solidFill>
                  <a:schemeClr val="tx1"/>
                </a:solidFill>
              </a:rPr>
              <a:t> implication – </a:t>
            </a:r>
            <a:r>
              <a:rPr lang="fr-BE" sz="3300" dirty="0" err="1" smtClean="0">
                <a:solidFill>
                  <a:schemeClr val="tx1"/>
                </a:solidFill>
              </a:rPr>
              <a:t>Practical</a:t>
            </a:r>
            <a:r>
              <a:rPr lang="fr-BE" sz="3300" dirty="0" smtClean="0">
                <a:solidFill>
                  <a:schemeClr val="tx1"/>
                </a:solidFill>
              </a:rPr>
              <a:t> application on CS1</a:t>
            </a:r>
            <a:endParaRPr lang="fr-BE" sz="3300" dirty="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4</a:t>
            </a:fld>
            <a:endParaRPr lang="fr-BE"/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2543314260"/>
              </p:ext>
            </p:extLst>
          </p:nvPr>
        </p:nvGraphicFramePr>
        <p:xfrm>
          <a:off x="1135133" y="147510"/>
          <a:ext cx="10218666" cy="38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2009747" y="4251624"/>
            <a:ext cx="2940638" cy="2104726"/>
            <a:chOff x="1600516" y="34033981"/>
            <a:chExt cx="12566821" cy="8595660"/>
          </a:xfrm>
        </p:grpSpPr>
        <p:grpSp>
          <p:nvGrpSpPr>
            <p:cNvPr id="13" name="Groupe 12"/>
            <p:cNvGrpSpPr/>
            <p:nvPr/>
          </p:nvGrpSpPr>
          <p:grpSpPr>
            <a:xfrm>
              <a:off x="1600516" y="34412141"/>
              <a:ext cx="12566821" cy="8217500"/>
              <a:chOff x="1600516" y="34412141"/>
              <a:chExt cx="12566821" cy="8217500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1600516" y="34412141"/>
                <a:ext cx="12566821" cy="8217500"/>
                <a:chOff x="1600516" y="33849437"/>
                <a:chExt cx="12566821" cy="8217500"/>
              </a:xfrm>
            </p:grpSpPr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00516" y="33849437"/>
                  <a:ext cx="12261643" cy="702624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20" name="Image 19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90365" y="38478812"/>
                  <a:ext cx="2895559" cy="2167519"/>
                </a:xfrm>
                <a:prstGeom prst="rect">
                  <a:avLst/>
                </a:prstGeom>
                <a:ln>
                  <a:solidFill>
                    <a:srgbClr val="92D050"/>
                  </a:solidFill>
                </a:ln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1600516" y="40998527"/>
                  <a:ext cx="12566821" cy="1068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i="1" dirty="0"/>
                    <a:t>« Aisne </a:t>
                  </a:r>
                  <a:r>
                    <a:rPr lang="fr-FR" sz="1100" i="1" dirty="0" err="1"/>
                    <a:t>Valley</a:t>
                  </a:r>
                  <a:r>
                    <a:rPr lang="fr-FR" sz="1100" i="1" dirty="0"/>
                    <a:t> », </a:t>
                  </a:r>
                  <a:r>
                    <a:rPr lang="fr-FR" sz="1100" i="1" dirty="0" err="1"/>
                    <a:t>Manhay</a:t>
                  </a:r>
                  <a:r>
                    <a:rPr lang="fr-FR" sz="1100" i="1" dirty="0"/>
                    <a:t>, </a:t>
                  </a:r>
                  <a:r>
                    <a:rPr lang="fr-FR" sz="1100" i="1" dirty="0" err="1"/>
                    <a:t>Wallonia</a:t>
                  </a:r>
                  <a:r>
                    <a:rPr lang="fr-FR" sz="1100" i="1" dirty="0"/>
                    <a:t>, </a:t>
                  </a:r>
                  <a:r>
                    <a:rPr lang="fr-FR" sz="1100" i="1" dirty="0" err="1"/>
                    <a:t>Belgium</a:t>
                  </a:r>
                  <a:r>
                    <a:rPr lang="fr-FR" sz="1100" i="1" dirty="0"/>
                    <a:t>.</a:t>
                  </a:r>
                </a:p>
              </p:txBody>
            </p:sp>
          </p:grpSp>
          <p:grpSp>
            <p:nvGrpSpPr>
              <p:cNvPr id="16" name="Groupe 15"/>
              <p:cNvGrpSpPr/>
              <p:nvPr/>
            </p:nvGrpSpPr>
            <p:grpSpPr>
              <a:xfrm>
                <a:off x="12748835" y="41101313"/>
                <a:ext cx="1004466" cy="215444"/>
                <a:chOff x="12588033" y="40576359"/>
                <a:chExt cx="1004466" cy="215444"/>
              </a:xfrm>
            </p:grpSpPr>
            <p:cxnSp>
              <p:nvCxnSpPr>
                <p:cNvPr id="17" name="Connecteur droit avec flèche 16"/>
                <p:cNvCxnSpPr/>
                <p:nvPr/>
              </p:nvCxnSpPr>
              <p:spPr>
                <a:xfrm>
                  <a:off x="12588033" y="40628593"/>
                  <a:ext cx="1004466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ZoneTexte 17"/>
                <p:cNvSpPr txBox="1"/>
                <p:nvPr/>
              </p:nvSpPr>
              <p:spPr>
                <a:xfrm>
                  <a:off x="12864757" y="40576359"/>
                  <a:ext cx="37863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1km</a:t>
                  </a:r>
                  <a:endParaRPr lang="fr-BE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4" name="Forme libre 13"/>
            <p:cNvSpPr/>
            <p:nvPr/>
          </p:nvSpPr>
          <p:spPr>
            <a:xfrm>
              <a:off x="5287800" y="34033981"/>
              <a:ext cx="8587269" cy="5025632"/>
            </a:xfrm>
            <a:custGeom>
              <a:avLst/>
              <a:gdLst>
                <a:gd name="connsiteX0" fmla="*/ 95564 w 8869721"/>
                <a:gd name="connsiteY0" fmla="*/ 0 h 5129718"/>
                <a:gd name="connsiteX1" fmla="*/ 19364 w 8869721"/>
                <a:gd name="connsiteY1" fmla="*/ 1480457 h 5129718"/>
                <a:gd name="connsiteX2" fmla="*/ 411250 w 8869721"/>
                <a:gd name="connsiteY2" fmla="*/ 2275115 h 5129718"/>
                <a:gd name="connsiteX3" fmla="*/ 2033222 w 8869721"/>
                <a:gd name="connsiteY3" fmla="*/ 3363686 h 5129718"/>
                <a:gd name="connsiteX4" fmla="*/ 3470136 w 8869721"/>
                <a:gd name="connsiteY4" fmla="*/ 3820886 h 5129718"/>
                <a:gd name="connsiteX5" fmla="*/ 4428079 w 8869721"/>
                <a:gd name="connsiteY5" fmla="*/ 3135086 h 5129718"/>
                <a:gd name="connsiteX6" fmla="*/ 5462222 w 8869721"/>
                <a:gd name="connsiteY6" fmla="*/ 2873829 h 5129718"/>
                <a:gd name="connsiteX7" fmla="*/ 6278650 w 8869721"/>
                <a:gd name="connsiteY7" fmla="*/ 3026229 h 5129718"/>
                <a:gd name="connsiteX8" fmla="*/ 6692307 w 8869721"/>
                <a:gd name="connsiteY8" fmla="*/ 3668486 h 5129718"/>
                <a:gd name="connsiteX9" fmla="*/ 6833822 w 8869721"/>
                <a:gd name="connsiteY9" fmla="*/ 4604657 h 5129718"/>
                <a:gd name="connsiteX10" fmla="*/ 8684393 w 8869721"/>
                <a:gd name="connsiteY10" fmla="*/ 5083629 h 5129718"/>
                <a:gd name="connsiteX11" fmla="*/ 8706164 w 8869721"/>
                <a:gd name="connsiteY11" fmla="*/ 5083629 h 5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69721" h="5129718">
                  <a:moveTo>
                    <a:pt x="95564" y="0"/>
                  </a:moveTo>
                  <a:cubicBezTo>
                    <a:pt x="31157" y="550635"/>
                    <a:pt x="-33250" y="1101271"/>
                    <a:pt x="19364" y="1480457"/>
                  </a:cubicBezTo>
                  <a:cubicBezTo>
                    <a:pt x="71978" y="1859643"/>
                    <a:pt x="75607" y="1961244"/>
                    <a:pt x="411250" y="2275115"/>
                  </a:cubicBezTo>
                  <a:cubicBezTo>
                    <a:pt x="746893" y="2588987"/>
                    <a:pt x="1523408" y="3106057"/>
                    <a:pt x="2033222" y="3363686"/>
                  </a:cubicBezTo>
                  <a:cubicBezTo>
                    <a:pt x="2543036" y="3621315"/>
                    <a:pt x="3070993" y="3858986"/>
                    <a:pt x="3470136" y="3820886"/>
                  </a:cubicBezTo>
                  <a:cubicBezTo>
                    <a:pt x="3869279" y="3782786"/>
                    <a:pt x="4096065" y="3292929"/>
                    <a:pt x="4428079" y="3135086"/>
                  </a:cubicBezTo>
                  <a:cubicBezTo>
                    <a:pt x="4760093" y="2977243"/>
                    <a:pt x="5153794" y="2891972"/>
                    <a:pt x="5462222" y="2873829"/>
                  </a:cubicBezTo>
                  <a:cubicBezTo>
                    <a:pt x="5770650" y="2855686"/>
                    <a:pt x="6073636" y="2893786"/>
                    <a:pt x="6278650" y="3026229"/>
                  </a:cubicBezTo>
                  <a:cubicBezTo>
                    <a:pt x="6483664" y="3158672"/>
                    <a:pt x="6599778" y="3405415"/>
                    <a:pt x="6692307" y="3668486"/>
                  </a:cubicBezTo>
                  <a:cubicBezTo>
                    <a:pt x="6784836" y="3931557"/>
                    <a:pt x="6501808" y="4368800"/>
                    <a:pt x="6833822" y="4604657"/>
                  </a:cubicBezTo>
                  <a:cubicBezTo>
                    <a:pt x="7165836" y="4840514"/>
                    <a:pt x="8684393" y="5083629"/>
                    <a:pt x="8684393" y="5083629"/>
                  </a:cubicBezTo>
                  <a:cubicBezTo>
                    <a:pt x="8996450" y="5163458"/>
                    <a:pt x="8851307" y="5123543"/>
                    <a:pt x="8706164" y="5083629"/>
                  </a:cubicBezTo>
                </a:path>
              </a:pathLst>
            </a:cu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400"/>
            </a:p>
          </p:txBody>
        </p:sp>
      </p:grpSp>
    </p:spTree>
    <p:extLst>
      <p:ext uri="{BB962C8B-B14F-4D97-AF65-F5344CB8AC3E}">
        <p14:creationId xmlns:p14="http://schemas.microsoft.com/office/powerpoint/2010/main" val="19191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42"/>
          <p:cNvSpPr>
            <a:spLocks noGrp="1"/>
          </p:cNvSpPr>
          <p:nvPr>
            <p:ph idx="1"/>
          </p:nvPr>
        </p:nvSpPr>
        <p:spPr>
          <a:xfrm>
            <a:off x="1422401" y="2208893"/>
            <a:ext cx="5990283" cy="396807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r-BE" sz="2400" dirty="0" smtClean="0">
                <a:solidFill>
                  <a:schemeClr val="tx1"/>
                </a:solidFill>
              </a:rPr>
              <a:t>SEIA </a:t>
            </a:r>
            <a:r>
              <a:rPr lang="fr-BE" sz="2400" dirty="0" err="1" smtClean="0">
                <a:solidFill>
                  <a:schemeClr val="tx1"/>
                </a:solidFill>
              </a:rPr>
              <a:t>itself</a:t>
            </a:r>
            <a:r>
              <a:rPr lang="fr-BE" sz="2400" dirty="0" smtClean="0">
                <a:solidFill>
                  <a:schemeClr val="tx1"/>
                </a:solidFill>
              </a:rPr>
              <a:t> of the case</a:t>
            </a:r>
          </a:p>
          <a:p>
            <a:pPr marL="0" indent="0">
              <a:buNone/>
            </a:pPr>
            <a:r>
              <a:rPr lang="fr-BE" sz="2400" dirty="0" smtClean="0">
                <a:solidFill>
                  <a:schemeClr val="tx1"/>
                </a:solidFill>
              </a:rPr>
              <a:t>*Small spatial </a:t>
            </a:r>
            <a:r>
              <a:rPr lang="fr-BE" sz="2400" dirty="0" err="1" smtClean="0">
                <a:solidFill>
                  <a:schemeClr val="tx1"/>
                </a:solidFill>
              </a:rPr>
              <a:t>scale</a:t>
            </a:r>
            <a:r>
              <a:rPr lang="fr-BE" sz="2400" dirty="0" smtClean="0">
                <a:solidFill>
                  <a:schemeClr val="tx1"/>
                </a:solidFill>
              </a:rPr>
              <a:t> (&lt; 3 ha)</a:t>
            </a:r>
          </a:p>
          <a:p>
            <a:pPr marL="0" indent="0">
              <a:buNone/>
            </a:pPr>
            <a:r>
              <a:rPr lang="fr-BE" sz="2400" dirty="0" smtClean="0">
                <a:solidFill>
                  <a:schemeClr val="tx1"/>
                </a:solidFill>
              </a:rPr>
              <a:t>*</a:t>
            </a:r>
            <a:r>
              <a:rPr lang="fr-BE" sz="2400" dirty="0" err="1" smtClean="0">
                <a:solidFill>
                  <a:schemeClr val="tx1"/>
                </a:solidFill>
              </a:rPr>
              <a:t>Low</a:t>
            </a:r>
            <a:r>
              <a:rPr lang="fr-BE" sz="2400" dirty="0" smtClean="0">
                <a:solidFill>
                  <a:schemeClr val="tx1"/>
                </a:solidFill>
              </a:rPr>
              <a:t> </a:t>
            </a:r>
            <a:r>
              <a:rPr lang="fr-BE" sz="2400" dirty="0" err="1" smtClean="0">
                <a:solidFill>
                  <a:schemeClr val="tx1"/>
                </a:solidFill>
              </a:rPr>
              <a:t>expected</a:t>
            </a:r>
            <a:r>
              <a:rPr lang="fr-BE" sz="2400" dirty="0" smtClean="0">
                <a:solidFill>
                  <a:schemeClr val="tx1"/>
                </a:solidFill>
              </a:rPr>
              <a:t> impact</a:t>
            </a:r>
          </a:p>
          <a:p>
            <a:pPr marL="0" indent="0">
              <a:buNone/>
            </a:pPr>
            <a:r>
              <a:rPr lang="fr-B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fr-BE" sz="2400" dirty="0" smtClean="0">
                <a:solidFill>
                  <a:schemeClr val="tx1"/>
                </a:solidFill>
              </a:rPr>
              <a:t>Interviews </a:t>
            </a:r>
            <a:r>
              <a:rPr lang="fr-BE" sz="2400" dirty="0" err="1" smtClean="0">
                <a:solidFill>
                  <a:schemeClr val="tx1"/>
                </a:solidFill>
              </a:rPr>
              <a:t>with</a:t>
            </a:r>
            <a:r>
              <a:rPr lang="fr-BE" sz="2400" dirty="0" smtClean="0">
                <a:solidFill>
                  <a:schemeClr val="tx1"/>
                </a:solidFill>
              </a:rPr>
              <a:t> local </a:t>
            </a:r>
            <a:r>
              <a:rPr lang="fr-BE" sz="2400" dirty="0" err="1" smtClean="0">
                <a:solidFill>
                  <a:schemeClr val="tx1"/>
                </a:solidFill>
              </a:rPr>
              <a:t>stakeholders</a:t>
            </a:r>
            <a:endParaRPr lang="fr-BE" sz="2400" dirty="0" smtClean="0">
              <a:solidFill>
                <a:schemeClr val="tx1"/>
              </a:solidFill>
            </a:endParaRPr>
          </a:p>
          <a:p>
            <a:pPr lvl="1"/>
            <a:r>
              <a:rPr lang="fr-BE" sz="2100" dirty="0" smtClean="0">
                <a:solidFill>
                  <a:schemeClr val="tx1"/>
                </a:solidFill>
              </a:rPr>
              <a:t>9 </a:t>
            </a:r>
            <a:r>
              <a:rPr lang="fr-BE" sz="2100" dirty="0" err="1" smtClean="0">
                <a:solidFill>
                  <a:schemeClr val="tx1"/>
                </a:solidFill>
              </a:rPr>
              <a:t>stakeholders</a:t>
            </a:r>
            <a:endParaRPr lang="fr-BE" sz="2100" dirty="0" smtClean="0">
              <a:solidFill>
                <a:schemeClr val="tx1"/>
              </a:solidFill>
            </a:endParaRPr>
          </a:p>
          <a:p>
            <a:pPr lvl="1"/>
            <a:r>
              <a:rPr lang="fr-BE" sz="2100" dirty="0" smtClean="0">
                <a:solidFill>
                  <a:schemeClr val="tx1"/>
                </a:solidFill>
              </a:rPr>
              <a:t>1,5h </a:t>
            </a:r>
            <a:r>
              <a:rPr lang="fr-BE" sz="2100" dirty="0" err="1" smtClean="0">
                <a:solidFill>
                  <a:schemeClr val="tx1"/>
                </a:solidFill>
              </a:rPr>
              <a:t>individual</a:t>
            </a:r>
            <a:r>
              <a:rPr lang="fr-BE" sz="2100" dirty="0" smtClean="0">
                <a:solidFill>
                  <a:schemeClr val="tx1"/>
                </a:solidFill>
              </a:rPr>
              <a:t> interviews</a:t>
            </a:r>
          </a:p>
          <a:p>
            <a:pPr lvl="1"/>
            <a:r>
              <a:rPr lang="fr-BE" sz="2100" dirty="0" smtClean="0">
                <a:solidFill>
                  <a:schemeClr val="tx1"/>
                </a:solidFill>
              </a:rPr>
              <a:t>2 qualitative </a:t>
            </a:r>
            <a:r>
              <a:rPr lang="fr-BE" sz="2100" dirty="0" err="1" smtClean="0">
                <a:solidFill>
                  <a:schemeClr val="tx1"/>
                </a:solidFill>
              </a:rPr>
              <a:t>exercises</a:t>
            </a:r>
            <a:endParaRPr lang="fr-BE" sz="2100" dirty="0" smtClean="0">
              <a:solidFill>
                <a:schemeClr val="tx1"/>
              </a:solidFill>
            </a:endParaRPr>
          </a:p>
          <a:p>
            <a:pPr lvl="1"/>
            <a:r>
              <a:rPr lang="fr-BE" sz="2100" dirty="0" smtClean="0">
                <a:solidFill>
                  <a:schemeClr val="tx1"/>
                </a:solidFill>
              </a:rPr>
              <a:t>1 perception </a:t>
            </a:r>
            <a:r>
              <a:rPr lang="fr-BE" sz="2100" dirty="0" err="1" smtClean="0">
                <a:solidFill>
                  <a:schemeClr val="tx1"/>
                </a:solidFill>
              </a:rPr>
              <a:t>analysis</a:t>
            </a:r>
            <a:endParaRPr lang="fr-BE" sz="21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fr-BE" sz="2100" dirty="0" err="1" smtClean="0">
                <a:solidFill>
                  <a:schemeClr val="tx1"/>
                </a:solidFill>
              </a:rPr>
              <a:t>Resulted</a:t>
            </a:r>
            <a:r>
              <a:rPr lang="fr-BE" sz="2100" dirty="0" smtClean="0">
                <a:solidFill>
                  <a:schemeClr val="tx1"/>
                </a:solidFill>
              </a:rPr>
              <a:t> in : </a:t>
            </a:r>
          </a:p>
          <a:p>
            <a:pPr lvl="2"/>
            <a:r>
              <a:rPr lang="fr-BE" sz="1700" dirty="0">
                <a:solidFill>
                  <a:schemeClr val="tx1"/>
                </a:solidFill>
              </a:rPr>
              <a:t>1 </a:t>
            </a:r>
            <a:r>
              <a:rPr lang="fr-BE" sz="1700" dirty="0" err="1">
                <a:solidFill>
                  <a:schemeClr val="tx1"/>
                </a:solidFill>
              </a:rPr>
              <a:t>summary</a:t>
            </a:r>
            <a:r>
              <a:rPr lang="fr-BE" sz="1700" dirty="0">
                <a:solidFill>
                  <a:schemeClr val="tx1"/>
                </a:solidFill>
              </a:rPr>
              <a:t> report of the qualitative </a:t>
            </a:r>
            <a:r>
              <a:rPr lang="fr-BE" sz="1700" dirty="0" smtClean="0">
                <a:solidFill>
                  <a:schemeClr val="tx1"/>
                </a:solidFill>
              </a:rPr>
              <a:t>impact</a:t>
            </a:r>
            <a:endParaRPr lang="fr-BE" sz="1700" dirty="0" smtClean="0">
              <a:solidFill>
                <a:schemeClr val="tx1"/>
              </a:solidFill>
            </a:endParaRPr>
          </a:p>
          <a:p>
            <a:pPr lvl="2"/>
            <a:r>
              <a:rPr lang="fr-BE" sz="1700" dirty="0" err="1" smtClean="0">
                <a:solidFill>
                  <a:schemeClr val="tx1"/>
                </a:solidFill>
              </a:rPr>
              <a:t>Some</a:t>
            </a:r>
            <a:r>
              <a:rPr lang="fr-BE" sz="1700" dirty="0" smtClean="0">
                <a:solidFill>
                  <a:schemeClr val="tx1"/>
                </a:solidFill>
              </a:rPr>
              <a:t> </a:t>
            </a:r>
            <a:r>
              <a:rPr lang="fr-BE" sz="1700" dirty="0" err="1" smtClean="0">
                <a:solidFill>
                  <a:schemeClr val="tx1"/>
                </a:solidFill>
              </a:rPr>
              <a:t>exploratory</a:t>
            </a:r>
            <a:r>
              <a:rPr lang="fr-BE" sz="1700" dirty="0" smtClean="0">
                <a:solidFill>
                  <a:schemeClr val="tx1"/>
                </a:solidFill>
              </a:rPr>
              <a:t> descriptive </a:t>
            </a:r>
            <a:r>
              <a:rPr lang="fr-BE" sz="1700" dirty="0" err="1" smtClean="0">
                <a:solidFill>
                  <a:schemeClr val="tx1"/>
                </a:solidFill>
              </a:rPr>
              <a:t>statistics</a:t>
            </a:r>
            <a:endParaRPr lang="fr-BE" sz="1700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3"/>
          <p:cNvSpPr/>
          <p:nvPr/>
        </p:nvSpPr>
        <p:spPr>
          <a:xfrm>
            <a:off x="105978" y="87734"/>
            <a:ext cx="618641" cy="664949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2000" b="1" dirty="0" smtClean="0">
                <a:solidFill>
                  <a:schemeClr val="bg1"/>
                </a:solidFill>
              </a:rPr>
              <a:t>GISELE</a:t>
            </a:r>
          </a:p>
          <a:p>
            <a:pPr algn="ctr"/>
            <a:r>
              <a:rPr lang="fr-FR" sz="1200" b="1" i="1" dirty="0" smtClean="0">
                <a:solidFill>
                  <a:schemeClr val="bg1"/>
                </a:solidFill>
              </a:rPr>
              <a:t>Guidance for </a:t>
            </a:r>
            <a:r>
              <a:rPr lang="en-US" sz="1200" b="1" i="1" dirty="0" smtClean="0">
                <a:solidFill>
                  <a:schemeClr val="bg1"/>
                </a:solidFill>
              </a:rPr>
              <a:t>socio-economic</a:t>
            </a:r>
            <a:r>
              <a:rPr lang="fr-FR" sz="1200" b="1" i="1" dirty="0" smtClean="0">
                <a:solidFill>
                  <a:schemeClr val="bg1"/>
                </a:solidFill>
              </a:rPr>
              <a:t> impact of </a:t>
            </a:r>
            <a:r>
              <a:rPr lang="en-US" sz="1200" b="1" i="1" dirty="0" smtClean="0">
                <a:solidFill>
                  <a:schemeClr val="bg1"/>
                </a:solidFill>
              </a:rPr>
              <a:t>ecosystem restoration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5</a:t>
            </a:fld>
            <a:endParaRPr lang="fr-BE"/>
          </a:p>
        </p:txBody>
      </p: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7534001" y="1996916"/>
            <a:ext cx="4406184" cy="4541996"/>
            <a:chOff x="28058991" y="17372047"/>
            <a:chExt cx="6842317" cy="6818318"/>
          </a:xfrm>
        </p:grpSpPr>
        <p:grpSp>
          <p:nvGrpSpPr>
            <p:cNvPr id="12" name="Groupe 11"/>
            <p:cNvGrpSpPr/>
            <p:nvPr/>
          </p:nvGrpSpPr>
          <p:grpSpPr>
            <a:xfrm>
              <a:off x="28058991" y="17372047"/>
              <a:ext cx="6842317" cy="6818318"/>
              <a:chOff x="15461894" y="16863357"/>
              <a:chExt cx="12980088" cy="11983063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15461894" y="16863357"/>
                <a:ext cx="12980088" cy="1198306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  <a:alpha val="88000"/>
                      <a:lumMod val="20000"/>
                    </a:schemeClr>
                  </a:gs>
                  <a:gs pos="45000">
                    <a:schemeClr val="accent3">
                      <a:tint val="44500"/>
                      <a:satMod val="160000"/>
                      <a:alpha val="39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graphicFrame>
            <p:nvGraphicFramePr>
              <p:cNvPr id="23" name="Diagramme 22"/>
              <p:cNvGraphicFramePr/>
              <p:nvPr>
                <p:extLst>
                  <p:ext uri="{D42A27DB-BD31-4B8C-83A1-F6EECF244321}">
                    <p14:modId xmlns:p14="http://schemas.microsoft.com/office/powerpoint/2010/main" val="1943708562"/>
                  </p:ext>
                </p:extLst>
              </p:nvPr>
            </p:nvGraphicFramePr>
            <p:xfrm>
              <a:off x="16378356" y="17630354"/>
              <a:ext cx="11187162" cy="100778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p:grpSp>
        <p:cxnSp>
          <p:nvCxnSpPr>
            <p:cNvPr id="13" name="Connecteur droit avec flèche 12"/>
            <p:cNvCxnSpPr/>
            <p:nvPr/>
          </p:nvCxnSpPr>
          <p:spPr>
            <a:xfrm flipH="1" flipV="1">
              <a:off x="30270697" y="19340825"/>
              <a:ext cx="129641" cy="14401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31491613" y="18927185"/>
              <a:ext cx="2299" cy="14401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32627825" y="19353656"/>
              <a:ext cx="74848" cy="9076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33201978" y="20416631"/>
              <a:ext cx="117583" cy="276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33012981" y="21600139"/>
              <a:ext cx="103892" cy="6054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32081680" y="22330293"/>
              <a:ext cx="46259" cy="13255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>
              <a:off x="30837391" y="22317310"/>
              <a:ext cx="64723" cy="1426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H="1">
              <a:off x="29860329" y="21581235"/>
              <a:ext cx="144680" cy="829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H="1" flipV="1">
              <a:off x="29662675" y="20413722"/>
              <a:ext cx="97802" cy="224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2"/>
          <p:cNvSpPr txBox="1">
            <a:spLocks/>
          </p:cNvSpPr>
          <p:nvPr/>
        </p:nvSpPr>
        <p:spPr>
          <a:xfrm>
            <a:off x="1422400" y="896916"/>
            <a:ext cx="10083800" cy="946172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>
                <a:solidFill>
                  <a:schemeClr val="tx1"/>
                </a:solidFill>
              </a:rPr>
              <a:t>My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recent</a:t>
            </a:r>
            <a:r>
              <a:rPr lang="fr-BE" dirty="0" smtClean="0">
                <a:solidFill>
                  <a:schemeClr val="tx1"/>
                </a:solidFill>
              </a:rPr>
              <a:t> implication – </a:t>
            </a:r>
            <a:r>
              <a:rPr lang="fr-BE" sz="3300" dirty="0" err="1" smtClean="0">
                <a:solidFill>
                  <a:schemeClr val="tx1"/>
                </a:solidFill>
              </a:rPr>
              <a:t>Practical</a:t>
            </a:r>
            <a:r>
              <a:rPr lang="fr-BE" sz="3300" dirty="0" smtClean="0">
                <a:solidFill>
                  <a:schemeClr val="tx1"/>
                </a:solidFill>
              </a:rPr>
              <a:t> application on CS1</a:t>
            </a:r>
            <a:endParaRPr lang="fr-BE" sz="3300" dirty="0">
              <a:solidFill>
                <a:schemeClr val="tx1"/>
              </a:solidFill>
            </a:endParaRPr>
          </a:p>
        </p:txBody>
      </p:sp>
      <p:graphicFrame>
        <p:nvGraphicFramePr>
          <p:cNvPr id="27" name="Diagramme 26"/>
          <p:cNvGraphicFramePr/>
          <p:nvPr>
            <p:extLst>
              <p:ext uri="{D42A27DB-BD31-4B8C-83A1-F6EECF244321}">
                <p14:modId xmlns:p14="http://schemas.microsoft.com/office/powerpoint/2010/main" val="1441184492"/>
              </p:ext>
            </p:extLst>
          </p:nvPr>
        </p:nvGraphicFramePr>
        <p:xfrm>
          <a:off x="1135133" y="147510"/>
          <a:ext cx="10218666" cy="38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8032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263321" y="5445100"/>
            <a:ext cx="9254598" cy="690712"/>
            <a:chOff x="1263321" y="4733900"/>
            <a:chExt cx="9254598" cy="69071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6" t="26256" r="21168" b="24300"/>
            <a:stretch/>
          </p:blipFill>
          <p:spPr>
            <a:xfrm>
              <a:off x="5300294" y="4833383"/>
              <a:ext cx="1530927" cy="591228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652" y="4826836"/>
              <a:ext cx="1366345" cy="59777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12606" r="4544" b="17790"/>
            <a:stretch/>
          </p:blipFill>
          <p:spPr>
            <a:xfrm>
              <a:off x="3556917" y="4733900"/>
              <a:ext cx="1433946" cy="69071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7" r="1984" b="13502"/>
            <a:stretch/>
          </p:blipFill>
          <p:spPr>
            <a:xfrm>
              <a:off x="8816428" y="4776652"/>
              <a:ext cx="1701491" cy="64796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321" y="4853507"/>
              <a:ext cx="1984165" cy="571104"/>
            </a:xfrm>
            <a:prstGeom prst="rect">
              <a:avLst/>
            </a:prstGeom>
          </p:spPr>
        </p:pic>
      </p:grpSp>
      <p:sp>
        <p:nvSpPr>
          <p:cNvPr id="9" name="Rounded Rectangle 3"/>
          <p:cNvSpPr/>
          <p:nvPr/>
        </p:nvSpPr>
        <p:spPr>
          <a:xfrm>
            <a:off x="816429" y="805542"/>
            <a:ext cx="10346871" cy="4198258"/>
          </a:xfrm>
          <a:prstGeom prst="roundRect">
            <a:avLst/>
          </a:prstGeom>
          <a:blipFill dpi="0" rotWithShape="1">
            <a:blip r:embed="rId7">
              <a:alphaModFix amt="50000"/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b="1" dirty="0" err="1" smtClean="0">
                <a:solidFill>
                  <a:schemeClr val="tx1"/>
                </a:solidFill>
              </a:rPr>
              <a:t>Thank</a:t>
            </a:r>
            <a:r>
              <a:rPr lang="fr-BE" sz="4000" b="1" dirty="0" smtClean="0">
                <a:solidFill>
                  <a:schemeClr val="tx1"/>
                </a:solidFill>
              </a:rPr>
              <a:t> </a:t>
            </a:r>
            <a:r>
              <a:rPr lang="fr-BE" sz="4000" b="1" dirty="0" err="1" smtClean="0">
                <a:solidFill>
                  <a:schemeClr val="tx1"/>
                </a:solidFill>
              </a:rPr>
              <a:t>you</a:t>
            </a:r>
            <a:r>
              <a:rPr lang="fr-BE" sz="4000" b="1" dirty="0" smtClean="0">
                <a:solidFill>
                  <a:schemeClr val="tx1"/>
                </a:solidFill>
              </a:rPr>
              <a:t> and come talk to me, </a:t>
            </a:r>
            <a:r>
              <a:rPr lang="fr-BE" sz="4000" b="1" dirty="0" err="1" smtClean="0">
                <a:solidFill>
                  <a:schemeClr val="tx1"/>
                </a:solidFill>
              </a:rPr>
              <a:t>I’m</a:t>
            </a:r>
            <a:r>
              <a:rPr lang="fr-BE" sz="4000" b="1" dirty="0" smtClean="0">
                <a:solidFill>
                  <a:schemeClr val="tx1"/>
                </a:solidFill>
              </a:rPr>
              <a:t> </a:t>
            </a:r>
            <a:r>
              <a:rPr lang="fr-BE" sz="4000" b="1" dirty="0" err="1" smtClean="0">
                <a:solidFill>
                  <a:schemeClr val="tx1"/>
                </a:solidFill>
              </a:rPr>
              <a:t>nice</a:t>
            </a:r>
            <a:r>
              <a:rPr lang="fr-BE" sz="4000" b="1" dirty="0" smtClean="0">
                <a:solidFill>
                  <a:schemeClr val="tx1"/>
                </a:solidFill>
              </a:rPr>
              <a:t> ;)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algn="ctr"/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78813" y="3348680"/>
            <a:ext cx="5773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n w="127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Contact : antoinelimpens@gmail.com</a:t>
            </a:r>
          </a:p>
          <a:p>
            <a:endParaRPr lang="fr-BE" sz="2800" dirty="0">
              <a:ln w="12700"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EB52D-7775-42C9-A757-F1D8352F218D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69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3330</TotalTime>
  <Words>376</Words>
  <Application>Microsoft Office PowerPoint</Application>
  <PresentationFormat>Grand écran</PresentationFormat>
  <Paragraphs>80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UNamur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sfsf</dc:title>
  <dc:creator>ANTOINE LIMPENS</dc:creator>
  <cp:lastModifiedBy>ANTOINE LIMPENS</cp:lastModifiedBy>
  <cp:revision>180</cp:revision>
  <dcterms:created xsi:type="dcterms:W3CDTF">2019-12-02T13:04:32Z</dcterms:created>
  <dcterms:modified xsi:type="dcterms:W3CDTF">2020-02-10T17:36:13Z</dcterms:modified>
</cp:coreProperties>
</file>