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2" r:id="rId2"/>
  </p:sldMasterIdLst>
  <p:notesMasterIdLst>
    <p:notesMasterId r:id="rId27"/>
  </p:notesMasterIdLst>
  <p:handoutMasterIdLst>
    <p:handoutMasterId r:id="rId28"/>
  </p:handoutMasterIdLst>
  <p:sldIdLst>
    <p:sldId id="277" r:id="rId3"/>
    <p:sldId id="309" r:id="rId4"/>
    <p:sldId id="308" r:id="rId5"/>
    <p:sldId id="295" r:id="rId6"/>
    <p:sldId id="298" r:id="rId7"/>
    <p:sldId id="310" r:id="rId8"/>
    <p:sldId id="294" r:id="rId9"/>
    <p:sldId id="297" r:id="rId10"/>
    <p:sldId id="290" r:id="rId11"/>
    <p:sldId id="280" r:id="rId12"/>
    <p:sldId id="281" r:id="rId13"/>
    <p:sldId id="278" r:id="rId14"/>
    <p:sldId id="291" r:id="rId15"/>
    <p:sldId id="287" r:id="rId16"/>
    <p:sldId id="285" r:id="rId17"/>
    <p:sldId id="284" r:id="rId18"/>
    <p:sldId id="304" r:id="rId19"/>
    <p:sldId id="306" r:id="rId20"/>
    <p:sldId id="305" r:id="rId21"/>
    <p:sldId id="300" r:id="rId22"/>
    <p:sldId id="283" r:id="rId23"/>
    <p:sldId id="282" r:id="rId24"/>
    <p:sldId id="288" r:id="rId25"/>
    <p:sldId id="286" r:id="rId26"/>
  </p:sldIdLst>
  <p:sldSz cx="9144000" cy="6858000" type="screen4x3"/>
  <p:notesSz cx="6797675" cy="9928225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>
          <p15:clr>
            <a:srgbClr val="A4A3A4"/>
          </p15:clr>
        </p15:guide>
        <p15:guide id="2" pos="30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0738" autoAdjust="0"/>
  </p:normalViewPr>
  <p:slideViewPr>
    <p:cSldViewPr snapToGrid="0" snapToObjects="1">
      <p:cViewPr>
        <p:scale>
          <a:sx n="89" d="100"/>
          <a:sy n="89" d="100"/>
        </p:scale>
        <p:origin x="448" y="176"/>
      </p:cViewPr>
      <p:guideLst>
        <p:guide orient="horz" pos="2727"/>
        <p:guide pos="30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402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6761716-1C57-7B4C-8A51-13A2D2CE77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419916-AF60-3447-BBAC-09FBBAB5E9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CA777519-3050-8940-BDE8-1838A2E0319A}" type="datetimeFigureOut">
              <a:rPr lang="fr-FR"/>
              <a:pPr>
                <a:defRPr/>
              </a:pPr>
              <a:t>10/02/2020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ADB165-BCDC-DA4C-876E-37C747EABD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17AFDA-72DE-A442-A6B2-5C20A9A000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DE12BEF-4F26-C643-85C7-DF16DA62B16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17924A9-D9B6-304F-B58A-9D5AFD1284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eaLnBrk="1" hangingPunct="1">
              <a:defRPr sz="13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50058C-BB6B-7C4F-B9AD-AA9D4AF696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84EDCFE-62B7-9840-8EA8-E0BCC940F662}" type="datetimeFigureOut">
              <a:rPr lang="en-US"/>
              <a:pPr>
                <a:defRPr/>
              </a:pPr>
              <a:t>2/10/20</a:t>
            </a:fld>
            <a:endParaRPr lang="en-US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2FCDA036-197B-BD42-AEB8-B9AE8BBECF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4C552DA3-B277-A946-98C9-D59FE43A1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F62959-A891-3246-B369-37758B7E6F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eaLnBrk="1" hangingPunct="1">
              <a:defRPr sz="13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A1F0A9-ECA5-654E-BCD2-9CA81A921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4E3CD9B-3D6C-684B-B4F0-0371CE429CF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Espace réservé de l'image des diapositives 1">
            <a:extLst>
              <a:ext uri="{FF2B5EF4-FFF2-40B4-BE49-F238E27FC236}">
                <a16:creationId xmlns:a16="http://schemas.microsoft.com/office/drawing/2014/main" id="{4A416538-2BC0-2E41-8F81-E07C9C3AD9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Espace réservé des commentaires 2">
            <a:extLst>
              <a:ext uri="{FF2B5EF4-FFF2-40B4-BE49-F238E27FC236}">
                <a16:creationId xmlns:a16="http://schemas.microsoft.com/office/drawing/2014/main" id="{86781F14-A259-9A43-AF65-99CF9AAD8E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7171" name="Espace réservé du numéro de diapositive 3">
            <a:extLst>
              <a:ext uri="{FF2B5EF4-FFF2-40B4-BE49-F238E27FC236}">
                <a16:creationId xmlns:a16="http://schemas.microsoft.com/office/drawing/2014/main" id="{816E5E0C-047F-0743-B361-08EB97C03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40A89EC-C69A-1945-A5E8-565CFF5B2ED5}" type="slidenum">
              <a:rPr lang="en-US" altLang="fr-FR" smtClean="0"/>
              <a:pPr/>
              <a:t>1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It is now well recognized that early-life adversity has an important impact on the responses later in life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3CD9B-3D6C-684B-B4F0-0371CE429CF4}" type="slidenum">
              <a:rPr lang="en-US" altLang="fr-FR" smtClean="0"/>
              <a:pPr>
                <a:defRPr/>
              </a:pPr>
              <a:t>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32835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>
            <a:extLst>
              <a:ext uri="{FF2B5EF4-FFF2-40B4-BE49-F238E27FC236}">
                <a16:creationId xmlns:a16="http://schemas.microsoft.com/office/drawing/2014/main" id="{D0371026-F728-CD48-A535-F6BCF5A8E6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Espace réservé des notes 2">
            <a:extLst>
              <a:ext uri="{FF2B5EF4-FFF2-40B4-BE49-F238E27FC236}">
                <a16:creationId xmlns:a16="http://schemas.microsoft.com/office/drawing/2014/main" id="{6C882D68-BA8F-3B47-B629-BDFA83D381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BE" altLang="fr-FR"/>
              <a:t>MPO is a peroxidases that produces hypochlorous acid during the neutrophil's respiratory burst. It requires heme as a cofactor. Hypochlorous acid and tyrosyl radical are cytotoxic, so they are used by the neutrophil to kill bacteria and other pathogens. </a:t>
            </a:r>
            <a:r>
              <a:rPr lang="en-US" altLang="fr-FR"/>
              <a:t>Transferrin: thus creating an environment low in free iron that impedes bacterial survival in a process called iron withholding. The level of transferrin decreases in inflammation</a:t>
            </a:r>
            <a:endParaRPr lang="fr-BE" altLang="fr-FR"/>
          </a:p>
          <a:p>
            <a:endParaRPr lang="fr-BE" altLang="fr-FR"/>
          </a:p>
        </p:txBody>
      </p:sp>
      <p:sp>
        <p:nvSpPr>
          <p:cNvPr id="17411" name="Espace réservé du numéro de diapositive 3">
            <a:extLst>
              <a:ext uri="{FF2B5EF4-FFF2-40B4-BE49-F238E27FC236}">
                <a16:creationId xmlns:a16="http://schemas.microsoft.com/office/drawing/2014/main" id="{501044B3-8E2E-EF44-8787-A8C2A31FF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0229D72-26C0-3542-8844-DBE5DBDAA61E}" type="slidenum">
              <a:rPr lang="en-US" altLang="fr-FR" smtClean="0"/>
              <a:pPr/>
              <a:t>11</a:t>
            </a:fld>
            <a:endParaRPr lang="en-US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683279"/>
            <a:ext cx="6944783" cy="1470025"/>
          </a:xfrm>
          <a:prstGeom prst="rect">
            <a:avLst/>
          </a:prstGeom>
        </p:spPr>
        <p:txBody>
          <a:bodyPr anchor="ctr" anchorCtr="0"/>
          <a:lstStyle>
            <a:lvl1pPr algn="r">
              <a:defRPr sz="3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25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2-HD-BTM.png">
            <a:extLst>
              <a:ext uri="{FF2B5EF4-FFF2-40B4-BE49-F238E27FC236}">
                <a16:creationId xmlns:a16="http://schemas.microsoft.com/office/drawing/2014/main" id="{8A26646B-0970-4048-AB6F-4B51A0745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86E0554-6942-4C40-95A1-F9302582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105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6550CFD-67BB-BC49-8E7C-A71D09ACBCD7}" type="datetimeFigureOut">
              <a:rPr lang="en-US"/>
              <a:pPr>
                <a:defRPr/>
              </a:pPr>
              <a:t>2/10/20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44B4EA7-A950-8148-8BDF-C1BB56B3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379413"/>
            <a:ext cx="52435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E3E8F1B-8A77-6049-8697-371BF8F3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7050" y="381000"/>
            <a:ext cx="48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06364-E61E-C049-94A4-12B26F59C1B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6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683279"/>
            <a:ext cx="6944783" cy="1470025"/>
          </a:xfrm>
          <a:prstGeom prst="rect">
            <a:avLst/>
          </a:prstGeom>
        </p:spPr>
        <p:txBody>
          <a:bodyPr anchor="ctr" anchorCtr="0"/>
          <a:lstStyle>
            <a:lvl1pPr algn="r">
              <a:defRPr sz="3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910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us 6">
            <a:extLst>
              <a:ext uri="{FF2B5EF4-FFF2-40B4-BE49-F238E27FC236}">
                <a16:creationId xmlns:a16="http://schemas.microsoft.com/office/drawing/2014/main" id="{3A6BEB38-2825-CC48-AECC-5BEBF92A4357}"/>
              </a:ext>
            </a:extLst>
          </p:cNvPr>
          <p:cNvSpPr/>
          <p:nvPr userDrawn="1"/>
        </p:nvSpPr>
        <p:spPr>
          <a:xfrm>
            <a:off x="0" y="0"/>
            <a:ext cx="9144000" cy="5497513"/>
          </a:xfrm>
          <a:prstGeom prst="flowChartProcess">
            <a:avLst/>
          </a:prstGeom>
          <a:solidFill>
            <a:srgbClr val="55AB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Verdana"/>
                <a:cs typeface="Verdana"/>
              </a:rPr>
              <a:t>               </a:t>
            </a:r>
          </a:p>
        </p:txBody>
      </p:sp>
      <p:pic>
        <p:nvPicPr>
          <p:cNvPr id="1027" name="Image 4" descr="PICTOS_blanc.png">
            <a:extLst>
              <a:ext uri="{FF2B5EF4-FFF2-40B4-BE49-F238E27FC236}">
                <a16:creationId xmlns:a16="http://schemas.microsoft.com/office/drawing/2014/main" id="{FEBD4AE7-D1CC-ED47-9E29-17FA0B6F99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er 12">
            <a:extLst>
              <a:ext uri="{FF2B5EF4-FFF2-40B4-BE49-F238E27FC236}">
                <a16:creationId xmlns:a16="http://schemas.microsoft.com/office/drawing/2014/main" id="{3A9E5BC8-46A9-2A4F-B3C4-20BD5DB831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948488" y="5353050"/>
            <a:ext cx="1384300" cy="814388"/>
            <a:chOff x="6948948" y="5525435"/>
            <a:chExt cx="1384302" cy="813222"/>
          </a:xfrm>
        </p:grpSpPr>
        <p:sp>
          <p:nvSpPr>
            <p:cNvPr id="9" name="Processus 8">
              <a:extLst>
                <a:ext uri="{FF2B5EF4-FFF2-40B4-BE49-F238E27FC236}">
                  <a16:creationId xmlns:a16="http://schemas.microsoft.com/office/drawing/2014/main" id="{1607F22C-11A5-6F48-9B85-8120DCF99153}"/>
                </a:ext>
              </a:extLst>
            </p:cNvPr>
            <p:cNvSpPr/>
            <p:nvPr userDrawn="1"/>
          </p:nvSpPr>
          <p:spPr>
            <a:xfrm>
              <a:off x="7298199" y="5525435"/>
              <a:ext cx="682626" cy="507273"/>
            </a:xfrm>
            <a:prstGeom prst="flowChartProcess">
              <a:avLst/>
            </a:prstGeom>
            <a:solidFill>
              <a:srgbClr val="55AB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Verdana"/>
                  <a:cs typeface="Verdana"/>
                </a:rPr>
                <a:t>     </a:t>
              </a:r>
            </a:p>
          </p:txBody>
        </p:sp>
        <p:sp>
          <p:nvSpPr>
            <p:cNvPr id="10" name="Connecteur 10">
              <a:extLst>
                <a:ext uri="{FF2B5EF4-FFF2-40B4-BE49-F238E27FC236}">
                  <a16:creationId xmlns:a16="http://schemas.microsoft.com/office/drawing/2014/main" id="{A1EC0079-6F2F-E54F-9659-E0C54408A3CE}"/>
                </a:ext>
              </a:extLst>
            </p:cNvPr>
            <p:cNvSpPr/>
            <p:nvPr userDrawn="1"/>
          </p:nvSpPr>
          <p:spPr>
            <a:xfrm>
              <a:off x="6948948" y="5669691"/>
              <a:ext cx="1384302" cy="668966"/>
            </a:xfrm>
            <a:custGeom>
              <a:avLst/>
              <a:gdLst/>
              <a:ahLst/>
              <a:cxnLst/>
              <a:rect l="l" t="t" r="r" b="b"/>
              <a:pathLst>
                <a:path w="1384302" h="668657">
                  <a:moveTo>
                    <a:pt x="350838" y="0"/>
                  </a:moveTo>
                  <a:cubicBezTo>
                    <a:pt x="496159" y="0"/>
                    <a:pt x="620845" y="84197"/>
                    <a:pt x="674105" y="204193"/>
                  </a:cubicBezTo>
                  <a:lnTo>
                    <a:pt x="692151" y="259591"/>
                  </a:lnTo>
                  <a:lnTo>
                    <a:pt x="710197" y="204194"/>
                  </a:lnTo>
                  <a:cubicBezTo>
                    <a:pt x="763457" y="84198"/>
                    <a:pt x="888143" y="1"/>
                    <a:pt x="1033464" y="1"/>
                  </a:cubicBezTo>
                  <a:cubicBezTo>
                    <a:pt x="1227226" y="1"/>
                    <a:pt x="1384302" y="149685"/>
                    <a:pt x="1384302" y="334329"/>
                  </a:cubicBezTo>
                  <a:cubicBezTo>
                    <a:pt x="1384302" y="518973"/>
                    <a:pt x="1227226" y="668657"/>
                    <a:pt x="1033464" y="668657"/>
                  </a:cubicBezTo>
                  <a:cubicBezTo>
                    <a:pt x="888143" y="668657"/>
                    <a:pt x="763457" y="584460"/>
                    <a:pt x="710197" y="464465"/>
                  </a:cubicBezTo>
                  <a:lnTo>
                    <a:pt x="692151" y="409067"/>
                  </a:lnTo>
                  <a:lnTo>
                    <a:pt x="674105" y="464464"/>
                  </a:lnTo>
                  <a:cubicBezTo>
                    <a:pt x="620845" y="584459"/>
                    <a:pt x="496159" y="668656"/>
                    <a:pt x="350838" y="668656"/>
                  </a:cubicBezTo>
                  <a:cubicBezTo>
                    <a:pt x="157076" y="668656"/>
                    <a:pt x="0" y="518972"/>
                    <a:pt x="0" y="334328"/>
                  </a:cubicBezTo>
                  <a:cubicBezTo>
                    <a:pt x="0" y="149684"/>
                    <a:pt x="157076" y="0"/>
                    <a:pt x="3508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Verdana"/>
                <a:cs typeface="Verdana"/>
              </a:endParaRPr>
            </a:p>
          </p:txBody>
        </p:sp>
      </p:grpSp>
      <p:pic>
        <p:nvPicPr>
          <p:cNvPr id="1029" name="Image 11" descr="UNamur.png">
            <a:extLst>
              <a:ext uri="{FF2B5EF4-FFF2-40B4-BE49-F238E27FC236}">
                <a16:creationId xmlns:a16="http://schemas.microsoft.com/office/drawing/2014/main" id="{40689393-B267-DA49-94ED-9FA2F0DC48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61038"/>
            <a:ext cx="9540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9BA7CD5-350E-DB4B-AE04-2E46EF3CB9AE}"/>
              </a:ext>
            </a:extLst>
          </p:cNvPr>
          <p:cNvSpPr txBox="1">
            <a:spLocks/>
          </p:cNvSpPr>
          <p:nvPr userDrawn="1"/>
        </p:nvSpPr>
        <p:spPr>
          <a:xfrm>
            <a:off x="457200" y="6516688"/>
            <a:ext cx="8229600" cy="233362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342900" indent="-342900" algn="r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 typeface="Arial"/>
              <a:buNone/>
              <a:defRPr sz="2500" b="0" i="0" kern="1200">
                <a:solidFill>
                  <a:srgbClr val="211D61"/>
                </a:solidFill>
                <a:latin typeface="+mj-lt"/>
                <a:ea typeface="+mn-ea"/>
                <a:cs typeface="Frutiger LT Std 55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defRPr/>
            </a:pPr>
            <a:r>
              <a:rPr lang="nl-BE" sz="800" dirty="0">
                <a:solidFill>
                  <a:srgbClr val="2E3135"/>
                </a:solidFill>
                <a:latin typeface="Verdana"/>
                <a:cs typeface="Verdana"/>
              </a:rPr>
              <a:t>www.unamur.be</a:t>
            </a:r>
            <a:endParaRPr lang="fr-FR" sz="800" dirty="0">
              <a:solidFill>
                <a:srgbClr val="2E3135"/>
              </a:solidFill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>
            <a:extLst>
              <a:ext uri="{FF2B5EF4-FFF2-40B4-BE49-F238E27FC236}">
                <a16:creationId xmlns:a16="http://schemas.microsoft.com/office/drawing/2014/main" id="{FCB470E2-C279-3946-AF72-52C87A041C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5288923-30A7-DD45-9D72-7198BACC4225}"/>
              </a:ext>
            </a:extLst>
          </p:cNvPr>
          <p:cNvSpPr txBox="1">
            <a:spLocks/>
          </p:cNvSpPr>
          <p:nvPr userDrawn="1"/>
        </p:nvSpPr>
        <p:spPr>
          <a:xfrm>
            <a:off x="457200" y="6516688"/>
            <a:ext cx="8229600" cy="233362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342900" indent="-342900" algn="r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 typeface="Arial"/>
              <a:buNone/>
              <a:defRPr sz="2500" b="0" i="0" kern="1200">
                <a:solidFill>
                  <a:srgbClr val="211D61"/>
                </a:solidFill>
                <a:latin typeface="+mj-lt"/>
                <a:ea typeface="+mn-ea"/>
                <a:cs typeface="Frutiger LT Std 55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defRPr/>
            </a:pPr>
            <a:r>
              <a:rPr lang="nl-BE" sz="800" dirty="0">
                <a:solidFill>
                  <a:schemeClr val="bg1"/>
                </a:solidFill>
                <a:latin typeface="Verdana"/>
                <a:cs typeface="Verdana"/>
              </a:rPr>
              <a:t>www.unamur.be</a:t>
            </a:r>
            <a:endParaRPr lang="fr-FR" sz="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08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eople/33247428@N08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0" Type="http://schemas.openxmlformats.org/officeDocument/2006/relationships/hyperlink" Target="http://www.uzh.ch/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1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tiff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extLst>
              <a:ext uri="{FF2B5EF4-FFF2-40B4-BE49-F238E27FC236}">
                <a16:creationId xmlns:a16="http://schemas.microsoft.com/office/drawing/2014/main" id="{A077A441-08C6-534D-9B08-43D1B6148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962025"/>
            <a:ext cx="8905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sz="2800" b="1" dirty="0">
                <a:solidFill>
                  <a:schemeClr val="bg1"/>
                </a:solidFill>
              </a:rPr>
              <a:t>COULD AN EARLY-LIFE INFECTION WITH BACTERIAL PATHOGEN TRIGGER IMMUNE MEMORY IN ZEBRAFISH ADULT? 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6147" name="ZoneTexte 1">
            <a:extLst>
              <a:ext uri="{FF2B5EF4-FFF2-40B4-BE49-F238E27FC236}">
                <a16:creationId xmlns:a16="http://schemas.microsoft.com/office/drawing/2014/main" id="{CE23A642-A66B-1D48-9D5F-0B1C5F891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727450"/>
            <a:ext cx="853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fr-FR" sz="2400" dirty="0" err="1">
                <a:latin typeface="+mn-lt"/>
                <a:cs typeface="Arial" panose="020B0604020202020204" pitchFamily="34" charset="0"/>
              </a:rPr>
              <a:t>Valérie</a:t>
            </a:r>
            <a:r>
              <a:rPr lang="en-US" altLang="fr-FR" sz="2400" dirty="0">
                <a:latin typeface="+mn-lt"/>
                <a:cs typeface="Arial" panose="020B0604020202020204" pitchFamily="34" charset="0"/>
              </a:rPr>
              <a:t> Cornet</a:t>
            </a:r>
            <a:r>
              <a:rPr lang="el-GR" altLang="fr-FR" sz="240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altLang="fr-FR" sz="2400" dirty="0">
                <a:latin typeface="+mn-lt"/>
                <a:cs typeface="Arial" panose="020B0604020202020204" pitchFamily="34" charset="0"/>
              </a:rPr>
              <a:t>Jessica </a:t>
            </a:r>
            <a:r>
              <a:rPr lang="en-US" altLang="fr-FR" sz="2400" dirty="0" err="1">
                <a:latin typeface="+mn-lt"/>
                <a:cs typeface="Arial" panose="020B0604020202020204" pitchFamily="34" charset="0"/>
              </a:rPr>
              <a:t>Douxfils</a:t>
            </a:r>
            <a:r>
              <a:rPr lang="en-US" altLang="fr-FR" sz="2400" dirty="0">
                <a:latin typeface="+mn-lt"/>
                <a:cs typeface="Arial" panose="020B0604020202020204" pitchFamily="34" charset="0"/>
              </a:rPr>
              <a:t>, S.N.M. </a:t>
            </a:r>
            <a:r>
              <a:rPr lang="en-US" altLang="fr-FR" sz="2400" dirty="0" err="1">
                <a:latin typeface="+mn-lt"/>
                <a:cs typeface="Arial" panose="020B0604020202020204" pitchFamily="34" charset="0"/>
              </a:rPr>
              <a:t>Mandiki</a:t>
            </a:r>
            <a:r>
              <a:rPr lang="en-US" altLang="fr-FR" sz="2400" dirty="0">
                <a:latin typeface="+mn-lt"/>
                <a:cs typeface="Arial" panose="020B0604020202020204" pitchFamily="34" charset="0"/>
              </a:rPr>
              <a:t>, Patrick Kestemont</a:t>
            </a:r>
            <a:endParaRPr lang="fr-BE" altLang="fr-FR" sz="2400" i="1" baseline="30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oneTexte 1">
            <a:extLst>
              <a:ext uri="{FF2B5EF4-FFF2-40B4-BE49-F238E27FC236}">
                <a16:creationId xmlns:a16="http://schemas.microsoft.com/office/drawing/2014/main" id="{4325299E-EA7B-0C4A-B4E6-921313500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4325938"/>
            <a:ext cx="7585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BE" altLang="fr-FR" sz="1600" dirty="0" err="1">
                <a:latin typeface="+mn-lt"/>
              </a:rPr>
              <a:t>Research</a:t>
            </a:r>
            <a:r>
              <a:rPr lang="fr-BE" altLang="fr-FR" sz="1600" dirty="0">
                <a:latin typeface="+mn-lt"/>
              </a:rPr>
              <a:t> Unit in </a:t>
            </a:r>
            <a:r>
              <a:rPr lang="fr-BE" altLang="fr-FR" sz="1600" dirty="0" err="1">
                <a:latin typeface="+mn-lt"/>
              </a:rPr>
              <a:t>Environmental</a:t>
            </a:r>
            <a:r>
              <a:rPr lang="fr-BE" altLang="fr-FR" sz="1600" dirty="0">
                <a:latin typeface="+mn-lt"/>
              </a:rPr>
              <a:t> and </a:t>
            </a:r>
            <a:r>
              <a:rPr lang="fr-BE" altLang="fr-FR" sz="1600" dirty="0" err="1">
                <a:latin typeface="+mn-lt"/>
              </a:rPr>
              <a:t>Evolutionary</a:t>
            </a:r>
            <a:r>
              <a:rPr lang="fr-BE" altLang="fr-FR" sz="1600" dirty="0">
                <a:latin typeface="+mn-lt"/>
              </a:rPr>
              <a:t> </a:t>
            </a:r>
            <a:r>
              <a:rPr lang="fr-BE" altLang="fr-FR" sz="1600" dirty="0" err="1">
                <a:latin typeface="+mn-lt"/>
              </a:rPr>
              <a:t>Biology</a:t>
            </a:r>
            <a:r>
              <a:rPr lang="fr-BE" altLang="fr-FR" sz="1600" dirty="0">
                <a:latin typeface="+mn-lt"/>
              </a:rPr>
              <a:t>, </a:t>
            </a:r>
            <a:r>
              <a:rPr lang="fr-BE" altLang="fr-FR" sz="1600" dirty="0" err="1">
                <a:latin typeface="+mn-lt"/>
              </a:rPr>
              <a:t>University</a:t>
            </a:r>
            <a:r>
              <a:rPr lang="fr-BE" altLang="fr-FR" sz="1600" dirty="0">
                <a:latin typeface="+mn-lt"/>
              </a:rPr>
              <a:t> of Namur, </a:t>
            </a:r>
            <a:r>
              <a:rPr lang="fr-BE" altLang="fr-FR" sz="1600" dirty="0" err="1">
                <a:latin typeface="+mn-lt"/>
              </a:rPr>
              <a:t>Belgium</a:t>
            </a:r>
            <a:endParaRPr lang="fr-BE" altLang="fr-FR" sz="1600" dirty="0"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C32E10F-E094-854D-B7EE-04F2C723B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6" t="4289" r="6911" b="11440"/>
          <a:stretch>
            <a:fillRect/>
          </a:stretch>
        </p:blipFill>
        <p:spPr bwMode="auto">
          <a:xfrm>
            <a:off x="182563" y="5519738"/>
            <a:ext cx="21526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B7F8F4-DD95-9C4A-84CA-39261E953AC0}"/>
              </a:ext>
            </a:extLst>
          </p:cNvPr>
          <p:cNvSpPr txBox="1"/>
          <p:nvPr/>
        </p:nvSpPr>
        <p:spPr>
          <a:xfrm>
            <a:off x="3704804" y="4754563"/>
            <a:ext cx="18074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ILEE </a:t>
            </a:r>
            <a:r>
              <a:rPr lang="fr-BE" dirty="0" err="1">
                <a:solidFill>
                  <a:schemeClr val="bg1">
                    <a:lumMod val="95000"/>
                  </a:schemeClr>
                </a:solidFill>
              </a:rPr>
              <a:t>research</a:t>
            </a: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BE" dirty="0" err="1">
                <a:solidFill>
                  <a:schemeClr val="bg1">
                    <a:lumMod val="95000"/>
                  </a:schemeClr>
                </a:solidFill>
              </a:rPr>
              <a:t>day</a:t>
            </a:r>
            <a:endParaRPr lang="fr-BE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51" name="Image 3">
            <a:extLst>
              <a:ext uri="{FF2B5EF4-FFF2-40B4-BE49-F238E27FC236}">
                <a16:creationId xmlns:a16="http://schemas.microsoft.com/office/drawing/2014/main" id="{CFCCE650-166F-6E4C-B0B9-EB66C3009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9" b="30585"/>
          <a:stretch>
            <a:fillRect/>
          </a:stretch>
        </p:blipFill>
        <p:spPr bwMode="auto">
          <a:xfrm>
            <a:off x="3260725" y="2681288"/>
            <a:ext cx="227647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AutoShape 7" descr="Résultat de recherche d'images pour &quot;zebrafish larvae&quot;">
            <a:extLst>
              <a:ext uri="{FF2B5EF4-FFF2-40B4-BE49-F238E27FC236}">
                <a16:creationId xmlns:a16="http://schemas.microsoft.com/office/drawing/2014/main" id="{19F8B430-6F44-894E-9D4D-B953995AC6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7800"/>
            <a:ext cx="5810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fr-BE" altLang="fr-FR"/>
          </a:p>
        </p:txBody>
      </p:sp>
      <p:pic>
        <p:nvPicPr>
          <p:cNvPr id="6153" name="Image 6">
            <a:extLst>
              <a:ext uri="{FF2B5EF4-FFF2-40B4-BE49-F238E27FC236}">
                <a16:creationId xmlns:a16="http://schemas.microsoft.com/office/drawing/2014/main" id="{D4B49F0C-6ED7-5342-955E-A6D517966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2" t="19328" r="9525" b="9138"/>
          <a:stretch>
            <a:fillRect/>
          </a:stretch>
        </p:blipFill>
        <p:spPr bwMode="auto">
          <a:xfrm>
            <a:off x="0" y="2681288"/>
            <a:ext cx="14319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Image 8">
            <a:extLst>
              <a:ext uri="{FF2B5EF4-FFF2-40B4-BE49-F238E27FC236}">
                <a16:creationId xmlns:a16="http://schemas.microsoft.com/office/drawing/2014/main" id="{52247480-7DA1-7F4E-AE08-2AB910CCDE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2671763"/>
            <a:ext cx="15351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Image 9">
            <a:extLst>
              <a:ext uri="{FF2B5EF4-FFF2-40B4-BE49-F238E27FC236}">
                <a16:creationId xmlns:a16="http://schemas.microsoft.com/office/drawing/2014/main" id="{7C5EFEF3-0C53-4945-AF6C-137BCCE336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2676525"/>
            <a:ext cx="21145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61480B-D143-F548-82B4-A92B4EEEEFBD}"/>
              </a:ext>
            </a:extLst>
          </p:cNvPr>
          <p:cNvSpPr/>
          <p:nvPr/>
        </p:nvSpPr>
        <p:spPr>
          <a:xfrm>
            <a:off x="7559675" y="3349625"/>
            <a:ext cx="933450" cy="18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600" dirty="0">
                <a:hlinkClick r:id="rId8"/>
              </a:rPr>
              <a:t>Oregon State </a:t>
            </a:r>
            <a:r>
              <a:rPr lang="fr-FR" sz="600" dirty="0" err="1">
                <a:hlinkClick r:id="rId8"/>
              </a:rPr>
              <a:t>University</a:t>
            </a:r>
            <a:endParaRPr lang="fr-BE" sz="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57" name="Rectangle 10">
            <a:extLst>
              <a:ext uri="{FF2B5EF4-FFF2-40B4-BE49-F238E27FC236}">
                <a16:creationId xmlns:a16="http://schemas.microsoft.com/office/drawing/2014/main" id="{B68F8CE6-D1E2-054C-8B8F-E786759BE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700" y="3348038"/>
            <a:ext cx="9334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600">
                <a:hlinkClick r:id="rId8"/>
              </a:rPr>
              <a:t>Oregon State University</a:t>
            </a:r>
            <a:endParaRPr lang="fr-BE" altLang="fr-FR" sz="600"/>
          </a:p>
        </p:txBody>
      </p:sp>
      <p:sp>
        <p:nvSpPr>
          <p:cNvPr id="6158" name="AutoShape 9" descr="Résultat de recherche d'images pour &quot;zebrafish larvae&quot;">
            <a:extLst>
              <a:ext uri="{FF2B5EF4-FFF2-40B4-BE49-F238E27FC236}">
                <a16:creationId xmlns:a16="http://schemas.microsoft.com/office/drawing/2014/main" id="{B45C317C-B9AC-1343-8747-A7871C46EE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2193925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fr-BE" altLang="fr-FR"/>
          </a:p>
        </p:txBody>
      </p:sp>
      <p:pic>
        <p:nvPicPr>
          <p:cNvPr id="6159" name="Image 12">
            <a:extLst>
              <a:ext uri="{FF2B5EF4-FFF2-40B4-BE49-F238E27FC236}">
                <a16:creationId xmlns:a16="http://schemas.microsoft.com/office/drawing/2014/main" id="{D73A35DB-9C0F-6148-8925-7F529E62F6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6"/>
          <a:stretch>
            <a:fillRect/>
          </a:stretch>
        </p:blipFill>
        <p:spPr bwMode="auto">
          <a:xfrm>
            <a:off x="1425575" y="2679700"/>
            <a:ext cx="18351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Rectangle 13">
            <a:extLst>
              <a:ext uri="{FF2B5EF4-FFF2-40B4-BE49-F238E27FC236}">
                <a16:creationId xmlns:a16="http://schemas.microsoft.com/office/drawing/2014/main" id="{E4D51B52-3900-9E40-BCDA-966319190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3348038"/>
            <a:ext cx="7937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600">
                <a:hlinkClick r:id="rId10"/>
              </a:rPr>
              <a:t>University of Zurich</a:t>
            </a:r>
            <a:endParaRPr lang="fr-BE" altLang="fr-FR" sz="600"/>
          </a:p>
        </p:txBody>
      </p:sp>
      <p:pic>
        <p:nvPicPr>
          <p:cNvPr id="6161" name="Image 3">
            <a:extLst>
              <a:ext uri="{FF2B5EF4-FFF2-40B4-BE49-F238E27FC236}">
                <a16:creationId xmlns:a16="http://schemas.microsoft.com/office/drawing/2014/main" id="{16D4EECD-08E8-9644-9052-78D7A31A6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32" y="5762628"/>
            <a:ext cx="13223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e 19">
            <a:extLst>
              <a:ext uri="{FF2B5EF4-FFF2-40B4-BE49-F238E27FC236}">
                <a16:creationId xmlns:a16="http://schemas.microsoft.com/office/drawing/2014/main" id="{2BA1ADFA-AFD2-B149-976D-1C9D1B441B6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15368" name="Image 20">
              <a:extLst>
                <a:ext uri="{FF2B5EF4-FFF2-40B4-BE49-F238E27FC236}">
                  <a16:creationId xmlns:a16="http://schemas.microsoft.com/office/drawing/2014/main" id="{28178345-786E-4541-850A-3D3DD923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5B8DF0-7194-B440-A349-C2EB7CCC9D15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0A9D52D-3C06-A248-A663-441D4435090D}"/>
              </a:ext>
            </a:extLst>
          </p:cNvPr>
          <p:cNvSpPr/>
          <p:nvPr/>
        </p:nvSpPr>
        <p:spPr>
          <a:xfrm>
            <a:off x="19050" y="-49213"/>
            <a:ext cx="7827963" cy="61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Chronic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infection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induces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fast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C3a expression</a:t>
            </a:r>
          </a:p>
        </p:txBody>
      </p:sp>
      <p:pic>
        <p:nvPicPr>
          <p:cNvPr id="15363" name="Image 2">
            <a:extLst>
              <a:ext uri="{FF2B5EF4-FFF2-40B4-BE49-F238E27FC236}">
                <a16:creationId xmlns:a16="http://schemas.microsoft.com/office/drawing/2014/main" id="{BAAE76ED-C9C8-AD45-80FD-5ABEE95B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"/>
          <a:stretch>
            <a:fillRect/>
          </a:stretch>
        </p:blipFill>
        <p:spPr bwMode="auto">
          <a:xfrm>
            <a:off x="92075" y="1447800"/>
            <a:ext cx="663575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45693F6-F0A0-304D-A6CA-E01F922EF6F8}"/>
              </a:ext>
            </a:extLst>
          </p:cNvPr>
          <p:cNvSpPr txBox="1"/>
          <p:nvPr/>
        </p:nvSpPr>
        <p:spPr>
          <a:xfrm>
            <a:off x="7937500" y="6745288"/>
            <a:ext cx="3016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82A24-3598-E64F-9F4D-F846E4CE6178}"/>
              </a:ext>
            </a:extLst>
          </p:cNvPr>
          <p:cNvSpPr/>
          <p:nvPr/>
        </p:nvSpPr>
        <p:spPr>
          <a:xfrm>
            <a:off x="3327400" y="1663700"/>
            <a:ext cx="592138" cy="6524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F82A24-3598-E64F-9F4D-F846E4CE6178}"/>
              </a:ext>
            </a:extLst>
          </p:cNvPr>
          <p:cNvSpPr/>
          <p:nvPr/>
        </p:nvSpPr>
        <p:spPr>
          <a:xfrm>
            <a:off x="6019800" y="2339975"/>
            <a:ext cx="592138" cy="6524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15367" name="Image 2">
            <a:extLst>
              <a:ext uri="{FF2B5EF4-FFF2-40B4-BE49-F238E27FC236}">
                <a16:creationId xmlns:a16="http://schemas.microsoft.com/office/drawing/2014/main" id="{A47595B9-E4FA-D146-8659-D10331C1A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8" r="43800"/>
          <a:stretch>
            <a:fillRect/>
          </a:stretch>
        </p:blipFill>
        <p:spPr bwMode="auto">
          <a:xfrm>
            <a:off x="6701635" y="4087213"/>
            <a:ext cx="2414588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5C42A0C4-27C9-F648-9920-D22B7FEED217}"/>
              </a:ext>
            </a:extLst>
          </p:cNvPr>
          <p:cNvGrpSpPr/>
          <p:nvPr/>
        </p:nvGrpSpPr>
        <p:grpSpPr>
          <a:xfrm>
            <a:off x="6995322" y="1339870"/>
            <a:ext cx="2055812" cy="2171939"/>
            <a:chOff x="6995322" y="554038"/>
            <a:chExt cx="2055812" cy="2171939"/>
          </a:xfrm>
        </p:grpSpPr>
        <p:grpSp>
          <p:nvGrpSpPr>
            <p:cNvPr id="62" name="Groupe 67">
              <a:extLst>
                <a:ext uri="{FF2B5EF4-FFF2-40B4-BE49-F238E27FC236}">
                  <a16:creationId xmlns:a16="http://schemas.microsoft.com/office/drawing/2014/main" id="{BAC96DD5-E98C-A742-9B92-93592D515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0386" y="1008310"/>
              <a:ext cx="650875" cy="708025"/>
              <a:chOff x="3485493" y="1953873"/>
              <a:chExt cx="650875" cy="708025"/>
            </a:xfrm>
          </p:grpSpPr>
          <p:grpSp>
            <p:nvGrpSpPr>
              <p:cNvPr id="63" name="Group 2231">
                <a:extLst>
                  <a:ext uri="{FF2B5EF4-FFF2-40B4-BE49-F238E27FC236}">
                    <a16:creationId xmlns:a16="http://schemas.microsoft.com/office/drawing/2014/main" id="{A0401E0C-D599-7045-891C-14A0A6F1E1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5493" y="1953873"/>
                <a:ext cx="650875" cy="708025"/>
                <a:chOff x="4318" y="762"/>
                <a:chExt cx="894" cy="972"/>
              </a:xfrm>
            </p:grpSpPr>
            <p:sp>
              <p:nvSpPr>
                <p:cNvPr id="65" name="Freeform 2232">
                  <a:extLst>
                    <a:ext uri="{FF2B5EF4-FFF2-40B4-BE49-F238E27FC236}">
                      <a16:creationId xmlns:a16="http://schemas.microsoft.com/office/drawing/2014/main" id="{D576DBBC-0814-E048-AF72-6F151C0DD4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" y="762"/>
                  <a:ext cx="894" cy="972"/>
                </a:xfrm>
                <a:custGeom>
                  <a:avLst/>
                  <a:gdLst>
                    <a:gd name="T0" fmla="*/ 212992 w 447"/>
                    <a:gd name="T1" fmla="*/ 259938 h 456"/>
                    <a:gd name="T2" fmla="*/ 215552 w 447"/>
                    <a:gd name="T3" fmla="*/ 183753 h 456"/>
                    <a:gd name="T4" fmla="*/ 201728 w 447"/>
                    <a:gd name="T5" fmla="*/ 118953 h 456"/>
                    <a:gd name="T6" fmla="*/ 196608 w 447"/>
                    <a:gd name="T7" fmla="*/ 102787 h 456"/>
                    <a:gd name="T8" fmla="*/ 194560 w 447"/>
                    <a:gd name="T9" fmla="*/ 59185 h 456"/>
                    <a:gd name="T10" fmla="*/ 189952 w 447"/>
                    <a:gd name="T11" fmla="*/ 42587 h 456"/>
                    <a:gd name="T12" fmla="*/ 179712 w 447"/>
                    <a:gd name="T13" fmla="*/ 57945 h 456"/>
                    <a:gd name="T14" fmla="*/ 185856 w 447"/>
                    <a:gd name="T15" fmla="*/ 33568 h 456"/>
                    <a:gd name="T16" fmla="*/ 172544 w 447"/>
                    <a:gd name="T17" fmla="*/ 52814 h 456"/>
                    <a:gd name="T18" fmla="*/ 154112 w 447"/>
                    <a:gd name="T19" fmla="*/ 21783 h 456"/>
                    <a:gd name="T20" fmla="*/ 147456 w 447"/>
                    <a:gd name="T21" fmla="*/ 30573 h 456"/>
                    <a:gd name="T22" fmla="*/ 97792 w 447"/>
                    <a:gd name="T23" fmla="*/ 32001 h 456"/>
                    <a:gd name="T24" fmla="*/ 82432 w 447"/>
                    <a:gd name="T25" fmla="*/ 16253 h 456"/>
                    <a:gd name="T26" fmla="*/ 80896 w 447"/>
                    <a:gd name="T27" fmla="*/ 39952 h 456"/>
                    <a:gd name="T28" fmla="*/ 52736 w 447"/>
                    <a:gd name="T29" fmla="*/ 35391 h 456"/>
                    <a:gd name="T30" fmla="*/ 50176 w 447"/>
                    <a:gd name="T31" fmla="*/ 43437 h 456"/>
                    <a:gd name="T32" fmla="*/ 39936 w 447"/>
                    <a:gd name="T33" fmla="*/ 82722 h 456"/>
                    <a:gd name="T34" fmla="*/ 25600 w 447"/>
                    <a:gd name="T35" fmla="*/ 101783 h 456"/>
                    <a:gd name="T36" fmla="*/ 17920 w 447"/>
                    <a:gd name="T37" fmla="*/ 125414 h 456"/>
                    <a:gd name="T38" fmla="*/ 11264 w 447"/>
                    <a:gd name="T39" fmla="*/ 144551 h 456"/>
                    <a:gd name="T40" fmla="*/ 18944 w 447"/>
                    <a:gd name="T41" fmla="*/ 254574 h 456"/>
                    <a:gd name="T42" fmla="*/ 28160 w 447"/>
                    <a:gd name="T43" fmla="*/ 337864 h 456"/>
                    <a:gd name="T44" fmla="*/ 31744 w 447"/>
                    <a:gd name="T45" fmla="*/ 335543 h 456"/>
                    <a:gd name="T46" fmla="*/ 44544 w 447"/>
                    <a:gd name="T47" fmla="*/ 353371 h 456"/>
                    <a:gd name="T48" fmla="*/ 40960 w 447"/>
                    <a:gd name="T49" fmla="*/ 395917 h 456"/>
                    <a:gd name="T50" fmla="*/ 55296 w 447"/>
                    <a:gd name="T51" fmla="*/ 374263 h 456"/>
                    <a:gd name="T52" fmla="*/ 93184 w 447"/>
                    <a:gd name="T53" fmla="*/ 407831 h 456"/>
                    <a:gd name="T54" fmla="*/ 167424 w 447"/>
                    <a:gd name="T55" fmla="*/ 336297 h 456"/>
                    <a:gd name="T56" fmla="*/ 176128 w 447"/>
                    <a:gd name="T57" fmla="*/ 335543 h 456"/>
                    <a:gd name="T58" fmla="*/ 188928 w 447"/>
                    <a:gd name="T59" fmla="*/ 333302 h 456"/>
                    <a:gd name="T60" fmla="*/ 217600 w 447"/>
                    <a:gd name="T61" fmla="*/ 349882 h 456"/>
                    <a:gd name="T62" fmla="*/ 199168 w 447"/>
                    <a:gd name="T63" fmla="*/ 321730 h 456"/>
                    <a:gd name="T64" fmla="*/ 180736 w 447"/>
                    <a:gd name="T65" fmla="*/ 289728 h 456"/>
                    <a:gd name="T66" fmla="*/ 207360 w 447"/>
                    <a:gd name="T67" fmla="*/ 312357 h 456"/>
                    <a:gd name="T68" fmla="*/ 209408 w 447"/>
                    <a:gd name="T69" fmla="*/ 276144 h 456"/>
                    <a:gd name="T70" fmla="*/ 227328 w 447"/>
                    <a:gd name="T71" fmla="*/ 301738 h 45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47" h="456">
                      <a:moveTo>
                        <a:pt x="438" y="310"/>
                      </a:moveTo>
                      <a:cubicBezTo>
                        <a:pt x="431" y="302"/>
                        <a:pt x="426" y="294"/>
                        <a:pt x="416" y="286"/>
                      </a:cubicBezTo>
                      <a:cubicBezTo>
                        <a:pt x="410" y="282"/>
                        <a:pt x="414" y="273"/>
                        <a:pt x="420" y="267"/>
                      </a:cubicBezTo>
                      <a:cubicBezTo>
                        <a:pt x="437" y="243"/>
                        <a:pt x="421" y="220"/>
                        <a:pt x="421" y="202"/>
                      </a:cubicBezTo>
                      <a:cubicBezTo>
                        <a:pt x="421" y="191"/>
                        <a:pt x="405" y="162"/>
                        <a:pt x="392" y="140"/>
                      </a:cubicBezTo>
                      <a:cubicBezTo>
                        <a:pt x="389" y="134"/>
                        <a:pt x="392" y="132"/>
                        <a:pt x="394" y="131"/>
                      </a:cubicBezTo>
                      <a:cubicBezTo>
                        <a:pt x="398" y="129"/>
                        <a:pt x="401" y="127"/>
                        <a:pt x="402" y="124"/>
                      </a:cubicBezTo>
                      <a:cubicBezTo>
                        <a:pt x="409" y="111"/>
                        <a:pt x="394" y="111"/>
                        <a:pt x="384" y="113"/>
                      </a:cubicBezTo>
                      <a:cubicBezTo>
                        <a:pt x="382" y="113"/>
                        <a:pt x="375" y="114"/>
                        <a:pt x="374" y="109"/>
                      </a:cubicBezTo>
                      <a:cubicBezTo>
                        <a:pt x="372" y="96"/>
                        <a:pt x="378" y="77"/>
                        <a:pt x="380" y="65"/>
                      </a:cubicBezTo>
                      <a:cubicBezTo>
                        <a:pt x="382" y="51"/>
                        <a:pt x="381" y="38"/>
                        <a:pt x="374" y="33"/>
                      </a:cubicBezTo>
                      <a:cubicBezTo>
                        <a:pt x="370" y="31"/>
                        <a:pt x="369" y="36"/>
                        <a:pt x="371" y="47"/>
                      </a:cubicBezTo>
                      <a:cubicBezTo>
                        <a:pt x="373" y="57"/>
                        <a:pt x="364" y="74"/>
                        <a:pt x="358" y="68"/>
                      </a:cubicBezTo>
                      <a:cubicBezTo>
                        <a:pt x="356" y="67"/>
                        <a:pt x="354" y="65"/>
                        <a:pt x="351" y="64"/>
                      </a:cubicBezTo>
                      <a:cubicBezTo>
                        <a:pt x="350" y="62"/>
                        <a:pt x="350" y="61"/>
                        <a:pt x="351" y="59"/>
                      </a:cubicBezTo>
                      <a:cubicBezTo>
                        <a:pt x="352" y="51"/>
                        <a:pt x="362" y="45"/>
                        <a:pt x="363" y="37"/>
                      </a:cubicBezTo>
                      <a:cubicBezTo>
                        <a:pt x="366" y="23"/>
                        <a:pt x="357" y="26"/>
                        <a:pt x="352" y="34"/>
                      </a:cubicBezTo>
                      <a:cubicBezTo>
                        <a:pt x="347" y="42"/>
                        <a:pt x="347" y="54"/>
                        <a:pt x="337" y="58"/>
                      </a:cubicBezTo>
                      <a:cubicBezTo>
                        <a:pt x="327" y="62"/>
                        <a:pt x="319" y="51"/>
                        <a:pt x="311" y="47"/>
                      </a:cubicBezTo>
                      <a:cubicBezTo>
                        <a:pt x="294" y="40"/>
                        <a:pt x="299" y="33"/>
                        <a:pt x="301" y="24"/>
                      </a:cubicBezTo>
                      <a:cubicBezTo>
                        <a:pt x="304" y="14"/>
                        <a:pt x="315" y="5"/>
                        <a:pt x="306" y="3"/>
                      </a:cubicBezTo>
                      <a:cubicBezTo>
                        <a:pt x="298" y="0"/>
                        <a:pt x="292" y="28"/>
                        <a:pt x="288" y="34"/>
                      </a:cubicBezTo>
                      <a:cubicBezTo>
                        <a:pt x="284" y="40"/>
                        <a:pt x="273" y="35"/>
                        <a:pt x="250" y="29"/>
                      </a:cubicBezTo>
                      <a:cubicBezTo>
                        <a:pt x="227" y="24"/>
                        <a:pt x="204" y="31"/>
                        <a:pt x="191" y="35"/>
                      </a:cubicBezTo>
                      <a:cubicBezTo>
                        <a:pt x="177" y="38"/>
                        <a:pt x="179" y="35"/>
                        <a:pt x="174" y="33"/>
                      </a:cubicBezTo>
                      <a:cubicBezTo>
                        <a:pt x="168" y="30"/>
                        <a:pt x="164" y="19"/>
                        <a:pt x="161" y="18"/>
                      </a:cubicBezTo>
                      <a:cubicBezTo>
                        <a:pt x="157" y="17"/>
                        <a:pt x="153" y="23"/>
                        <a:pt x="156" y="28"/>
                      </a:cubicBezTo>
                      <a:cubicBezTo>
                        <a:pt x="160" y="33"/>
                        <a:pt x="168" y="39"/>
                        <a:pt x="158" y="44"/>
                      </a:cubicBezTo>
                      <a:cubicBezTo>
                        <a:pt x="148" y="50"/>
                        <a:pt x="138" y="54"/>
                        <a:pt x="128" y="54"/>
                      </a:cubicBezTo>
                      <a:cubicBezTo>
                        <a:pt x="118" y="54"/>
                        <a:pt x="108" y="41"/>
                        <a:pt x="103" y="39"/>
                      </a:cubicBezTo>
                      <a:cubicBezTo>
                        <a:pt x="97" y="37"/>
                        <a:pt x="96" y="31"/>
                        <a:pt x="93" y="33"/>
                      </a:cubicBezTo>
                      <a:cubicBezTo>
                        <a:pt x="89" y="34"/>
                        <a:pt x="90" y="44"/>
                        <a:pt x="98" y="48"/>
                      </a:cubicBezTo>
                      <a:cubicBezTo>
                        <a:pt x="107" y="51"/>
                        <a:pt x="118" y="55"/>
                        <a:pt x="106" y="70"/>
                      </a:cubicBezTo>
                      <a:cubicBezTo>
                        <a:pt x="102" y="75"/>
                        <a:pt x="96" y="90"/>
                        <a:pt x="78" y="91"/>
                      </a:cubicBezTo>
                      <a:cubicBezTo>
                        <a:pt x="60" y="92"/>
                        <a:pt x="28" y="65"/>
                        <a:pt x="39" y="92"/>
                      </a:cubicBezTo>
                      <a:cubicBezTo>
                        <a:pt x="42" y="100"/>
                        <a:pt x="55" y="100"/>
                        <a:pt x="50" y="112"/>
                      </a:cubicBezTo>
                      <a:cubicBezTo>
                        <a:pt x="46" y="121"/>
                        <a:pt x="35" y="119"/>
                        <a:pt x="28" y="117"/>
                      </a:cubicBezTo>
                      <a:cubicBezTo>
                        <a:pt x="26" y="129"/>
                        <a:pt x="42" y="126"/>
                        <a:pt x="35" y="138"/>
                      </a:cubicBezTo>
                      <a:cubicBezTo>
                        <a:pt x="28" y="149"/>
                        <a:pt x="6" y="135"/>
                        <a:pt x="3" y="149"/>
                      </a:cubicBezTo>
                      <a:cubicBezTo>
                        <a:pt x="0" y="160"/>
                        <a:pt x="16" y="154"/>
                        <a:pt x="22" y="159"/>
                      </a:cubicBezTo>
                      <a:cubicBezTo>
                        <a:pt x="29" y="164"/>
                        <a:pt x="36" y="169"/>
                        <a:pt x="32" y="180"/>
                      </a:cubicBezTo>
                      <a:cubicBezTo>
                        <a:pt x="21" y="221"/>
                        <a:pt x="28" y="245"/>
                        <a:pt x="37" y="280"/>
                      </a:cubicBezTo>
                      <a:cubicBezTo>
                        <a:pt x="47" y="319"/>
                        <a:pt x="59" y="340"/>
                        <a:pt x="61" y="349"/>
                      </a:cubicBezTo>
                      <a:cubicBezTo>
                        <a:pt x="64" y="358"/>
                        <a:pt x="58" y="363"/>
                        <a:pt x="55" y="372"/>
                      </a:cubicBezTo>
                      <a:cubicBezTo>
                        <a:pt x="51" y="381"/>
                        <a:pt x="50" y="389"/>
                        <a:pt x="57" y="393"/>
                      </a:cubicBezTo>
                      <a:cubicBezTo>
                        <a:pt x="64" y="397"/>
                        <a:pt x="62" y="377"/>
                        <a:pt x="62" y="369"/>
                      </a:cubicBezTo>
                      <a:cubicBezTo>
                        <a:pt x="62" y="360"/>
                        <a:pt x="69" y="363"/>
                        <a:pt x="74" y="372"/>
                      </a:cubicBezTo>
                      <a:cubicBezTo>
                        <a:pt x="79" y="381"/>
                        <a:pt x="82" y="386"/>
                        <a:pt x="87" y="389"/>
                      </a:cubicBezTo>
                      <a:cubicBezTo>
                        <a:pt x="91" y="392"/>
                        <a:pt x="87" y="403"/>
                        <a:pt x="87" y="411"/>
                      </a:cubicBezTo>
                      <a:cubicBezTo>
                        <a:pt x="87" y="418"/>
                        <a:pt x="76" y="431"/>
                        <a:pt x="80" y="436"/>
                      </a:cubicBezTo>
                      <a:cubicBezTo>
                        <a:pt x="83" y="442"/>
                        <a:pt x="87" y="435"/>
                        <a:pt x="91" y="425"/>
                      </a:cubicBezTo>
                      <a:cubicBezTo>
                        <a:pt x="96" y="414"/>
                        <a:pt x="102" y="402"/>
                        <a:pt x="108" y="412"/>
                      </a:cubicBezTo>
                      <a:cubicBezTo>
                        <a:pt x="113" y="422"/>
                        <a:pt x="119" y="422"/>
                        <a:pt x="140" y="425"/>
                      </a:cubicBezTo>
                      <a:cubicBezTo>
                        <a:pt x="162" y="427"/>
                        <a:pt x="169" y="443"/>
                        <a:pt x="182" y="449"/>
                      </a:cubicBezTo>
                      <a:cubicBezTo>
                        <a:pt x="195" y="456"/>
                        <a:pt x="214" y="451"/>
                        <a:pt x="232" y="443"/>
                      </a:cubicBezTo>
                      <a:cubicBezTo>
                        <a:pt x="262" y="428"/>
                        <a:pt x="316" y="347"/>
                        <a:pt x="327" y="370"/>
                      </a:cubicBezTo>
                      <a:cubicBezTo>
                        <a:pt x="332" y="378"/>
                        <a:pt x="343" y="406"/>
                        <a:pt x="350" y="408"/>
                      </a:cubicBezTo>
                      <a:cubicBezTo>
                        <a:pt x="375" y="416"/>
                        <a:pt x="352" y="381"/>
                        <a:pt x="344" y="369"/>
                      </a:cubicBezTo>
                      <a:cubicBezTo>
                        <a:pt x="336" y="357"/>
                        <a:pt x="335" y="354"/>
                        <a:pt x="339" y="349"/>
                      </a:cubicBezTo>
                      <a:cubicBezTo>
                        <a:pt x="349" y="337"/>
                        <a:pt x="365" y="358"/>
                        <a:pt x="369" y="367"/>
                      </a:cubicBezTo>
                      <a:cubicBezTo>
                        <a:pt x="374" y="376"/>
                        <a:pt x="387" y="376"/>
                        <a:pt x="399" y="379"/>
                      </a:cubicBezTo>
                      <a:cubicBezTo>
                        <a:pt x="412" y="381"/>
                        <a:pt x="424" y="391"/>
                        <a:pt x="425" y="385"/>
                      </a:cubicBezTo>
                      <a:cubicBezTo>
                        <a:pt x="426" y="379"/>
                        <a:pt x="417" y="373"/>
                        <a:pt x="400" y="368"/>
                      </a:cubicBezTo>
                      <a:cubicBezTo>
                        <a:pt x="384" y="362"/>
                        <a:pt x="392" y="363"/>
                        <a:pt x="389" y="354"/>
                      </a:cubicBezTo>
                      <a:cubicBezTo>
                        <a:pt x="386" y="345"/>
                        <a:pt x="380" y="349"/>
                        <a:pt x="372" y="347"/>
                      </a:cubicBezTo>
                      <a:cubicBezTo>
                        <a:pt x="364" y="345"/>
                        <a:pt x="346" y="327"/>
                        <a:pt x="353" y="319"/>
                      </a:cubicBezTo>
                      <a:cubicBezTo>
                        <a:pt x="355" y="317"/>
                        <a:pt x="365" y="317"/>
                        <a:pt x="377" y="329"/>
                      </a:cubicBezTo>
                      <a:cubicBezTo>
                        <a:pt x="386" y="335"/>
                        <a:pt x="392" y="348"/>
                        <a:pt x="405" y="344"/>
                      </a:cubicBezTo>
                      <a:cubicBezTo>
                        <a:pt x="407" y="334"/>
                        <a:pt x="374" y="312"/>
                        <a:pt x="383" y="302"/>
                      </a:cubicBezTo>
                      <a:cubicBezTo>
                        <a:pt x="393" y="292"/>
                        <a:pt x="396" y="300"/>
                        <a:pt x="409" y="304"/>
                      </a:cubicBezTo>
                      <a:cubicBezTo>
                        <a:pt x="421" y="308"/>
                        <a:pt x="424" y="313"/>
                        <a:pt x="433" y="322"/>
                      </a:cubicBezTo>
                      <a:cubicBezTo>
                        <a:pt x="441" y="331"/>
                        <a:pt x="442" y="339"/>
                        <a:pt x="444" y="332"/>
                      </a:cubicBezTo>
                      <a:cubicBezTo>
                        <a:pt x="447" y="324"/>
                        <a:pt x="445" y="318"/>
                        <a:pt x="438" y="310"/>
                      </a:cubicBezTo>
                      <a:close/>
                    </a:path>
                  </a:pathLst>
                </a:custGeom>
                <a:solidFill>
                  <a:srgbClr val="CCE1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" name="Freeform 2233">
                  <a:extLst>
                    <a:ext uri="{FF2B5EF4-FFF2-40B4-BE49-F238E27FC236}">
                      <a16:creationId xmlns:a16="http://schemas.microsoft.com/office/drawing/2014/main" id="{5CFC1F55-2007-7744-B0BF-EB2C57DA4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4" y="1035"/>
                  <a:ext cx="518" cy="546"/>
                </a:xfrm>
                <a:custGeom>
                  <a:avLst/>
                  <a:gdLst>
                    <a:gd name="T0" fmla="*/ 34816 w 259"/>
                    <a:gd name="T1" fmla="*/ 0 h 256"/>
                    <a:gd name="T2" fmla="*/ 3072 w 259"/>
                    <a:gd name="T3" fmla="*/ 99389 h 256"/>
                    <a:gd name="T4" fmla="*/ 13312 w 259"/>
                    <a:gd name="T5" fmla="*/ 161791 h 256"/>
                    <a:gd name="T6" fmla="*/ 41472 w 259"/>
                    <a:gd name="T7" fmla="*/ 200762 h 256"/>
                    <a:gd name="T8" fmla="*/ 82944 w 259"/>
                    <a:gd name="T9" fmla="*/ 219215 h 256"/>
                    <a:gd name="T10" fmla="*/ 116224 w 259"/>
                    <a:gd name="T11" fmla="*/ 139505 h 256"/>
                    <a:gd name="T12" fmla="*/ 121856 w 259"/>
                    <a:gd name="T13" fmla="*/ 92138 h 256"/>
                    <a:gd name="T14" fmla="*/ 89088 w 259"/>
                    <a:gd name="T15" fmla="*/ 77449 h 256"/>
                    <a:gd name="T16" fmla="*/ 75264 w 259"/>
                    <a:gd name="T17" fmla="*/ 62052 h 256"/>
                    <a:gd name="T18" fmla="*/ 67072 w 259"/>
                    <a:gd name="T19" fmla="*/ 29923 h 256"/>
                    <a:gd name="T20" fmla="*/ 34816 w 259"/>
                    <a:gd name="T21" fmla="*/ 0 h 2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59" h="256">
                      <a:moveTo>
                        <a:pt x="68" y="0"/>
                      </a:moveTo>
                      <a:cubicBezTo>
                        <a:pt x="15" y="7"/>
                        <a:pt x="0" y="63"/>
                        <a:pt x="6" y="109"/>
                      </a:cubicBezTo>
                      <a:cubicBezTo>
                        <a:pt x="9" y="131"/>
                        <a:pt x="15" y="157"/>
                        <a:pt x="26" y="177"/>
                      </a:cubicBezTo>
                      <a:cubicBezTo>
                        <a:pt x="38" y="198"/>
                        <a:pt x="61" y="208"/>
                        <a:pt x="81" y="220"/>
                      </a:cubicBezTo>
                      <a:cubicBezTo>
                        <a:pt x="106" y="237"/>
                        <a:pt x="131" y="256"/>
                        <a:pt x="162" y="240"/>
                      </a:cubicBezTo>
                      <a:cubicBezTo>
                        <a:pt x="196" y="223"/>
                        <a:pt x="208" y="182"/>
                        <a:pt x="227" y="153"/>
                      </a:cubicBezTo>
                      <a:cubicBezTo>
                        <a:pt x="239" y="135"/>
                        <a:pt x="259" y="120"/>
                        <a:pt x="238" y="101"/>
                      </a:cubicBezTo>
                      <a:cubicBezTo>
                        <a:pt x="223" y="87"/>
                        <a:pt x="193" y="92"/>
                        <a:pt x="174" y="85"/>
                      </a:cubicBezTo>
                      <a:cubicBezTo>
                        <a:pt x="165" y="82"/>
                        <a:pt x="151" y="79"/>
                        <a:pt x="147" y="68"/>
                      </a:cubicBezTo>
                      <a:cubicBezTo>
                        <a:pt x="139" y="52"/>
                        <a:pt x="149" y="48"/>
                        <a:pt x="131" y="33"/>
                      </a:cubicBezTo>
                      <a:cubicBezTo>
                        <a:pt x="113" y="16"/>
                        <a:pt x="93" y="3"/>
                        <a:pt x="68" y="0"/>
                      </a:cubicBezTo>
                      <a:close/>
                    </a:path>
                  </a:pathLst>
                </a:custGeom>
                <a:solidFill>
                  <a:srgbClr val="E0D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" name="Freeform 2234">
                  <a:extLst>
                    <a:ext uri="{FF2B5EF4-FFF2-40B4-BE49-F238E27FC236}">
                      <a16:creationId xmlns:a16="http://schemas.microsoft.com/office/drawing/2014/main" id="{F27277DC-DC90-2A44-8B4B-830EE96CE8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2" y="915"/>
                  <a:ext cx="256" cy="459"/>
                </a:xfrm>
                <a:custGeom>
                  <a:avLst/>
                  <a:gdLst>
                    <a:gd name="T0" fmla="*/ 65536 w 128"/>
                    <a:gd name="T1" fmla="*/ 0 h 215"/>
                    <a:gd name="T2" fmla="*/ 17920 w 128"/>
                    <a:gd name="T3" fmla="*/ 198047 h 215"/>
                    <a:gd name="T4" fmla="*/ 65536 w 128"/>
                    <a:gd name="T5" fmla="*/ 0 h 2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8" h="215">
                      <a:moveTo>
                        <a:pt x="128" y="0"/>
                      </a:moveTo>
                      <a:cubicBezTo>
                        <a:pt x="71" y="19"/>
                        <a:pt x="0" y="101"/>
                        <a:pt x="35" y="215"/>
                      </a:cubicBezTo>
                      <a:cubicBezTo>
                        <a:pt x="27" y="188"/>
                        <a:pt x="29" y="63"/>
                        <a:pt x="12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" name="Freeform 2235">
                  <a:extLst>
                    <a:ext uri="{FF2B5EF4-FFF2-40B4-BE49-F238E27FC236}">
                      <a16:creationId xmlns:a16="http://schemas.microsoft.com/office/drawing/2014/main" id="{99270B2D-5345-2F4B-A29C-CF4E482FE1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8" y="1069"/>
                  <a:ext cx="604" cy="640"/>
                </a:xfrm>
                <a:custGeom>
                  <a:avLst/>
                  <a:gdLst>
                    <a:gd name="T0" fmla="*/ 0 w 302"/>
                    <a:gd name="T1" fmla="*/ 238133 h 300"/>
                    <a:gd name="T2" fmla="*/ 31232 w 302"/>
                    <a:gd name="T3" fmla="*/ 264578 h 300"/>
                    <a:gd name="T4" fmla="*/ 57856 w 302"/>
                    <a:gd name="T5" fmla="*/ 255181 h 300"/>
                    <a:gd name="T6" fmla="*/ 83456 w 302"/>
                    <a:gd name="T7" fmla="*/ 219659 h 300"/>
                    <a:gd name="T8" fmla="*/ 102912 w 302"/>
                    <a:gd name="T9" fmla="*/ 185813 h 300"/>
                    <a:gd name="T10" fmla="*/ 111616 w 302"/>
                    <a:gd name="T11" fmla="*/ 179396 h 300"/>
                    <a:gd name="T12" fmla="*/ 115712 w 302"/>
                    <a:gd name="T13" fmla="*/ 160937 h 300"/>
                    <a:gd name="T14" fmla="*/ 133632 w 302"/>
                    <a:gd name="T15" fmla="*/ 147228 h 300"/>
                    <a:gd name="T16" fmla="*/ 138752 w 302"/>
                    <a:gd name="T17" fmla="*/ 130927 h 300"/>
                    <a:gd name="T18" fmla="*/ 148480 w 302"/>
                    <a:gd name="T19" fmla="*/ 116218 h 300"/>
                    <a:gd name="T20" fmla="*/ 151040 w 302"/>
                    <a:gd name="T21" fmla="*/ 54886 h 300"/>
                    <a:gd name="T22" fmla="*/ 134656 w 302"/>
                    <a:gd name="T23" fmla="*/ 0 h 300"/>
                    <a:gd name="T24" fmla="*/ 133120 w 302"/>
                    <a:gd name="T25" fmla="*/ 108962 h 300"/>
                    <a:gd name="T26" fmla="*/ 106496 w 302"/>
                    <a:gd name="T27" fmla="*/ 138963 h 300"/>
                    <a:gd name="T28" fmla="*/ 85504 w 302"/>
                    <a:gd name="T29" fmla="*/ 184838 h 300"/>
                    <a:gd name="T30" fmla="*/ 62464 w 302"/>
                    <a:gd name="T31" fmla="*/ 223405 h 300"/>
                    <a:gd name="T32" fmla="*/ 44032 w 302"/>
                    <a:gd name="T33" fmla="*/ 248772 h 300"/>
                    <a:gd name="T34" fmla="*/ 22016 w 302"/>
                    <a:gd name="T35" fmla="*/ 245355 h 300"/>
                    <a:gd name="T36" fmla="*/ 1024 w 302"/>
                    <a:gd name="T37" fmla="*/ 234242 h 3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02" h="300">
                      <a:moveTo>
                        <a:pt x="0" y="260"/>
                      </a:moveTo>
                      <a:cubicBezTo>
                        <a:pt x="18" y="272"/>
                        <a:pt x="42" y="278"/>
                        <a:pt x="61" y="289"/>
                      </a:cubicBezTo>
                      <a:cubicBezTo>
                        <a:pt x="81" y="300"/>
                        <a:pt x="95" y="291"/>
                        <a:pt x="113" y="279"/>
                      </a:cubicBezTo>
                      <a:cubicBezTo>
                        <a:pt x="131" y="267"/>
                        <a:pt x="146" y="252"/>
                        <a:pt x="163" y="240"/>
                      </a:cubicBezTo>
                      <a:cubicBezTo>
                        <a:pt x="179" y="229"/>
                        <a:pt x="187" y="214"/>
                        <a:pt x="201" y="203"/>
                      </a:cubicBezTo>
                      <a:cubicBezTo>
                        <a:pt x="205" y="200"/>
                        <a:pt x="214" y="199"/>
                        <a:pt x="218" y="196"/>
                      </a:cubicBezTo>
                      <a:cubicBezTo>
                        <a:pt x="223" y="190"/>
                        <a:pt x="220" y="182"/>
                        <a:pt x="226" y="176"/>
                      </a:cubicBezTo>
                      <a:cubicBezTo>
                        <a:pt x="238" y="163"/>
                        <a:pt x="251" y="178"/>
                        <a:pt x="261" y="161"/>
                      </a:cubicBezTo>
                      <a:cubicBezTo>
                        <a:pt x="266" y="153"/>
                        <a:pt x="264" y="150"/>
                        <a:pt x="271" y="143"/>
                      </a:cubicBezTo>
                      <a:cubicBezTo>
                        <a:pt x="277" y="138"/>
                        <a:pt x="285" y="135"/>
                        <a:pt x="290" y="127"/>
                      </a:cubicBezTo>
                      <a:cubicBezTo>
                        <a:pt x="302" y="110"/>
                        <a:pt x="298" y="80"/>
                        <a:pt x="295" y="60"/>
                      </a:cubicBezTo>
                      <a:cubicBezTo>
                        <a:pt x="292" y="38"/>
                        <a:pt x="283" y="13"/>
                        <a:pt x="263" y="0"/>
                      </a:cubicBezTo>
                      <a:cubicBezTo>
                        <a:pt x="279" y="37"/>
                        <a:pt x="294" y="85"/>
                        <a:pt x="260" y="119"/>
                      </a:cubicBezTo>
                      <a:cubicBezTo>
                        <a:pt x="246" y="133"/>
                        <a:pt x="223" y="139"/>
                        <a:pt x="208" y="152"/>
                      </a:cubicBezTo>
                      <a:cubicBezTo>
                        <a:pt x="191" y="166"/>
                        <a:pt x="179" y="184"/>
                        <a:pt x="167" y="202"/>
                      </a:cubicBezTo>
                      <a:cubicBezTo>
                        <a:pt x="155" y="221"/>
                        <a:pt x="141" y="232"/>
                        <a:pt x="122" y="244"/>
                      </a:cubicBezTo>
                      <a:cubicBezTo>
                        <a:pt x="111" y="252"/>
                        <a:pt x="98" y="267"/>
                        <a:pt x="86" y="272"/>
                      </a:cubicBezTo>
                      <a:cubicBezTo>
                        <a:pt x="73" y="277"/>
                        <a:pt x="55" y="270"/>
                        <a:pt x="43" y="268"/>
                      </a:cubicBezTo>
                      <a:cubicBezTo>
                        <a:pt x="30" y="266"/>
                        <a:pt x="12" y="264"/>
                        <a:pt x="2" y="256"/>
                      </a:cubicBezTo>
                    </a:path>
                  </a:pathLst>
                </a:custGeom>
                <a:solidFill>
                  <a:srgbClr val="B0D4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" name="Freeform 2236">
                  <a:extLst>
                    <a:ext uri="{FF2B5EF4-FFF2-40B4-BE49-F238E27FC236}">
                      <a16:creationId xmlns:a16="http://schemas.microsoft.com/office/drawing/2014/main" id="{B597F164-1F74-7447-A9DD-AFC804350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0" y="1286"/>
                  <a:ext cx="410" cy="267"/>
                </a:xfrm>
                <a:custGeom>
                  <a:avLst/>
                  <a:gdLst>
                    <a:gd name="T0" fmla="*/ 0 w 205"/>
                    <a:gd name="T1" fmla="*/ 0 h 125"/>
                    <a:gd name="T2" fmla="*/ 15872 w 205"/>
                    <a:gd name="T3" fmla="*/ 64966 h 125"/>
                    <a:gd name="T4" fmla="*/ 53248 w 205"/>
                    <a:gd name="T5" fmla="*/ 105681 h 125"/>
                    <a:gd name="T6" fmla="*/ 82432 w 205"/>
                    <a:gd name="T7" fmla="*/ 88029 h 125"/>
                    <a:gd name="T8" fmla="*/ 104960 w 205"/>
                    <a:gd name="T9" fmla="*/ 25162 h 125"/>
                    <a:gd name="T10" fmla="*/ 68096 w 205"/>
                    <a:gd name="T11" fmla="*/ 88029 h 125"/>
                    <a:gd name="T12" fmla="*/ 32768 w 205"/>
                    <a:gd name="T13" fmla="*/ 71043 h 125"/>
                    <a:gd name="T14" fmla="*/ 0 w 205"/>
                    <a:gd name="T15" fmla="*/ 0 h 1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5" h="125">
                      <a:moveTo>
                        <a:pt x="0" y="0"/>
                      </a:moveTo>
                      <a:cubicBezTo>
                        <a:pt x="9" y="40"/>
                        <a:pt x="7" y="49"/>
                        <a:pt x="31" y="70"/>
                      </a:cubicBezTo>
                      <a:cubicBezTo>
                        <a:pt x="55" y="90"/>
                        <a:pt x="83" y="103"/>
                        <a:pt x="104" y="114"/>
                      </a:cubicBezTo>
                      <a:cubicBezTo>
                        <a:pt x="125" y="125"/>
                        <a:pt x="147" y="112"/>
                        <a:pt x="161" y="95"/>
                      </a:cubicBezTo>
                      <a:cubicBezTo>
                        <a:pt x="175" y="78"/>
                        <a:pt x="186" y="47"/>
                        <a:pt x="205" y="27"/>
                      </a:cubicBezTo>
                      <a:cubicBezTo>
                        <a:pt x="189" y="43"/>
                        <a:pt x="166" y="86"/>
                        <a:pt x="133" y="95"/>
                      </a:cubicBezTo>
                      <a:cubicBezTo>
                        <a:pt x="99" y="105"/>
                        <a:pt x="88" y="92"/>
                        <a:pt x="64" y="77"/>
                      </a:cubicBezTo>
                      <a:cubicBezTo>
                        <a:pt x="32" y="56"/>
                        <a:pt x="9" y="37"/>
                        <a:pt x="0" y="0"/>
                      </a:cubicBezTo>
                    </a:path>
                  </a:pathLst>
                </a:custGeom>
                <a:solidFill>
                  <a:srgbClr val="C69A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" name="Freeform 2237">
                  <a:extLst>
                    <a:ext uri="{FF2B5EF4-FFF2-40B4-BE49-F238E27FC236}">
                      <a16:creationId xmlns:a16="http://schemas.microsoft.com/office/drawing/2014/main" id="{C5A92F33-9926-F64A-8D00-9D01FFCA6F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0" y="1116"/>
                  <a:ext cx="188" cy="143"/>
                </a:xfrm>
                <a:custGeom>
                  <a:avLst/>
                  <a:gdLst>
                    <a:gd name="T0" fmla="*/ 0 w 94"/>
                    <a:gd name="T1" fmla="*/ 0 h 67"/>
                    <a:gd name="T2" fmla="*/ 5120 w 94"/>
                    <a:gd name="T3" fmla="*/ 18513 h 67"/>
                    <a:gd name="T4" fmla="*/ 19968 w 94"/>
                    <a:gd name="T5" fmla="*/ 49431 h 67"/>
                    <a:gd name="T6" fmla="*/ 48128 w 94"/>
                    <a:gd name="T7" fmla="*/ 56914 h 67"/>
                    <a:gd name="T8" fmla="*/ 12800 w 94"/>
                    <a:gd name="T9" fmla="*/ 53493 h 67"/>
                    <a:gd name="T10" fmla="*/ 0 w 94"/>
                    <a:gd name="T11" fmla="*/ 0 h 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4" h="67">
                      <a:moveTo>
                        <a:pt x="0" y="0"/>
                      </a:moveTo>
                      <a:cubicBezTo>
                        <a:pt x="4" y="6"/>
                        <a:pt x="8" y="14"/>
                        <a:pt x="10" y="20"/>
                      </a:cubicBezTo>
                      <a:cubicBezTo>
                        <a:pt x="15" y="34"/>
                        <a:pt x="17" y="47"/>
                        <a:pt x="39" y="54"/>
                      </a:cubicBezTo>
                      <a:cubicBezTo>
                        <a:pt x="67" y="63"/>
                        <a:pt x="94" y="62"/>
                        <a:pt x="94" y="62"/>
                      </a:cubicBezTo>
                      <a:cubicBezTo>
                        <a:pt x="70" y="65"/>
                        <a:pt x="41" y="67"/>
                        <a:pt x="25" y="58"/>
                      </a:cubicBezTo>
                      <a:cubicBezTo>
                        <a:pt x="10" y="48"/>
                        <a:pt x="3" y="13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" name="Freeform 2238">
                  <a:extLst>
                    <a:ext uri="{FF2B5EF4-FFF2-40B4-BE49-F238E27FC236}">
                      <a16:creationId xmlns:a16="http://schemas.microsoft.com/office/drawing/2014/main" id="{F62EE14C-BE28-A748-8423-FE93DB823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" y="762"/>
                  <a:ext cx="892" cy="972"/>
                </a:xfrm>
                <a:custGeom>
                  <a:avLst/>
                  <a:gdLst>
                    <a:gd name="T0" fmla="*/ 212992 w 446"/>
                    <a:gd name="T1" fmla="*/ 260946 h 456"/>
                    <a:gd name="T2" fmla="*/ 215552 w 446"/>
                    <a:gd name="T3" fmla="*/ 183753 h 456"/>
                    <a:gd name="T4" fmla="*/ 201728 w 446"/>
                    <a:gd name="T5" fmla="*/ 118953 h 456"/>
                    <a:gd name="T6" fmla="*/ 196608 w 446"/>
                    <a:gd name="T7" fmla="*/ 102787 h 456"/>
                    <a:gd name="T8" fmla="*/ 194560 w 446"/>
                    <a:gd name="T9" fmla="*/ 59185 h 456"/>
                    <a:gd name="T10" fmla="*/ 189952 w 446"/>
                    <a:gd name="T11" fmla="*/ 42587 h 456"/>
                    <a:gd name="T12" fmla="*/ 179200 w 446"/>
                    <a:gd name="T13" fmla="*/ 57945 h 456"/>
                    <a:gd name="T14" fmla="*/ 185856 w 446"/>
                    <a:gd name="T15" fmla="*/ 33568 h 456"/>
                    <a:gd name="T16" fmla="*/ 172544 w 446"/>
                    <a:gd name="T17" fmla="*/ 52814 h 456"/>
                    <a:gd name="T18" fmla="*/ 154112 w 446"/>
                    <a:gd name="T19" fmla="*/ 21783 h 456"/>
                    <a:gd name="T20" fmla="*/ 147456 w 446"/>
                    <a:gd name="T21" fmla="*/ 30573 h 456"/>
                    <a:gd name="T22" fmla="*/ 97280 w 446"/>
                    <a:gd name="T23" fmla="*/ 32001 h 456"/>
                    <a:gd name="T24" fmla="*/ 81920 w 446"/>
                    <a:gd name="T25" fmla="*/ 16253 h 456"/>
                    <a:gd name="T26" fmla="*/ 80896 w 446"/>
                    <a:gd name="T27" fmla="*/ 41016 h 456"/>
                    <a:gd name="T28" fmla="*/ 52224 w 446"/>
                    <a:gd name="T29" fmla="*/ 35391 h 456"/>
                    <a:gd name="T30" fmla="*/ 50176 w 446"/>
                    <a:gd name="T31" fmla="*/ 43437 h 456"/>
                    <a:gd name="T32" fmla="*/ 39424 w 446"/>
                    <a:gd name="T33" fmla="*/ 82722 h 456"/>
                    <a:gd name="T34" fmla="*/ 25600 w 446"/>
                    <a:gd name="T35" fmla="*/ 101783 h 456"/>
                    <a:gd name="T36" fmla="*/ 17920 w 446"/>
                    <a:gd name="T37" fmla="*/ 125414 h 456"/>
                    <a:gd name="T38" fmla="*/ 11264 w 446"/>
                    <a:gd name="T39" fmla="*/ 144551 h 456"/>
                    <a:gd name="T40" fmla="*/ 18944 w 446"/>
                    <a:gd name="T41" fmla="*/ 254574 h 456"/>
                    <a:gd name="T42" fmla="*/ 27648 w 446"/>
                    <a:gd name="T43" fmla="*/ 337864 h 456"/>
                    <a:gd name="T44" fmla="*/ 31744 w 446"/>
                    <a:gd name="T45" fmla="*/ 335543 h 456"/>
                    <a:gd name="T46" fmla="*/ 44032 w 446"/>
                    <a:gd name="T47" fmla="*/ 353371 h 456"/>
                    <a:gd name="T48" fmla="*/ 40448 w 446"/>
                    <a:gd name="T49" fmla="*/ 397245 h 456"/>
                    <a:gd name="T50" fmla="*/ 54784 w 446"/>
                    <a:gd name="T51" fmla="*/ 374263 h 456"/>
                    <a:gd name="T52" fmla="*/ 93184 w 446"/>
                    <a:gd name="T53" fmla="*/ 408681 h 456"/>
                    <a:gd name="T54" fmla="*/ 167424 w 446"/>
                    <a:gd name="T55" fmla="*/ 336297 h 456"/>
                    <a:gd name="T56" fmla="*/ 175616 w 446"/>
                    <a:gd name="T57" fmla="*/ 335543 h 456"/>
                    <a:gd name="T58" fmla="*/ 188928 w 446"/>
                    <a:gd name="T59" fmla="*/ 333302 h 456"/>
                    <a:gd name="T60" fmla="*/ 217600 w 446"/>
                    <a:gd name="T61" fmla="*/ 349882 h 456"/>
                    <a:gd name="T62" fmla="*/ 199168 w 446"/>
                    <a:gd name="T63" fmla="*/ 321730 h 456"/>
                    <a:gd name="T64" fmla="*/ 180736 w 446"/>
                    <a:gd name="T65" fmla="*/ 289728 h 456"/>
                    <a:gd name="T66" fmla="*/ 206848 w 446"/>
                    <a:gd name="T67" fmla="*/ 312357 h 456"/>
                    <a:gd name="T68" fmla="*/ 208896 w 446"/>
                    <a:gd name="T69" fmla="*/ 276144 h 456"/>
                    <a:gd name="T70" fmla="*/ 227328 w 446"/>
                    <a:gd name="T71" fmla="*/ 301738 h 45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46" h="456">
                      <a:moveTo>
                        <a:pt x="438" y="310"/>
                      </a:moveTo>
                      <a:cubicBezTo>
                        <a:pt x="431" y="302"/>
                        <a:pt x="426" y="294"/>
                        <a:pt x="416" y="287"/>
                      </a:cubicBezTo>
                      <a:cubicBezTo>
                        <a:pt x="409" y="282"/>
                        <a:pt x="414" y="273"/>
                        <a:pt x="420" y="267"/>
                      </a:cubicBezTo>
                      <a:cubicBezTo>
                        <a:pt x="437" y="243"/>
                        <a:pt x="421" y="220"/>
                        <a:pt x="421" y="202"/>
                      </a:cubicBezTo>
                      <a:cubicBezTo>
                        <a:pt x="421" y="191"/>
                        <a:pt x="405" y="162"/>
                        <a:pt x="391" y="140"/>
                      </a:cubicBezTo>
                      <a:cubicBezTo>
                        <a:pt x="389" y="134"/>
                        <a:pt x="392" y="132"/>
                        <a:pt x="394" y="131"/>
                      </a:cubicBezTo>
                      <a:cubicBezTo>
                        <a:pt x="397" y="129"/>
                        <a:pt x="400" y="127"/>
                        <a:pt x="402" y="124"/>
                      </a:cubicBezTo>
                      <a:cubicBezTo>
                        <a:pt x="409" y="111"/>
                        <a:pt x="394" y="111"/>
                        <a:pt x="384" y="113"/>
                      </a:cubicBezTo>
                      <a:cubicBezTo>
                        <a:pt x="382" y="113"/>
                        <a:pt x="375" y="114"/>
                        <a:pt x="374" y="109"/>
                      </a:cubicBezTo>
                      <a:cubicBezTo>
                        <a:pt x="372" y="96"/>
                        <a:pt x="378" y="77"/>
                        <a:pt x="380" y="65"/>
                      </a:cubicBezTo>
                      <a:cubicBezTo>
                        <a:pt x="382" y="51"/>
                        <a:pt x="381" y="38"/>
                        <a:pt x="374" y="33"/>
                      </a:cubicBezTo>
                      <a:cubicBezTo>
                        <a:pt x="370" y="31"/>
                        <a:pt x="369" y="36"/>
                        <a:pt x="371" y="47"/>
                      </a:cubicBezTo>
                      <a:cubicBezTo>
                        <a:pt x="373" y="57"/>
                        <a:pt x="364" y="74"/>
                        <a:pt x="358" y="68"/>
                      </a:cubicBezTo>
                      <a:cubicBezTo>
                        <a:pt x="356" y="67"/>
                        <a:pt x="354" y="65"/>
                        <a:pt x="350" y="64"/>
                      </a:cubicBezTo>
                      <a:cubicBezTo>
                        <a:pt x="350" y="62"/>
                        <a:pt x="350" y="61"/>
                        <a:pt x="350" y="59"/>
                      </a:cubicBezTo>
                      <a:cubicBezTo>
                        <a:pt x="352" y="51"/>
                        <a:pt x="361" y="45"/>
                        <a:pt x="363" y="37"/>
                      </a:cubicBezTo>
                      <a:cubicBezTo>
                        <a:pt x="365" y="24"/>
                        <a:pt x="357" y="26"/>
                        <a:pt x="351" y="35"/>
                      </a:cubicBezTo>
                      <a:cubicBezTo>
                        <a:pt x="346" y="42"/>
                        <a:pt x="347" y="54"/>
                        <a:pt x="337" y="58"/>
                      </a:cubicBezTo>
                      <a:cubicBezTo>
                        <a:pt x="327" y="62"/>
                        <a:pt x="319" y="51"/>
                        <a:pt x="311" y="47"/>
                      </a:cubicBezTo>
                      <a:cubicBezTo>
                        <a:pt x="294" y="40"/>
                        <a:pt x="299" y="33"/>
                        <a:pt x="301" y="24"/>
                      </a:cubicBezTo>
                      <a:cubicBezTo>
                        <a:pt x="303" y="14"/>
                        <a:pt x="314" y="6"/>
                        <a:pt x="306" y="3"/>
                      </a:cubicBezTo>
                      <a:cubicBezTo>
                        <a:pt x="298" y="0"/>
                        <a:pt x="292" y="28"/>
                        <a:pt x="288" y="34"/>
                      </a:cubicBezTo>
                      <a:cubicBezTo>
                        <a:pt x="283" y="40"/>
                        <a:pt x="273" y="35"/>
                        <a:pt x="250" y="29"/>
                      </a:cubicBezTo>
                      <a:cubicBezTo>
                        <a:pt x="227" y="24"/>
                        <a:pt x="204" y="31"/>
                        <a:pt x="190" y="35"/>
                      </a:cubicBezTo>
                      <a:cubicBezTo>
                        <a:pt x="177" y="38"/>
                        <a:pt x="179" y="36"/>
                        <a:pt x="174" y="33"/>
                      </a:cubicBezTo>
                      <a:cubicBezTo>
                        <a:pt x="168" y="30"/>
                        <a:pt x="164" y="19"/>
                        <a:pt x="160" y="18"/>
                      </a:cubicBezTo>
                      <a:cubicBezTo>
                        <a:pt x="157" y="17"/>
                        <a:pt x="153" y="23"/>
                        <a:pt x="156" y="28"/>
                      </a:cubicBezTo>
                      <a:cubicBezTo>
                        <a:pt x="160" y="33"/>
                        <a:pt x="167" y="39"/>
                        <a:pt x="158" y="45"/>
                      </a:cubicBezTo>
                      <a:cubicBezTo>
                        <a:pt x="148" y="50"/>
                        <a:pt x="137" y="54"/>
                        <a:pt x="128" y="54"/>
                      </a:cubicBezTo>
                      <a:cubicBezTo>
                        <a:pt x="118" y="54"/>
                        <a:pt x="108" y="41"/>
                        <a:pt x="102" y="39"/>
                      </a:cubicBezTo>
                      <a:cubicBezTo>
                        <a:pt x="97" y="37"/>
                        <a:pt x="96" y="31"/>
                        <a:pt x="93" y="33"/>
                      </a:cubicBezTo>
                      <a:cubicBezTo>
                        <a:pt x="89" y="34"/>
                        <a:pt x="90" y="45"/>
                        <a:pt x="98" y="48"/>
                      </a:cubicBezTo>
                      <a:cubicBezTo>
                        <a:pt x="107" y="52"/>
                        <a:pt x="118" y="55"/>
                        <a:pt x="106" y="70"/>
                      </a:cubicBezTo>
                      <a:cubicBezTo>
                        <a:pt x="102" y="75"/>
                        <a:pt x="95" y="90"/>
                        <a:pt x="77" y="91"/>
                      </a:cubicBezTo>
                      <a:cubicBezTo>
                        <a:pt x="60" y="92"/>
                        <a:pt x="28" y="66"/>
                        <a:pt x="39" y="92"/>
                      </a:cubicBezTo>
                      <a:cubicBezTo>
                        <a:pt x="42" y="100"/>
                        <a:pt x="55" y="100"/>
                        <a:pt x="50" y="112"/>
                      </a:cubicBezTo>
                      <a:cubicBezTo>
                        <a:pt x="46" y="121"/>
                        <a:pt x="35" y="119"/>
                        <a:pt x="27" y="117"/>
                      </a:cubicBezTo>
                      <a:cubicBezTo>
                        <a:pt x="26" y="129"/>
                        <a:pt x="42" y="126"/>
                        <a:pt x="35" y="138"/>
                      </a:cubicBezTo>
                      <a:cubicBezTo>
                        <a:pt x="28" y="149"/>
                        <a:pt x="6" y="135"/>
                        <a:pt x="2" y="149"/>
                      </a:cubicBezTo>
                      <a:cubicBezTo>
                        <a:pt x="0" y="160"/>
                        <a:pt x="15" y="154"/>
                        <a:pt x="22" y="159"/>
                      </a:cubicBezTo>
                      <a:cubicBezTo>
                        <a:pt x="28" y="164"/>
                        <a:pt x="36" y="169"/>
                        <a:pt x="32" y="180"/>
                      </a:cubicBezTo>
                      <a:cubicBezTo>
                        <a:pt x="21" y="221"/>
                        <a:pt x="28" y="245"/>
                        <a:pt x="37" y="280"/>
                      </a:cubicBezTo>
                      <a:cubicBezTo>
                        <a:pt x="47" y="319"/>
                        <a:pt x="59" y="340"/>
                        <a:pt x="61" y="349"/>
                      </a:cubicBezTo>
                      <a:cubicBezTo>
                        <a:pt x="63" y="358"/>
                        <a:pt x="58" y="363"/>
                        <a:pt x="54" y="372"/>
                      </a:cubicBezTo>
                      <a:cubicBezTo>
                        <a:pt x="51" y="381"/>
                        <a:pt x="49" y="389"/>
                        <a:pt x="56" y="393"/>
                      </a:cubicBezTo>
                      <a:cubicBezTo>
                        <a:pt x="63" y="397"/>
                        <a:pt x="62" y="377"/>
                        <a:pt x="62" y="369"/>
                      </a:cubicBezTo>
                      <a:cubicBezTo>
                        <a:pt x="62" y="361"/>
                        <a:pt x="69" y="363"/>
                        <a:pt x="74" y="372"/>
                      </a:cubicBezTo>
                      <a:cubicBezTo>
                        <a:pt x="79" y="381"/>
                        <a:pt x="82" y="386"/>
                        <a:pt x="86" y="389"/>
                      </a:cubicBezTo>
                      <a:cubicBezTo>
                        <a:pt x="91" y="393"/>
                        <a:pt x="86" y="403"/>
                        <a:pt x="86" y="411"/>
                      </a:cubicBezTo>
                      <a:cubicBezTo>
                        <a:pt x="86" y="418"/>
                        <a:pt x="76" y="431"/>
                        <a:pt x="79" y="437"/>
                      </a:cubicBezTo>
                      <a:cubicBezTo>
                        <a:pt x="83" y="442"/>
                        <a:pt x="86" y="435"/>
                        <a:pt x="91" y="425"/>
                      </a:cubicBezTo>
                      <a:cubicBezTo>
                        <a:pt x="96" y="414"/>
                        <a:pt x="102" y="402"/>
                        <a:pt x="107" y="412"/>
                      </a:cubicBezTo>
                      <a:cubicBezTo>
                        <a:pt x="113" y="422"/>
                        <a:pt x="118" y="422"/>
                        <a:pt x="140" y="425"/>
                      </a:cubicBezTo>
                      <a:cubicBezTo>
                        <a:pt x="162" y="427"/>
                        <a:pt x="168" y="443"/>
                        <a:pt x="182" y="450"/>
                      </a:cubicBezTo>
                      <a:cubicBezTo>
                        <a:pt x="195" y="456"/>
                        <a:pt x="214" y="451"/>
                        <a:pt x="231" y="443"/>
                      </a:cubicBezTo>
                      <a:cubicBezTo>
                        <a:pt x="262" y="428"/>
                        <a:pt x="316" y="347"/>
                        <a:pt x="327" y="370"/>
                      </a:cubicBezTo>
                      <a:cubicBezTo>
                        <a:pt x="332" y="378"/>
                        <a:pt x="343" y="406"/>
                        <a:pt x="350" y="408"/>
                      </a:cubicBezTo>
                      <a:cubicBezTo>
                        <a:pt x="375" y="416"/>
                        <a:pt x="352" y="382"/>
                        <a:pt x="343" y="369"/>
                      </a:cubicBezTo>
                      <a:cubicBezTo>
                        <a:pt x="335" y="357"/>
                        <a:pt x="335" y="354"/>
                        <a:pt x="339" y="349"/>
                      </a:cubicBezTo>
                      <a:cubicBezTo>
                        <a:pt x="349" y="338"/>
                        <a:pt x="364" y="358"/>
                        <a:pt x="369" y="367"/>
                      </a:cubicBezTo>
                      <a:cubicBezTo>
                        <a:pt x="373" y="376"/>
                        <a:pt x="387" y="376"/>
                        <a:pt x="399" y="379"/>
                      </a:cubicBezTo>
                      <a:cubicBezTo>
                        <a:pt x="412" y="381"/>
                        <a:pt x="424" y="391"/>
                        <a:pt x="425" y="385"/>
                      </a:cubicBezTo>
                      <a:cubicBezTo>
                        <a:pt x="426" y="379"/>
                        <a:pt x="417" y="373"/>
                        <a:pt x="400" y="368"/>
                      </a:cubicBezTo>
                      <a:cubicBezTo>
                        <a:pt x="384" y="362"/>
                        <a:pt x="392" y="363"/>
                        <a:pt x="389" y="354"/>
                      </a:cubicBezTo>
                      <a:cubicBezTo>
                        <a:pt x="386" y="346"/>
                        <a:pt x="380" y="349"/>
                        <a:pt x="372" y="347"/>
                      </a:cubicBezTo>
                      <a:cubicBezTo>
                        <a:pt x="364" y="345"/>
                        <a:pt x="346" y="327"/>
                        <a:pt x="353" y="319"/>
                      </a:cubicBezTo>
                      <a:cubicBezTo>
                        <a:pt x="355" y="317"/>
                        <a:pt x="364" y="317"/>
                        <a:pt x="376" y="329"/>
                      </a:cubicBezTo>
                      <a:cubicBezTo>
                        <a:pt x="386" y="335"/>
                        <a:pt x="392" y="348"/>
                        <a:pt x="404" y="344"/>
                      </a:cubicBezTo>
                      <a:cubicBezTo>
                        <a:pt x="407" y="334"/>
                        <a:pt x="374" y="312"/>
                        <a:pt x="383" y="302"/>
                      </a:cubicBezTo>
                      <a:cubicBezTo>
                        <a:pt x="392" y="292"/>
                        <a:pt x="396" y="300"/>
                        <a:pt x="408" y="304"/>
                      </a:cubicBezTo>
                      <a:cubicBezTo>
                        <a:pt x="421" y="308"/>
                        <a:pt x="424" y="313"/>
                        <a:pt x="433" y="322"/>
                      </a:cubicBezTo>
                      <a:cubicBezTo>
                        <a:pt x="441" y="331"/>
                        <a:pt x="442" y="339"/>
                        <a:pt x="444" y="332"/>
                      </a:cubicBezTo>
                      <a:cubicBezTo>
                        <a:pt x="446" y="324"/>
                        <a:pt x="445" y="318"/>
                        <a:pt x="438" y="31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" name="Freeform 2239">
                  <a:extLst>
                    <a:ext uri="{FF2B5EF4-FFF2-40B4-BE49-F238E27FC236}">
                      <a16:creationId xmlns:a16="http://schemas.microsoft.com/office/drawing/2014/main" id="{99E21FD6-2929-3D42-B5F1-F9A808437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4" y="1033"/>
                  <a:ext cx="516" cy="544"/>
                </a:xfrm>
                <a:custGeom>
                  <a:avLst/>
                  <a:gdLst>
                    <a:gd name="T0" fmla="*/ 34816 w 258"/>
                    <a:gd name="T1" fmla="*/ 0 h 255"/>
                    <a:gd name="T2" fmla="*/ 3072 w 258"/>
                    <a:gd name="T3" fmla="*/ 99898 h 255"/>
                    <a:gd name="T4" fmla="*/ 13312 w 258"/>
                    <a:gd name="T5" fmla="*/ 160937 h 255"/>
                    <a:gd name="T6" fmla="*/ 40960 w 258"/>
                    <a:gd name="T7" fmla="*/ 201269 h 255"/>
                    <a:gd name="T8" fmla="*/ 82944 w 258"/>
                    <a:gd name="T9" fmla="*/ 219659 h 255"/>
                    <a:gd name="T10" fmla="*/ 116224 w 258"/>
                    <a:gd name="T11" fmla="*/ 139810 h 255"/>
                    <a:gd name="T12" fmla="*/ 121344 w 258"/>
                    <a:gd name="T13" fmla="*/ 92316 h 255"/>
                    <a:gd name="T14" fmla="*/ 88576 w 258"/>
                    <a:gd name="T15" fmla="*/ 77583 h 255"/>
                    <a:gd name="T16" fmla="*/ 74752 w 258"/>
                    <a:gd name="T17" fmla="*/ 62118 h 255"/>
                    <a:gd name="T18" fmla="*/ 67072 w 258"/>
                    <a:gd name="T19" fmla="*/ 29950 h 255"/>
                    <a:gd name="T20" fmla="*/ 34816 w 258"/>
                    <a:gd name="T21" fmla="*/ 0 h 2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58" h="255">
                      <a:moveTo>
                        <a:pt x="68" y="0"/>
                      </a:moveTo>
                      <a:cubicBezTo>
                        <a:pt x="15" y="6"/>
                        <a:pt x="0" y="63"/>
                        <a:pt x="6" y="109"/>
                      </a:cubicBezTo>
                      <a:cubicBezTo>
                        <a:pt x="9" y="131"/>
                        <a:pt x="15" y="157"/>
                        <a:pt x="26" y="176"/>
                      </a:cubicBezTo>
                      <a:cubicBezTo>
                        <a:pt x="37" y="198"/>
                        <a:pt x="60" y="208"/>
                        <a:pt x="80" y="220"/>
                      </a:cubicBezTo>
                      <a:cubicBezTo>
                        <a:pt x="106" y="236"/>
                        <a:pt x="130" y="255"/>
                        <a:pt x="162" y="240"/>
                      </a:cubicBezTo>
                      <a:cubicBezTo>
                        <a:pt x="195" y="223"/>
                        <a:pt x="208" y="182"/>
                        <a:pt x="227" y="153"/>
                      </a:cubicBezTo>
                      <a:cubicBezTo>
                        <a:pt x="238" y="135"/>
                        <a:pt x="258" y="120"/>
                        <a:pt x="237" y="101"/>
                      </a:cubicBezTo>
                      <a:cubicBezTo>
                        <a:pt x="222" y="87"/>
                        <a:pt x="193" y="91"/>
                        <a:pt x="173" y="85"/>
                      </a:cubicBezTo>
                      <a:cubicBezTo>
                        <a:pt x="164" y="82"/>
                        <a:pt x="151" y="78"/>
                        <a:pt x="146" y="68"/>
                      </a:cubicBezTo>
                      <a:cubicBezTo>
                        <a:pt x="139" y="52"/>
                        <a:pt x="148" y="48"/>
                        <a:pt x="131" y="33"/>
                      </a:cubicBezTo>
                      <a:cubicBezTo>
                        <a:pt x="112" y="16"/>
                        <a:pt x="93" y="3"/>
                        <a:pt x="68" y="0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" name="Freeform 2240">
                  <a:extLst>
                    <a:ext uri="{FF2B5EF4-FFF2-40B4-BE49-F238E27FC236}">
                      <a16:creationId xmlns:a16="http://schemas.microsoft.com/office/drawing/2014/main" id="{C68C43EF-5B49-B246-98B1-4E83B815D4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8" y="1024"/>
                  <a:ext cx="90" cy="96"/>
                </a:xfrm>
                <a:custGeom>
                  <a:avLst/>
                  <a:gdLst>
                    <a:gd name="T0" fmla="*/ 4608 w 45"/>
                    <a:gd name="T1" fmla="*/ 34780 h 45"/>
                    <a:gd name="T2" fmla="*/ 3584 w 45"/>
                    <a:gd name="T3" fmla="*/ 8224 h 45"/>
                    <a:gd name="T4" fmla="*/ 18432 w 45"/>
                    <a:gd name="T5" fmla="*/ 6398 h 45"/>
                    <a:gd name="T6" fmla="*/ 19456 w 45"/>
                    <a:gd name="T7" fmla="*/ 33018 h 45"/>
                    <a:gd name="T8" fmla="*/ 4608 w 45"/>
                    <a:gd name="T9" fmla="*/ 3478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" h="45">
                      <a:moveTo>
                        <a:pt x="9" y="38"/>
                      </a:moveTo>
                      <a:cubicBezTo>
                        <a:pt x="1" y="31"/>
                        <a:pt x="0" y="18"/>
                        <a:pt x="7" y="9"/>
                      </a:cubicBezTo>
                      <a:cubicBezTo>
                        <a:pt x="15" y="1"/>
                        <a:pt x="28" y="0"/>
                        <a:pt x="36" y="7"/>
                      </a:cubicBezTo>
                      <a:cubicBezTo>
                        <a:pt x="44" y="15"/>
                        <a:pt x="45" y="28"/>
                        <a:pt x="38" y="36"/>
                      </a:cubicBezTo>
                      <a:cubicBezTo>
                        <a:pt x="30" y="45"/>
                        <a:pt x="17" y="45"/>
                        <a:pt x="9" y="3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" name="Freeform 2241">
                  <a:extLst>
                    <a:ext uri="{FF2B5EF4-FFF2-40B4-BE49-F238E27FC236}">
                      <a16:creationId xmlns:a16="http://schemas.microsoft.com/office/drawing/2014/main" id="{D5B9647E-1DD7-0546-A360-537167114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" y="1011"/>
                  <a:ext cx="50" cy="51"/>
                </a:xfrm>
                <a:custGeom>
                  <a:avLst/>
                  <a:gdLst>
                    <a:gd name="T0" fmla="*/ 2560 w 25"/>
                    <a:gd name="T1" fmla="*/ 17761 h 24"/>
                    <a:gd name="T2" fmla="*/ 2048 w 25"/>
                    <a:gd name="T3" fmla="*/ 4511 h 24"/>
                    <a:gd name="T4" fmla="*/ 9728 w 25"/>
                    <a:gd name="T5" fmla="*/ 3693 h 24"/>
                    <a:gd name="T6" fmla="*/ 10240 w 25"/>
                    <a:gd name="T7" fmla="*/ 16677 h 24"/>
                    <a:gd name="T8" fmla="*/ 2560 w 25"/>
                    <a:gd name="T9" fmla="*/ 1776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24">
                      <a:moveTo>
                        <a:pt x="5" y="20"/>
                      </a:moveTo>
                      <a:cubicBezTo>
                        <a:pt x="0" y="16"/>
                        <a:pt x="0" y="9"/>
                        <a:pt x="4" y="5"/>
                      </a:cubicBezTo>
                      <a:cubicBezTo>
                        <a:pt x="8" y="0"/>
                        <a:pt x="15" y="0"/>
                        <a:pt x="19" y="4"/>
                      </a:cubicBezTo>
                      <a:cubicBezTo>
                        <a:pt x="24" y="8"/>
                        <a:pt x="25" y="15"/>
                        <a:pt x="20" y="19"/>
                      </a:cubicBezTo>
                      <a:cubicBezTo>
                        <a:pt x="16" y="24"/>
                        <a:pt x="9" y="24"/>
                        <a:pt x="5" y="2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" name="Freeform 2242">
                  <a:extLst>
                    <a:ext uri="{FF2B5EF4-FFF2-40B4-BE49-F238E27FC236}">
                      <a16:creationId xmlns:a16="http://schemas.microsoft.com/office/drawing/2014/main" id="{0E537BD0-35F5-464A-8E5B-F96FD73BA9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0" y="1109"/>
                  <a:ext cx="38" cy="41"/>
                </a:xfrm>
                <a:custGeom>
                  <a:avLst/>
                  <a:gdLst>
                    <a:gd name="T0" fmla="*/ 2048 w 19"/>
                    <a:gd name="T1" fmla="*/ 16568 h 19"/>
                    <a:gd name="T2" fmla="*/ 1536 w 19"/>
                    <a:gd name="T3" fmla="*/ 4122 h 19"/>
                    <a:gd name="T4" fmla="*/ 7680 w 19"/>
                    <a:gd name="T5" fmla="*/ 2794 h 19"/>
                    <a:gd name="T6" fmla="*/ 8192 w 19"/>
                    <a:gd name="T7" fmla="*/ 15073 h 19"/>
                    <a:gd name="T8" fmla="*/ 2048 w 19"/>
                    <a:gd name="T9" fmla="*/ 16568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9">
                      <a:moveTo>
                        <a:pt x="4" y="16"/>
                      </a:moveTo>
                      <a:cubicBezTo>
                        <a:pt x="0" y="13"/>
                        <a:pt x="0" y="8"/>
                        <a:pt x="3" y="4"/>
                      </a:cubicBezTo>
                      <a:cubicBezTo>
                        <a:pt x="6" y="1"/>
                        <a:pt x="12" y="0"/>
                        <a:pt x="15" y="3"/>
                      </a:cubicBezTo>
                      <a:cubicBezTo>
                        <a:pt x="19" y="7"/>
                        <a:pt x="19" y="12"/>
                        <a:pt x="16" y="15"/>
                      </a:cubicBezTo>
                      <a:cubicBezTo>
                        <a:pt x="13" y="19"/>
                        <a:pt x="7" y="19"/>
                        <a:pt x="4" y="1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4" name="ZoneTexte 69">
                <a:extLst>
                  <a:ext uri="{FF2B5EF4-FFF2-40B4-BE49-F238E27FC236}">
                    <a16:creationId xmlns:a16="http://schemas.microsoft.com/office/drawing/2014/main" id="{2FD78E46-CD2A-FB40-8A16-4BA4AC41BE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5895" y="2203317"/>
                <a:ext cx="31611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fr-BE" altLang="fr-FR" sz="1200"/>
                  <a:t>M</a:t>
                </a:r>
                <a:endParaRPr lang="en-US" altLang="fr-FR" sz="1200"/>
              </a:p>
            </p:txBody>
          </p:sp>
        </p:grpSp>
        <p:grpSp>
          <p:nvGrpSpPr>
            <p:cNvPr id="76" name="Groupe 81">
              <a:extLst>
                <a:ext uri="{FF2B5EF4-FFF2-40B4-BE49-F238E27FC236}">
                  <a16:creationId xmlns:a16="http://schemas.microsoft.com/office/drawing/2014/main" id="{13524859-D793-6540-BC68-7C52562D68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20773" y="1086098"/>
              <a:ext cx="544513" cy="550862"/>
              <a:chOff x="780393" y="2374082"/>
              <a:chExt cx="544513" cy="550862"/>
            </a:xfrm>
          </p:grpSpPr>
          <p:grpSp>
            <p:nvGrpSpPr>
              <p:cNvPr id="77" name="Group 830">
                <a:extLst>
                  <a:ext uri="{FF2B5EF4-FFF2-40B4-BE49-F238E27FC236}">
                    <a16:creationId xmlns:a16="http://schemas.microsoft.com/office/drawing/2014/main" id="{31D527C2-A188-FA48-81FB-DAA108B637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0393" y="2374082"/>
                <a:ext cx="544513" cy="550862"/>
                <a:chOff x="2005" y="2960"/>
                <a:chExt cx="1210" cy="1224"/>
              </a:xfrm>
            </p:grpSpPr>
            <p:sp>
              <p:nvSpPr>
                <p:cNvPr id="79" name="Freeform 831">
                  <a:extLst>
                    <a:ext uri="{FF2B5EF4-FFF2-40B4-BE49-F238E27FC236}">
                      <a16:creationId xmlns:a16="http://schemas.microsoft.com/office/drawing/2014/main" id="{79CC3E1C-7350-0F41-8C77-07EBDFD245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5" y="2960"/>
                  <a:ext cx="1210" cy="1224"/>
                </a:xfrm>
                <a:custGeom>
                  <a:avLst/>
                  <a:gdLst>
                    <a:gd name="T0" fmla="*/ 16270782 w 316"/>
                    <a:gd name="T1" fmla="*/ 7227700 h 300"/>
                    <a:gd name="T2" fmla="*/ 3379235 w 316"/>
                    <a:gd name="T3" fmla="*/ 25028744 h 300"/>
                    <a:gd name="T4" fmla="*/ 4623755 w 316"/>
                    <a:gd name="T5" fmla="*/ 67337303 h 300"/>
                    <a:gd name="T6" fmla="*/ 18066950 w 316"/>
                    <a:gd name="T7" fmla="*/ 88001961 h 300"/>
                    <a:gd name="T8" fmla="*/ 39286724 w 316"/>
                    <a:gd name="T9" fmla="*/ 92443950 h 300"/>
                    <a:gd name="T10" fmla="*/ 52550599 w 316"/>
                    <a:gd name="T11" fmla="*/ 62050753 h 300"/>
                    <a:gd name="T12" fmla="*/ 49905757 w 316"/>
                    <a:gd name="T13" fmla="*/ 18197893 h 300"/>
                    <a:gd name="T14" fmla="*/ 28471859 w 316"/>
                    <a:gd name="T15" fmla="*/ 1845253 h 300"/>
                    <a:gd name="T16" fmla="*/ 16270782 w 316"/>
                    <a:gd name="T17" fmla="*/ 7227700 h 3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6" h="300">
                      <a:moveTo>
                        <a:pt x="92" y="23"/>
                      </a:moveTo>
                      <a:cubicBezTo>
                        <a:pt x="57" y="33"/>
                        <a:pt x="30" y="56"/>
                        <a:pt x="19" y="80"/>
                      </a:cubicBezTo>
                      <a:cubicBezTo>
                        <a:pt x="0" y="121"/>
                        <a:pt x="6" y="179"/>
                        <a:pt x="26" y="215"/>
                      </a:cubicBezTo>
                      <a:cubicBezTo>
                        <a:pt x="41" y="243"/>
                        <a:pt x="71" y="273"/>
                        <a:pt x="102" y="281"/>
                      </a:cubicBezTo>
                      <a:cubicBezTo>
                        <a:pt x="138" y="290"/>
                        <a:pt x="184" y="300"/>
                        <a:pt x="222" y="295"/>
                      </a:cubicBezTo>
                      <a:cubicBezTo>
                        <a:pt x="272" y="287"/>
                        <a:pt x="286" y="240"/>
                        <a:pt x="297" y="198"/>
                      </a:cubicBezTo>
                      <a:cubicBezTo>
                        <a:pt x="310" y="154"/>
                        <a:pt x="316" y="95"/>
                        <a:pt x="282" y="58"/>
                      </a:cubicBezTo>
                      <a:cubicBezTo>
                        <a:pt x="249" y="23"/>
                        <a:pt x="210" y="0"/>
                        <a:pt x="161" y="6"/>
                      </a:cubicBezTo>
                      <a:cubicBezTo>
                        <a:pt x="138" y="8"/>
                        <a:pt x="120" y="15"/>
                        <a:pt x="92" y="23"/>
                      </a:cubicBezTo>
                    </a:path>
                  </a:pathLst>
                </a:custGeom>
                <a:solidFill>
                  <a:srgbClr val="FAC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" name="Freeform 832">
                  <a:extLst>
                    <a:ext uri="{FF2B5EF4-FFF2-40B4-BE49-F238E27FC236}">
                      <a16:creationId xmlns:a16="http://schemas.microsoft.com/office/drawing/2014/main" id="{5BD902CA-C632-864F-877C-5BE766764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" y="3000"/>
                  <a:ext cx="923" cy="988"/>
                </a:xfrm>
                <a:custGeom>
                  <a:avLst/>
                  <a:gdLst>
                    <a:gd name="T0" fmla="*/ 6393376 w 241"/>
                    <a:gd name="T1" fmla="*/ 64598816 h 242"/>
                    <a:gd name="T2" fmla="*/ 5317204 w 241"/>
                    <a:gd name="T3" fmla="*/ 25863015 h 242"/>
                    <a:gd name="T4" fmla="*/ 17028592 w 241"/>
                    <a:gd name="T5" fmla="*/ 9794358 h 242"/>
                    <a:gd name="T6" fmla="*/ 28184709 w 241"/>
                    <a:gd name="T7" fmla="*/ 4404300 h 242"/>
                    <a:gd name="T8" fmla="*/ 42726597 w 241"/>
                    <a:gd name="T9" fmla="*/ 11646605 h 242"/>
                    <a:gd name="T10" fmla="*/ 26057094 w 241"/>
                    <a:gd name="T11" fmla="*/ 1551658 h 242"/>
                    <a:gd name="T12" fmla="*/ 14901858 w 241"/>
                    <a:gd name="T13" fmla="*/ 6635224 h 242"/>
                    <a:gd name="T14" fmla="*/ 3190424 w 241"/>
                    <a:gd name="T15" fmla="*/ 22686129 h 242"/>
                    <a:gd name="T16" fmla="*/ 4254348 w 241"/>
                    <a:gd name="T17" fmla="*/ 61445533 h 242"/>
                    <a:gd name="T18" fmla="*/ 11711373 w 241"/>
                    <a:gd name="T19" fmla="*/ 76263442 h 242"/>
                    <a:gd name="T20" fmla="*/ 6393376 w 241"/>
                    <a:gd name="T21" fmla="*/ 64598816 h 2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41" h="242">
                      <a:moveTo>
                        <a:pt x="36" y="205"/>
                      </a:moveTo>
                      <a:cubicBezTo>
                        <a:pt x="18" y="172"/>
                        <a:pt x="12" y="119"/>
                        <a:pt x="30" y="82"/>
                      </a:cubicBezTo>
                      <a:cubicBezTo>
                        <a:pt x="40" y="60"/>
                        <a:pt x="64" y="39"/>
                        <a:pt x="96" y="31"/>
                      </a:cubicBezTo>
                      <a:cubicBezTo>
                        <a:pt x="122" y="23"/>
                        <a:pt x="138" y="17"/>
                        <a:pt x="159" y="14"/>
                      </a:cubicBezTo>
                      <a:cubicBezTo>
                        <a:pt x="191" y="11"/>
                        <a:pt x="218" y="20"/>
                        <a:pt x="241" y="37"/>
                      </a:cubicBezTo>
                      <a:cubicBezTo>
                        <a:pt x="215" y="14"/>
                        <a:pt x="184" y="0"/>
                        <a:pt x="147" y="5"/>
                      </a:cubicBezTo>
                      <a:cubicBezTo>
                        <a:pt x="126" y="7"/>
                        <a:pt x="110" y="14"/>
                        <a:pt x="84" y="21"/>
                      </a:cubicBezTo>
                      <a:cubicBezTo>
                        <a:pt x="52" y="29"/>
                        <a:pt x="28" y="51"/>
                        <a:pt x="18" y="72"/>
                      </a:cubicBezTo>
                      <a:cubicBezTo>
                        <a:pt x="0" y="109"/>
                        <a:pt x="6" y="163"/>
                        <a:pt x="24" y="195"/>
                      </a:cubicBezTo>
                      <a:cubicBezTo>
                        <a:pt x="34" y="212"/>
                        <a:pt x="49" y="230"/>
                        <a:pt x="66" y="242"/>
                      </a:cubicBezTo>
                      <a:cubicBezTo>
                        <a:pt x="54" y="231"/>
                        <a:pt x="44" y="218"/>
                        <a:pt x="36" y="20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" name="Freeform 833">
                  <a:extLst>
                    <a:ext uri="{FF2B5EF4-FFF2-40B4-BE49-F238E27FC236}">
                      <a16:creationId xmlns:a16="http://schemas.microsoft.com/office/drawing/2014/main" id="{B5F6D718-407F-D147-A779-A02F920688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3127"/>
                  <a:ext cx="911" cy="1016"/>
                </a:xfrm>
                <a:custGeom>
                  <a:avLst/>
                  <a:gdLst>
                    <a:gd name="T0" fmla="*/ 36358814 w 238"/>
                    <a:gd name="T1" fmla="*/ 7831148 h 249"/>
                    <a:gd name="T2" fmla="*/ 31386074 w 238"/>
                    <a:gd name="T3" fmla="*/ 0 h 249"/>
                    <a:gd name="T4" fmla="*/ 34238959 w 238"/>
                    <a:gd name="T5" fmla="*/ 4689232 h 249"/>
                    <a:gd name="T6" fmla="*/ 36682571 w 238"/>
                    <a:gd name="T7" fmla="*/ 45494350 h 249"/>
                    <a:gd name="T8" fmla="*/ 24510903 w 238"/>
                    <a:gd name="T9" fmla="*/ 73381877 h 249"/>
                    <a:gd name="T10" fmla="*/ 4935002 w 238"/>
                    <a:gd name="T11" fmla="*/ 69297724 h 249"/>
                    <a:gd name="T12" fmla="*/ 0 w 238"/>
                    <a:gd name="T13" fmla="*/ 65227237 h 249"/>
                    <a:gd name="T14" fmla="*/ 7055017 w 238"/>
                    <a:gd name="T15" fmla="*/ 72459072 h 249"/>
                    <a:gd name="T16" fmla="*/ 26630130 w 238"/>
                    <a:gd name="T17" fmla="*/ 76525230 h 249"/>
                    <a:gd name="T18" fmla="*/ 38981659 w 238"/>
                    <a:gd name="T19" fmla="*/ 48562833 h 249"/>
                    <a:gd name="T20" fmla="*/ 36358814 w 238"/>
                    <a:gd name="T21" fmla="*/ 7831148 h 2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38" h="249">
                      <a:moveTo>
                        <a:pt x="206" y="25"/>
                      </a:moveTo>
                      <a:cubicBezTo>
                        <a:pt x="197" y="16"/>
                        <a:pt x="188" y="7"/>
                        <a:pt x="178" y="0"/>
                      </a:cubicBezTo>
                      <a:cubicBezTo>
                        <a:pt x="183" y="5"/>
                        <a:pt x="189" y="10"/>
                        <a:pt x="194" y="15"/>
                      </a:cubicBezTo>
                      <a:cubicBezTo>
                        <a:pt x="226" y="49"/>
                        <a:pt x="220" y="104"/>
                        <a:pt x="208" y="145"/>
                      </a:cubicBezTo>
                      <a:cubicBezTo>
                        <a:pt x="198" y="184"/>
                        <a:pt x="185" y="227"/>
                        <a:pt x="139" y="234"/>
                      </a:cubicBezTo>
                      <a:cubicBezTo>
                        <a:pt x="104" y="239"/>
                        <a:pt x="61" y="230"/>
                        <a:pt x="28" y="221"/>
                      </a:cubicBezTo>
                      <a:cubicBezTo>
                        <a:pt x="18" y="219"/>
                        <a:pt x="9" y="214"/>
                        <a:pt x="0" y="208"/>
                      </a:cubicBezTo>
                      <a:cubicBezTo>
                        <a:pt x="12" y="219"/>
                        <a:pt x="26" y="227"/>
                        <a:pt x="40" y="231"/>
                      </a:cubicBezTo>
                      <a:cubicBezTo>
                        <a:pt x="74" y="240"/>
                        <a:pt x="116" y="249"/>
                        <a:pt x="151" y="244"/>
                      </a:cubicBezTo>
                      <a:cubicBezTo>
                        <a:pt x="197" y="236"/>
                        <a:pt x="210" y="194"/>
                        <a:pt x="221" y="155"/>
                      </a:cubicBezTo>
                      <a:cubicBezTo>
                        <a:pt x="232" y="114"/>
                        <a:pt x="238" y="59"/>
                        <a:pt x="206" y="25"/>
                      </a:cubicBezTo>
                    </a:path>
                  </a:pathLst>
                </a:custGeom>
                <a:solidFill>
                  <a:srgbClr val="F797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" name="Freeform 834">
                  <a:extLst>
                    <a:ext uri="{FF2B5EF4-FFF2-40B4-BE49-F238E27FC236}">
                      <a16:creationId xmlns:a16="http://schemas.microsoft.com/office/drawing/2014/main" id="{0081969B-FDFA-4844-BF9A-4474C0897B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7" y="3102"/>
                  <a:ext cx="857" cy="952"/>
                </a:xfrm>
                <a:custGeom>
                  <a:avLst/>
                  <a:gdLst>
                    <a:gd name="T0" fmla="*/ 9323548 w 224"/>
                    <a:gd name="T1" fmla="*/ 12031429 h 233"/>
                    <a:gd name="T2" fmla="*/ 2292754 w 224"/>
                    <a:gd name="T3" fmla="*/ 19028527 h 233"/>
                    <a:gd name="T4" fmla="*/ 4726462 w 224"/>
                    <a:gd name="T5" fmla="*/ 38057340 h 233"/>
                    <a:gd name="T6" fmla="*/ 12622814 w 224"/>
                    <a:gd name="T7" fmla="*/ 38685754 h 233"/>
                    <a:gd name="T8" fmla="*/ 14601681 w 224"/>
                    <a:gd name="T9" fmla="*/ 25090892 h 233"/>
                    <a:gd name="T10" fmla="*/ 15968837 w 224"/>
                    <a:gd name="T11" fmla="*/ 18400048 h 233"/>
                    <a:gd name="T12" fmla="*/ 20015051 w 224"/>
                    <a:gd name="T13" fmla="*/ 19331443 h 233"/>
                    <a:gd name="T14" fmla="*/ 21068377 w 224"/>
                    <a:gd name="T15" fmla="*/ 27259135 h 233"/>
                    <a:gd name="T16" fmla="*/ 25666251 w 224"/>
                    <a:gd name="T17" fmla="*/ 26328827 h 233"/>
                    <a:gd name="T18" fmla="*/ 26720426 w 224"/>
                    <a:gd name="T19" fmla="*/ 18725881 h 233"/>
                    <a:gd name="T20" fmla="*/ 31076213 w 224"/>
                    <a:gd name="T21" fmla="*/ 22220383 h 233"/>
                    <a:gd name="T22" fmla="*/ 30753311 w 224"/>
                    <a:gd name="T23" fmla="*/ 30455416 h 233"/>
                    <a:gd name="T24" fmla="*/ 25976948 w 224"/>
                    <a:gd name="T25" fmla="*/ 34256233 h 233"/>
                    <a:gd name="T26" fmla="*/ 28783458 w 224"/>
                    <a:gd name="T27" fmla="*/ 45049931 h 233"/>
                    <a:gd name="T28" fmla="*/ 31951007 w 224"/>
                    <a:gd name="T29" fmla="*/ 40318601 h 233"/>
                    <a:gd name="T30" fmla="*/ 34616560 w 224"/>
                    <a:gd name="T31" fmla="*/ 40318601 h 233"/>
                    <a:gd name="T32" fmla="*/ 35802047 w 224"/>
                    <a:gd name="T33" fmla="*/ 50791321 h 233"/>
                    <a:gd name="T34" fmla="*/ 31772296 w 224"/>
                    <a:gd name="T35" fmla="*/ 55848136 h 233"/>
                    <a:gd name="T36" fmla="*/ 26851520 w 224"/>
                    <a:gd name="T37" fmla="*/ 57788418 h 233"/>
                    <a:gd name="T38" fmla="*/ 27225157 w 224"/>
                    <a:gd name="T39" fmla="*/ 70145615 h 233"/>
                    <a:gd name="T40" fmla="*/ 37041296 w 224"/>
                    <a:gd name="T41" fmla="*/ 69518019 h 233"/>
                    <a:gd name="T42" fmla="*/ 38646469 w 224"/>
                    <a:gd name="T43" fmla="*/ 59956662 h 233"/>
                    <a:gd name="T44" fmla="*/ 37041296 w 224"/>
                    <a:gd name="T45" fmla="*/ 50791321 h 233"/>
                    <a:gd name="T46" fmla="*/ 36727412 w 224"/>
                    <a:gd name="T47" fmla="*/ 34884998 h 233"/>
                    <a:gd name="T48" fmla="*/ 38286552 w 224"/>
                    <a:gd name="T49" fmla="*/ 28269109 h 233"/>
                    <a:gd name="T50" fmla="*/ 36536512 w 224"/>
                    <a:gd name="T51" fmla="*/ 26025911 h 233"/>
                    <a:gd name="T52" fmla="*/ 34065050 w 224"/>
                    <a:gd name="T53" fmla="*/ 25398580 h 233"/>
                    <a:gd name="T54" fmla="*/ 31951007 w 224"/>
                    <a:gd name="T55" fmla="*/ 20661656 h 233"/>
                    <a:gd name="T56" fmla="*/ 34616560 w 224"/>
                    <a:gd name="T57" fmla="*/ 17790878 h 233"/>
                    <a:gd name="T58" fmla="*/ 35478924 w 224"/>
                    <a:gd name="T59" fmla="*/ 6062365 h 233"/>
                    <a:gd name="T60" fmla="*/ 27585984 w 224"/>
                    <a:gd name="T61" fmla="*/ 3499274 h 233"/>
                    <a:gd name="T62" fmla="*/ 26720426 w 224"/>
                    <a:gd name="T63" fmla="*/ 13041403 h 233"/>
                    <a:gd name="T64" fmla="*/ 23000480 w 224"/>
                    <a:gd name="T65" fmla="*/ 10798205 h 233"/>
                    <a:gd name="T66" fmla="*/ 19510091 w 224"/>
                    <a:gd name="T67" fmla="*/ 13971630 h 233"/>
                    <a:gd name="T68" fmla="*/ 13354072 w 224"/>
                    <a:gd name="T69" fmla="*/ 15530622 h 233"/>
                    <a:gd name="T70" fmla="*/ 9323548 w 224"/>
                    <a:gd name="T71" fmla="*/ 12031429 h 2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24" h="233">
                      <a:moveTo>
                        <a:pt x="53" y="38"/>
                      </a:moveTo>
                      <a:cubicBezTo>
                        <a:pt x="35" y="36"/>
                        <a:pt x="20" y="50"/>
                        <a:pt x="13" y="60"/>
                      </a:cubicBezTo>
                      <a:cubicBezTo>
                        <a:pt x="0" y="78"/>
                        <a:pt x="9" y="107"/>
                        <a:pt x="27" y="120"/>
                      </a:cubicBezTo>
                      <a:cubicBezTo>
                        <a:pt x="39" y="129"/>
                        <a:pt x="60" y="133"/>
                        <a:pt x="72" y="122"/>
                      </a:cubicBezTo>
                      <a:cubicBezTo>
                        <a:pt x="84" y="112"/>
                        <a:pt x="82" y="93"/>
                        <a:pt x="83" y="79"/>
                      </a:cubicBezTo>
                      <a:cubicBezTo>
                        <a:pt x="84" y="70"/>
                        <a:pt x="83" y="64"/>
                        <a:pt x="91" y="58"/>
                      </a:cubicBezTo>
                      <a:cubicBezTo>
                        <a:pt x="99" y="52"/>
                        <a:pt x="110" y="51"/>
                        <a:pt x="114" y="61"/>
                      </a:cubicBezTo>
                      <a:cubicBezTo>
                        <a:pt x="118" y="69"/>
                        <a:pt x="110" y="79"/>
                        <a:pt x="120" y="86"/>
                      </a:cubicBezTo>
                      <a:cubicBezTo>
                        <a:pt x="126" y="90"/>
                        <a:pt x="141" y="88"/>
                        <a:pt x="146" y="83"/>
                      </a:cubicBezTo>
                      <a:cubicBezTo>
                        <a:pt x="152" y="77"/>
                        <a:pt x="145" y="64"/>
                        <a:pt x="152" y="59"/>
                      </a:cubicBezTo>
                      <a:cubicBezTo>
                        <a:pt x="160" y="52"/>
                        <a:pt x="173" y="63"/>
                        <a:pt x="177" y="70"/>
                      </a:cubicBezTo>
                      <a:cubicBezTo>
                        <a:pt x="183" y="79"/>
                        <a:pt x="182" y="89"/>
                        <a:pt x="175" y="96"/>
                      </a:cubicBezTo>
                      <a:cubicBezTo>
                        <a:pt x="167" y="104"/>
                        <a:pt x="156" y="101"/>
                        <a:pt x="148" y="108"/>
                      </a:cubicBezTo>
                      <a:cubicBezTo>
                        <a:pt x="132" y="121"/>
                        <a:pt x="141" y="149"/>
                        <a:pt x="164" y="142"/>
                      </a:cubicBezTo>
                      <a:cubicBezTo>
                        <a:pt x="170" y="140"/>
                        <a:pt x="178" y="132"/>
                        <a:pt x="182" y="127"/>
                      </a:cubicBezTo>
                      <a:cubicBezTo>
                        <a:pt x="190" y="117"/>
                        <a:pt x="194" y="112"/>
                        <a:pt x="197" y="127"/>
                      </a:cubicBezTo>
                      <a:cubicBezTo>
                        <a:pt x="199" y="136"/>
                        <a:pt x="206" y="150"/>
                        <a:pt x="204" y="160"/>
                      </a:cubicBezTo>
                      <a:cubicBezTo>
                        <a:pt x="203" y="171"/>
                        <a:pt x="194" y="177"/>
                        <a:pt x="181" y="176"/>
                      </a:cubicBezTo>
                      <a:cubicBezTo>
                        <a:pt x="169" y="176"/>
                        <a:pt x="162" y="169"/>
                        <a:pt x="153" y="182"/>
                      </a:cubicBezTo>
                      <a:cubicBezTo>
                        <a:pt x="147" y="191"/>
                        <a:pt x="147" y="212"/>
                        <a:pt x="155" y="221"/>
                      </a:cubicBezTo>
                      <a:cubicBezTo>
                        <a:pt x="165" y="233"/>
                        <a:pt x="201" y="232"/>
                        <a:pt x="211" y="219"/>
                      </a:cubicBezTo>
                      <a:cubicBezTo>
                        <a:pt x="217" y="212"/>
                        <a:pt x="221" y="198"/>
                        <a:pt x="220" y="189"/>
                      </a:cubicBezTo>
                      <a:cubicBezTo>
                        <a:pt x="219" y="177"/>
                        <a:pt x="211" y="172"/>
                        <a:pt x="211" y="160"/>
                      </a:cubicBezTo>
                      <a:cubicBezTo>
                        <a:pt x="211" y="141"/>
                        <a:pt x="195" y="126"/>
                        <a:pt x="209" y="110"/>
                      </a:cubicBezTo>
                      <a:cubicBezTo>
                        <a:pt x="214" y="105"/>
                        <a:pt x="224" y="100"/>
                        <a:pt x="218" y="89"/>
                      </a:cubicBezTo>
                      <a:cubicBezTo>
                        <a:pt x="215" y="85"/>
                        <a:pt x="213" y="83"/>
                        <a:pt x="208" y="82"/>
                      </a:cubicBezTo>
                      <a:cubicBezTo>
                        <a:pt x="206" y="81"/>
                        <a:pt x="203" y="78"/>
                        <a:pt x="194" y="80"/>
                      </a:cubicBezTo>
                      <a:cubicBezTo>
                        <a:pt x="186" y="82"/>
                        <a:pt x="183" y="68"/>
                        <a:pt x="182" y="65"/>
                      </a:cubicBezTo>
                      <a:cubicBezTo>
                        <a:pt x="177" y="52"/>
                        <a:pt x="187" y="55"/>
                        <a:pt x="197" y="56"/>
                      </a:cubicBezTo>
                      <a:cubicBezTo>
                        <a:pt x="220" y="56"/>
                        <a:pt x="218" y="31"/>
                        <a:pt x="202" y="19"/>
                      </a:cubicBezTo>
                      <a:cubicBezTo>
                        <a:pt x="191" y="11"/>
                        <a:pt x="168" y="0"/>
                        <a:pt x="157" y="11"/>
                      </a:cubicBezTo>
                      <a:cubicBezTo>
                        <a:pt x="146" y="21"/>
                        <a:pt x="155" y="30"/>
                        <a:pt x="152" y="41"/>
                      </a:cubicBezTo>
                      <a:cubicBezTo>
                        <a:pt x="146" y="59"/>
                        <a:pt x="137" y="39"/>
                        <a:pt x="131" y="34"/>
                      </a:cubicBezTo>
                      <a:cubicBezTo>
                        <a:pt x="117" y="22"/>
                        <a:pt x="113" y="37"/>
                        <a:pt x="111" y="44"/>
                      </a:cubicBezTo>
                      <a:cubicBezTo>
                        <a:pt x="110" y="50"/>
                        <a:pt x="86" y="50"/>
                        <a:pt x="76" y="49"/>
                      </a:cubicBezTo>
                      <a:cubicBezTo>
                        <a:pt x="67" y="47"/>
                        <a:pt x="68" y="37"/>
                        <a:pt x="53" y="38"/>
                      </a:cubicBezTo>
                    </a:path>
                  </a:pathLst>
                </a:custGeom>
                <a:solidFill>
                  <a:srgbClr val="882F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" name="Freeform 835">
                  <a:extLst>
                    <a:ext uri="{FF2B5EF4-FFF2-40B4-BE49-F238E27FC236}">
                      <a16:creationId xmlns:a16="http://schemas.microsoft.com/office/drawing/2014/main" id="{FAC72ED8-1995-3E42-9314-7A81CCA4BE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9" y="3890"/>
                  <a:ext cx="229" cy="127"/>
                </a:xfrm>
                <a:custGeom>
                  <a:avLst/>
                  <a:gdLst>
                    <a:gd name="T0" fmla="*/ 176521 w 60"/>
                    <a:gd name="T1" fmla="*/ 2614877 h 31"/>
                    <a:gd name="T2" fmla="*/ 2747950 w 60"/>
                    <a:gd name="T3" fmla="*/ 9124733 h 31"/>
                    <a:gd name="T4" fmla="*/ 6525218 w 60"/>
                    <a:gd name="T5" fmla="*/ 9450099 h 31"/>
                    <a:gd name="T6" fmla="*/ 10311446 w 60"/>
                    <a:gd name="T7" fmla="*/ 0 h 31"/>
                    <a:gd name="T8" fmla="*/ 5851324 w 60"/>
                    <a:gd name="T9" fmla="*/ 7767566 h 31"/>
                    <a:gd name="T10" fmla="*/ 673722 w 60"/>
                    <a:gd name="T11" fmla="*/ 3564779 h 31"/>
                    <a:gd name="T12" fmla="*/ 176521 w 60"/>
                    <a:gd name="T13" fmla="*/ 2614877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0" h="31">
                      <a:moveTo>
                        <a:pt x="1" y="8"/>
                      </a:moveTo>
                      <a:cubicBezTo>
                        <a:pt x="5" y="16"/>
                        <a:pt x="5" y="23"/>
                        <a:pt x="16" y="28"/>
                      </a:cubicBezTo>
                      <a:cubicBezTo>
                        <a:pt x="23" y="31"/>
                        <a:pt x="30" y="30"/>
                        <a:pt x="38" y="29"/>
                      </a:cubicBezTo>
                      <a:cubicBezTo>
                        <a:pt x="55" y="26"/>
                        <a:pt x="60" y="17"/>
                        <a:pt x="60" y="0"/>
                      </a:cubicBezTo>
                      <a:cubicBezTo>
                        <a:pt x="57" y="13"/>
                        <a:pt x="49" y="23"/>
                        <a:pt x="34" y="24"/>
                      </a:cubicBezTo>
                      <a:cubicBezTo>
                        <a:pt x="28" y="24"/>
                        <a:pt x="0" y="20"/>
                        <a:pt x="4" y="11"/>
                      </a:cubicBezTo>
                      <a:cubicBezTo>
                        <a:pt x="1" y="8"/>
                        <a:pt x="1" y="8"/>
                        <a:pt x="1" y="8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4" name="Freeform 836">
                  <a:extLst>
                    <a:ext uri="{FF2B5EF4-FFF2-40B4-BE49-F238E27FC236}">
                      <a16:creationId xmlns:a16="http://schemas.microsoft.com/office/drawing/2014/main" id="{0D2DAF92-53FD-3C48-AFCA-E40BA84359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8" y="3576"/>
                  <a:ext cx="153" cy="139"/>
                </a:xfrm>
                <a:custGeom>
                  <a:avLst/>
                  <a:gdLst>
                    <a:gd name="T0" fmla="*/ 504334 w 40"/>
                    <a:gd name="T1" fmla="*/ 934125 h 34"/>
                    <a:gd name="T2" fmla="*/ 7008582 w 40"/>
                    <a:gd name="T3" fmla="*/ 0 h 34"/>
                    <a:gd name="T4" fmla="*/ 682854 w 40"/>
                    <a:gd name="T5" fmla="*/ 156460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0" h="34">
                      <a:moveTo>
                        <a:pt x="3" y="3"/>
                      </a:moveTo>
                      <a:cubicBezTo>
                        <a:pt x="0" y="34"/>
                        <a:pt x="31" y="12"/>
                        <a:pt x="40" y="0"/>
                      </a:cubicBezTo>
                      <a:cubicBezTo>
                        <a:pt x="34" y="4"/>
                        <a:pt x="2" y="26"/>
                        <a:pt x="4" y="5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" name="Freeform 837">
                  <a:extLst>
                    <a:ext uri="{FF2B5EF4-FFF2-40B4-BE49-F238E27FC236}">
                      <a16:creationId xmlns:a16="http://schemas.microsoft.com/office/drawing/2014/main" id="{221F8B8C-257A-6246-9090-F646043D1E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2" y="3449"/>
                  <a:ext cx="69" cy="98"/>
                </a:xfrm>
                <a:custGeom>
                  <a:avLst/>
                  <a:gdLst>
                    <a:gd name="T0" fmla="*/ 377457 w 18"/>
                    <a:gd name="T1" fmla="*/ 0 h 24"/>
                    <a:gd name="T2" fmla="*/ 183739 w 18"/>
                    <a:gd name="T3" fmla="*/ 7569634 h 24"/>
                    <a:gd name="T4" fmla="*/ 0 w 18"/>
                    <a:gd name="T5" fmla="*/ 625563 h 24"/>
                    <a:gd name="T6" fmla="*/ 377457 w 18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24">
                      <a:moveTo>
                        <a:pt x="2" y="0"/>
                      </a:moveTo>
                      <a:cubicBezTo>
                        <a:pt x="18" y="3"/>
                        <a:pt x="10" y="17"/>
                        <a:pt x="1" y="24"/>
                      </a:cubicBezTo>
                      <a:cubicBezTo>
                        <a:pt x="7" y="19"/>
                        <a:pt x="8" y="5"/>
                        <a:pt x="0" y="2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" name="Freeform 838">
                  <a:extLst>
                    <a:ext uri="{FF2B5EF4-FFF2-40B4-BE49-F238E27FC236}">
                      <a16:creationId xmlns:a16="http://schemas.microsoft.com/office/drawing/2014/main" id="{05780935-7E54-3445-A5E5-F30E78213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2" y="3164"/>
                  <a:ext cx="107" cy="163"/>
                </a:xfrm>
                <a:custGeom>
                  <a:avLst/>
                  <a:gdLst>
                    <a:gd name="T0" fmla="*/ 0 w 28"/>
                    <a:gd name="T1" fmla="*/ 11474919 h 40"/>
                    <a:gd name="T2" fmla="*/ 4500156 w 28"/>
                    <a:gd name="T3" fmla="*/ 7445433 h 40"/>
                    <a:gd name="T4" fmla="*/ 0 w 28"/>
                    <a:gd name="T5" fmla="*/ 0 h 40"/>
                    <a:gd name="T6" fmla="*/ 1046460 w 28"/>
                    <a:gd name="T7" fmla="*/ 9570337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40">
                      <a:moveTo>
                        <a:pt x="0" y="37"/>
                      </a:moveTo>
                      <a:cubicBezTo>
                        <a:pt x="7" y="27"/>
                        <a:pt x="26" y="40"/>
                        <a:pt x="26" y="24"/>
                      </a:cubicBezTo>
                      <a:cubicBezTo>
                        <a:pt x="27" y="10"/>
                        <a:pt x="9" y="5"/>
                        <a:pt x="0" y="0"/>
                      </a:cubicBezTo>
                      <a:cubicBezTo>
                        <a:pt x="11" y="9"/>
                        <a:pt x="28" y="24"/>
                        <a:pt x="6" y="31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" name="Freeform 839">
                  <a:extLst>
                    <a:ext uri="{FF2B5EF4-FFF2-40B4-BE49-F238E27FC236}">
                      <a16:creationId xmlns:a16="http://schemas.microsoft.com/office/drawing/2014/main" id="{6A23A64D-E94A-C541-BFF6-F6FD2BEBED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8" y="3351"/>
                  <a:ext cx="134" cy="107"/>
                </a:xfrm>
                <a:custGeom>
                  <a:avLst/>
                  <a:gdLst>
                    <a:gd name="T0" fmla="*/ 506639 w 35"/>
                    <a:gd name="T1" fmla="*/ 3040792 h 26"/>
                    <a:gd name="T2" fmla="*/ 4245354 w 35"/>
                    <a:gd name="T3" fmla="*/ 0 h 26"/>
                    <a:gd name="T4" fmla="*/ 1061150 w 35"/>
                    <a:gd name="T5" fmla="*/ 4780772 h 2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5" h="26">
                      <a:moveTo>
                        <a:pt x="3" y="9"/>
                      </a:moveTo>
                      <a:cubicBezTo>
                        <a:pt x="0" y="26"/>
                        <a:pt x="35" y="25"/>
                        <a:pt x="24" y="0"/>
                      </a:cubicBezTo>
                      <a:cubicBezTo>
                        <a:pt x="23" y="7"/>
                        <a:pt x="16" y="25"/>
                        <a:pt x="6" y="14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8" name="Freeform 840">
                  <a:extLst>
                    <a:ext uri="{FF2B5EF4-FFF2-40B4-BE49-F238E27FC236}">
                      <a16:creationId xmlns:a16="http://schemas.microsoft.com/office/drawing/2014/main" id="{2DF9A123-B6A4-4548-B256-011B90B8D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8" y="3400"/>
                  <a:ext cx="237" cy="225"/>
                </a:xfrm>
                <a:custGeom>
                  <a:avLst/>
                  <a:gdLst>
                    <a:gd name="T0" fmla="*/ 0 w 62"/>
                    <a:gd name="T1" fmla="*/ 6422228 h 55"/>
                    <a:gd name="T2" fmla="*/ 7478558 w 62"/>
                    <a:gd name="T3" fmla="*/ 15050823 h 55"/>
                    <a:gd name="T4" fmla="*/ 10305039 w 62"/>
                    <a:gd name="T5" fmla="*/ 0 h 55"/>
                    <a:gd name="T6" fmla="*/ 6427406 w 62"/>
                    <a:gd name="T7" fmla="*/ 12159053 h 55"/>
                    <a:gd name="T8" fmla="*/ 177846 w 62"/>
                    <a:gd name="T9" fmla="*/ 7687019 h 55"/>
                    <a:gd name="T10" fmla="*/ 371280 w 62"/>
                    <a:gd name="T11" fmla="*/ 6422228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55">
                      <a:moveTo>
                        <a:pt x="0" y="20"/>
                      </a:moveTo>
                      <a:cubicBezTo>
                        <a:pt x="11" y="36"/>
                        <a:pt x="20" y="55"/>
                        <a:pt x="43" y="47"/>
                      </a:cubicBezTo>
                      <a:cubicBezTo>
                        <a:pt x="59" y="41"/>
                        <a:pt x="62" y="14"/>
                        <a:pt x="59" y="0"/>
                      </a:cubicBezTo>
                      <a:cubicBezTo>
                        <a:pt x="55" y="13"/>
                        <a:pt x="52" y="32"/>
                        <a:pt x="37" y="38"/>
                      </a:cubicBezTo>
                      <a:cubicBezTo>
                        <a:pt x="23" y="45"/>
                        <a:pt x="11" y="31"/>
                        <a:pt x="1" y="24"/>
                      </a:cubicBezTo>
                      <a:cubicBezTo>
                        <a:pt x="1" y="23"/>
                        <a:pt x="1" y="21"/>
                        <a:pt x="2" y="20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9" name="Freeform 841">
                  <a:extLst>
                    <a:ext uri="{FF2B5EF4-FFF2-40B4-BE49-F238E27FC236}">
                      <a16:creationId xmlns:a16="http://schemas.microsoft.com/office/drawing/2014/main" id="{F043B3C7-74A1-C840-B031-0A1214691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2" y="3266"/>
                  <a:ext cx="195" cy="155"/>
                </a:xfrm>
                <a:custGeom>
                  <a:avLst/>
                  <a:gdLst>
                    <a:gd name="T0" fmla="*/ 8720255 w 51"/>
                    <a:gd name="T1" fmla="*/ 921267 h 38"/>
                    <a:gd name="T2" fmla="*/ 1730759 w 51"/>
                    <a:gd name="T3" fmla="*/ 11873759 h 38"/>
                    <a:gd name="T4" fmla="*/ 8911534 w 51"/>
                    <a:gd name="T5" fmla="*/ 1538016 h 38"/>
                    <a:gd name="T6" fmla="*/ 8720255 w 51"/>
                    <a:gd name="T7" fmla="*/ 921267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38">
                      <a:moveTo>
                        <a:pt x="50" y="3"/>
                      </a:moveTo>
                      <a:cubicBezTo>
                        <a:pt x="36" y="2"/>
                        <a:pt x="0" y="21"/>
                        <a:pt x="10" y="38"/>
                      </a:cubicBezTo>
                      <a:cubicBezTo>
                        <a:pt x="10" y="28"/>
                        <a:pt x="40" y="0"/>
                        <a:pt x="51" y="5"/>
                      </a:cubicBezTo>
                      <a:cubicBezTo>
                        <a:pt x="50" y="3"/>
                        <a:pt x="50" y="3"/>
                        <a:pt x="50" y="3"/>
                      </a:cubicBezTo>
                    </a:path>
                  </a:pathLst>
                </a:custGeom>
                <a:solidFill>
                  <a:srgbClr val="9C4E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0" name="Freeform 842">
                  <a:extLst>
                    <a:ext uri="{FF2B5EF4-FFF2-40B4-BE49-F238E27FC236}">
                      <a16:creationId xmlns:a16="http://schemas.microsoft.com/office/drawing/2014/main" id="{C2759748-C251-CC4E-A897-93A11F47FE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" y="3147"/>
                  <a:ext cx="54" cy="98"/>
                </a:xfrm>
                <a:custGeom>
                  <a:avLst/>
                  <a:gdLst>
                    <a:gd name="T0" fmla="*/ 2248861 w 14"/>
                    <a:gd name="T1" fmla="*/ 625563 h 24"/>
                    <a:gd name="T2" fmla="*/ 928939 w 14"/>
                    <a:gd name="T3" fmla="*/ 7569634 h 24"/>
                    <a:gd name="T4" fmla="*/ 2640615 w 14"/>
                    <a:gd name="T5" fmla="*/ 927435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24">
                      <a:moveTo>
                        <a:pt x="12" y="2"/>
                      </a:moveTo>
                      <a:cubicBezTo>
                        <a:pt x="0" y="0"/>
                        <a:pt x="4" y="17"/>
                        <a:pt x="5" y="24"/>
                      </a:cubicBezTo>
                      <a:cubicBezTo>
                        <a:pt x="5" y="18"/>
                        <a:pt x="5" y="1"/>
                        <a:pt x="14" y="3"/>
                      </a:cubicBezTo>
                    </a:path>
                  </a:pathLst>
                </a:custGeom>
                <a:solidFill>
                  <a:srgbClr val="9C4E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" name="Freeform 843">
                  <a:extLst>
                    <a:ext uri="{FF2B5EF4-FFF2-40B4-BE49-F238E27FC236}">
                      <a16:creationId xmlns:a16="http://schemas.microsoft.com/office/drawing/2014/main" id="{BE7A24B5-EE82-044A-9DBF-137322658C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" y="3813"/>
                  <a:ext cx="172" cy="69"/>
                </a:xfrm>
                <a:custGeom>
                  <a:avLst/>
                  <a:gdLst>
                    <a:gd name="T0" fmla="*/ 7830044 w 45"/>
                    <a:gd name="T1" fmla="*/ 0 h 17"/>
                    <a:gd name="T2" fmla="*/ 3146438 w 45"/>
                    <a:gd name="T3" fmla="*/ 2069947 h 17"/>
                    <a:gd name="T4" fmla="*/ 177794 w 45"/>
                    <a:gd name="T5" fmla="*/ 5079147 h 17"/>
                    <a:gd name="T6" fmla="*/ 3146438 w 45"/>
                    <a:gd name="T7" fmla="*/ 4193585 h 17"/>
                    <a:gd name="T8" fmla="*/ 7652016 w 45"/>
                    <a:gd name="T9" fmla="*/ 581601 h 17"/>
                    <a:gd name="T10" fmla="*/ 7830044 w 45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5" h="17">
                      <a:moveTo>
                        <a:pt x="45" y="0"/>
                      </a:moveTo>
                      <a:cubicBezTo>
                        <a:pt x="37" y="9"/>
                        <a:pt x="29" y="9"/>
                        <a:pt x="18" y="7"/>
                      </a:cubicBezTo>
                      <a:cubicBezTo>
                        <a:pt x="10" y="6"/>
                        <a:pt x="0" y="5"/>
                        <a:pt x="1" y="17"/>
                      </a:cubicBezTo>
                      <a:cubicBezTo>
                        <a:pt x="2" y="12"/>
                        <a:pt x="9" y="13"/>
                        <a:pt x="18" y="14"/>
                      </a:cubicBezTo>
                      <a:cubicBezTo>
                        <a:pt x="29" y="16"/>
                        <a:pt x="42" y="17"/>
                        <a:pt x="44" y="2"/>
                      </a:cubicBezTo>
                      <a:cubicBezTo>
                        <a:pt x="45" y="0"/>
                        <a:pt x="45" y="0"/>
                        <a:pt x="45" y="0"/>
                      </a:cubicBezTo>
                    </a:path>
                  </a:pathLst>
                </a:custGeom>
                <a:solidFill>
                  <a:srgbClr val="9C4E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" name="Freeform 844">
                  <a:extLst>
                    <a:ext uri="{FF2B5EF4-FFF2-40B4-BE49-F238E27FC236}">
                      <a16:creationId xmlns:a16="http://schemas.microsoft.com/office/drawing/2014/main" id="{C2C79C46-FADA-2E46-A28A-8EE3570800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8" y="2976"/>
                  <a:ext cx="1156" cy="1196"/>
                </a:xfrm>
                <a:custGeom>
                  <a:avLst/>
                  <a:gdLst>
                    <a:gd name="T0" fmla="*/ 15158528 w 302"/>
                    <a:gd name="T1" fmla="*/ 6003834 h 293"/>
                    <a:gd name="T2" fmla="*/ 14979276 w 302"/>
                    <a:gd name="T3" fmla="*/ 5625474 h 293"/>
                    <a:gd name="T4" fmla="*/ 2120211 w 302"/>
                    <a:gd name="T5" fmla="*/ 23887459 h 293"/>
                    <a:gd name="T6" fmla="*/ 0 w 302"/>
                    <a:gd name="T7" fmla="*/ 41844611 h 293"/>
                    <a:gd name="T8" fmla="*/ 3359420 w 302"/>
                    <a:gd name="T9" fmla="*/ 66369742 h 293"/>
                    <a:gd name="T10" fmla="*/ 16917038 w 302"/>
                    <a:gd name="T11" fmla="*/ 87477379 h 293"/>
                    <a:gd name="T12" fmla="*/ 33872052 w 302"/>
                    <a:gd name="T13" fmla="*/ 92181431 h 293"/>
                    <a:gd name="T14" fmla="*/ 38121328 w 302"/>
                    <a:gd name="T15" fmla="*/ 91881014 h 293"/>
                    <a:gd name="T16" fmla="*/ 47476484 w 302"/>
                    <a:gd name="T17" fmla="*/ 80547637 h 293"/>
                    <a:gd name="T18" fmla="*/ 51522242 w 302"/>
                    <a:gd name="T19" fmla="*/ 61346183 h 293"/>
                    <a:gd name="T20" fmla="*/ 53280748 w 302"/>
                    <a:gd name="T21" fmla="*/ 40613907 h 293"/>
                    <a:gd name="T22" fmla="*/ 48848120 w 302"/>
                    <a:gd name="T23" fmla="*/ 16957700 h 293"/>
                    <a:gd name="T24" fmla="*/ 30006445 w 302"/>
                    <a:gd name="T25" fmla="*/ 0 h 293"/>
                    <a:gd name="T26" fmla="*/ 27332338 w 302"/>
                    <a:gd name="T27" fmla="*/ 300416 h 293"/>
                    <a:gd name="T28" fmla="*/ 14979276 w 302"/>
                    <a:gd name="T29" fmla="*/ 5625474 h 293"/>
                    <a:gd name="T30" fmla="*/ 15158528 w 302"/>
                    <a:gd name="T31" fmla="*/ 6003834 h 293"/>
                    <a:gd name="T32" fmla="*/ 14979276 w 302"/>
                    <a:gd name="T33" fmla="*/ 5625474 h 293"/>
                    <a:gd name="T34" fmla="*/ 15158528 w 302"/>
                    <a:gd name="T35" fmla="*/ 6003834 h 293"/>
                    <a:gd name="T36" fmla="*/ 15158528 w 302"/>
                    <a:gd name="T37" fmla="*/ 6323428 h 293"/>
                    <a:gd name="T38" fmla="*/ 27332338 w 302"/>
                    <a:gd name="T39" fmla="*/ 924773 h 293"/>
                    <a:gd name="T40" fmla="*/ 30006445 w 302"/>
                    <a:gd name="T41" fmla="*/ 624357 h 293"/>
                    <a:gd name="T42" fmla="*/ 48536627 w 302"/>
                    <a:gd name="T43" fmla="*/ 17332795 h 293"/>
                    <a:gd name="T44" fmla="*/ 52906093 w 302"/>
                    <a:gd name="T45" fmla="*/ 40613907 h 293"/>
                    <a:gd name="T46" fmla="*/ 51160537 w 302"/>
                    <a:gd name="T47" fmla="*/ 61045783 h 293"/>
                    <a:gd name="T48" fmla="*/ 47102740 w 302"/>
                    <a:gd name="T49" fmla="*/ 80229194 h 293"/>
                    <a:gd name="T50" fmla="*/ 38121328 w 302"/>
                    <a:gd name="T51" fmla="*/ 91256653 h 293"/>
                    <a:gd name="T52" fmla="*/ 33872052 w 302"/>
                    <a:gd name="T53" fmla="*/ 91557070 h 293"/>
                    <a:gd name="T54" fmla="*/ 16917038 w 302"/>
                    <a:gd name="T55" fmla="*/ 86857455 h 293"/>
                    <a:gd name="T56" fmla="*/ 3683158 w 302"/>
                    <a:gd name="T57" fmla="*/ 66051316 h 293"/>
                    <a:gd name="T58" fmla="*/ 374655 w 302"/>
                    <a:gd name="T59" fmla="*/ 41844611 h 293"/>
                    <a:gd name="T60" fmla="*/ 2491658 w 302"/>
                    <a:gd name="T61" fmla="*/ 24206987 h 293"/>
                    <a:gd name="T62" fmla="*/ 15158528 w 302"/>
                    <a:gd name="T63" fmla="*/ 6323428 h 293"/>
                    <a:gd name="T64" fmla="*/ 15158528 w 302"/>
                    <a:gd name="T65" fmla="*/ 6323428 h 293"/>
                    <a:gd name="T66" fmla="*/ 15158528 w 302"/>
                    <a:gd name="T67" fmla="*/ 6003834 h 29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02" h="293">
                      <a:moveTo>
                        <a:pt x="86" y="19"/>
                      </a:moveTo>
                      <a:cubicBezTo>
                        <a:pt x="85" y="18"/>
                        <a:pt x="85" y="18"/>
                        <a:pt x="85" y="18"/>
                      </a:cubicBezTo>
                      <a:cubicBezTo>
                        <a:pt x="50" y="28"/>
                        <a:pt x="23" y="52"/>
                        <a:pt x="12" y="76"/>
                      </a:cubicBezTo>
                      <a:cubicBezTo>
                        <a:pt x="4" y="93"/>
                        <a:pt x="0" y="113"/>
                        <a:pt x="0" y="133"/>
                      </a:cubicBezTo>
                      <a:cubicBezTo>
                        <a:pt x="0" y="161"/>
                        <a:pt x="7" y="190"/>
                        <a:pt x="19" y="211"/>
                      </a:cubicBezTo>
                      <a:cubicBezTo>
                        <a:pt x="35" y="239"/>
                        <a:pt x="64" y="270"/>
                        <a:pt x="96" y="278"/>
                      </a:cubicBezTo>
                      <a:cubicBezTo>
                        <a:pt x="125" y="285"/>
                        <a:pt x="160" y="293"/>
                        <a:pt x="192" y="293"/>
                      </a:cubicBezTo>
                      <a:cubicBezTo>
                        <a:pt x="200" y="293"/>
                        <a:pt x="208" y="293"/>
                        <a:pt x="216" y="292"/>
                      </a:cubicBezTo>
                      <a:cubicBezTo>
                        <a:pt x="241" y="288"/>
                        <a:pt x="258" y="274"/>
                        <a:pt x="269" y="256"/>
                      </a:cubicBezTo>
                      <a:cubicBezTo>
                        <a:pt x="280" y="238"/>
                        <a:pt x="287" y="216"/>
                        <a:pt x="292" y="195"/>
                      </a:cubicBezTo>
                      <a:cubicBezTo>
                        <a:pt x="298" y="175"/>
                        <a:pt x="302" y="152"/>
                        <a:pt x="302" y="129"/>
                      </a:cubicBezTo>
                      <a:cubicBezTo>
                        <a:pt x="302" y="101"/>
                        <a:pt x="296" y="74"/>
                        <a:pt x="277" y="54"/>
                      </a:cubicBezTo>
                      <a:cubicBezTo>
                        <a:pt x="247" y="22"/>
                        <a:pt x="213" y="0"/>
                        <a:pt x="170" y="0"/>
                      </a:cubicBezTo>
                      <a:cubicBezTo>
                        <a:pt x="165" y="0"/>
                        <a:pt x="160" y="0"/>
                        <a:pt x="155" y="1"/>
                      </a:cubicBezTo>
                      <a:cubicBezTo>
                        <a:pt x="131" y="3"/>
                        <a:pt x="114" y="11"/>
                        <a:pt x="85" y="18"/>
                      </a:cubicBezTo>
                      <a:cubicBezTo>
                        <a:pt x="86" y="19"/>
                        <a:pt x="86" y="19"/>
                        <a:pt x="86" y="19"/>
                      </a:cubicBezTo>
                      <a:cubicBezTo>
                        <a:pt x="85" y="18"/>
                        <a:pt x="85" y="18"/>
                        <a:pt x="85" y="18"/>
                      </a:cubicBezTo>
                      <a:cubicBezTo>
                        <a:pt x="86" y="19"/>
                        <a:pt x="86" y="19"/>
                        <a:pt x="86" y="19"/>
                      </a:cubicBezTo>
                      <a:cubicBezTo>
                        <a:pt x="86" y="20"/>
                        <a:pt x="86" y="20"/>
                        <a:pt x="86" y="20"/>
                      </a:cubicBezTo>
                      <a:cubicBezTo>
                        <a:pt x="115" y="12"/>
                        <a:pt x="132" y="5"/>
                        <a:pt x="155" y="3"/>
                      </a:cubicBezTo>
                      <a:cubicBezTo>
                        <a:pt x="160" y="2"/>
                        <a:pt x="165" y="2"/>
                        <a:pt x="170" y="2"/>
                      </a:cubicBezTo>
                      <a:cubicBezTo>
                        <a:pt x="212" y="2"/>
                        <a:pt x="246" y="23"/>
                        <a:pt x="275" y="55"/>
                      </a:cubicBezTo>
                      <a:cubicBezTo>
                        <a:pt x="294" y="75"/>
                        <a:pt x="300" y="102"/>
                        <a:pt x="300" y="129"/>
                      </a:cubicBezTo>
                      <a:cubicBezTo>
                        <a:pt x="300" y="152"/>
                        <a:pt x="296" y="174"/>
                        <a:pt x="290" y="194"/>
                      </a:cubicBezTo>
                      <a:cubicBezTo>
                        <a:pt x="285" y="215"/>
                        <a:pt x="278" y="237"/>
                        <a:pt x="267" y="255"/>
                      </a:cubicBezTo>
                      <a:cubicBezTo>
                        <a:pt x="256" y="272"/>
                        <a:pt x="240" y="286"/>
                        <a:pt x="216" y="290"/>
                      </a:cubicBezTo>
                      <a:cubicBezTo>
                        <a:pt x="208" y="291"/>
                        <a:pt x="200" y="291"/>
                        <a:pt x="192" y="291"/>
                      </a:cubicBezTo>
                      <a:cubicBezTo>
                        <a:pt x="160" y="291"/>
                        <a:pt x="125" y="283"/>
                        <a:pt x="96" y="276"/>
                      </a:cubicBezTo>
                      <a:cubicBezTo>
                        <a:pt x="66" y="268"/>
                        <a:pt x="36" y="238"/>
                        <a:pt x="21" y="210"/>
                      </a:cubicBezTo>
                      <a:cubicBezTo>
                        <a:pt x="9" y="190"/>
                        <a:pt x="2" y="161"/>
                        <a:pt x="2" y="133"/>
                      </a:cubicBezTo>
                      <a:cubicBezTo>
                        <a:pt x="2" y="113"/>
                        <a:pt x="6" y="93"/>
                        <a:pt x="14" y="77"/>
                      </a:cubicBezTo>
                      <a:cubicBezTo>
                        <a:pt x="25" y="53"/>
                        <a:pt x="51" y="30"/>
                        <a:pt x="86" y="20"/>
                      </a:cubicBezTo>
                      <a:cubicBezTo>
                        <a:pt x="86" y="20"/>
                        <a:pt x="86" y="20"/>
                        <a:pt x="86" y="20"/>
                      </a:cubicBezTo>
                      <a:cubicBezTo>
                        <a:pt x="86" y="19"/>
                        <a:pt x="86" y="19"/>
                        <a:pt x="86" y="19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" name="Freeform 845">
                  <a:extLst>
                    <a:ext uri="{FF2B5EF4-FFF2-40B4-BE49-F238E27FC236}">
                      <a16:creationId xmlns:a16="http://schemas.microsoft.com/office/drawing/2014/main" id="{3A7BEE26-D99D-FB43-B6BE-8E94DF349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7" y="3123"/>
                  <a:ext cx="857" cy="918"/>
                </a:xfrm>
                <a:custGeom>
                  <a:avLst/>
                  <a:gdLst>
                    <a:gd name="T0" fmla="*/ 26349747 w 224"/>
                    <a:gd name="T1" fmla="*/ 5608821 h 225"/>
                    <a:gd name="T2" fmla="*/ 25976948 w 224"/>
                    <a:gd name="T3" fmla="*/ 12814032 h 225"/>
                    <a:gd name="T4" fmla="*/ 24056996 w 224"/>
                    <a:gd name="T5" fmla="*/ 10669261 h 225"/>
                    <a:gd name="T6" fmla="*/ 20566768 w 224"/>
                    <a:gd name="T7" fmla="*/ 7828153 h 225"/>
                    <a:gd name="T8" fmla="*/ 15659035 w 224"/>
                    <a:gd name="T9" fmla="*/ 13436958 h 225"/>
                    <a:gd name="T10" fmla="*/ 11939142 w 224"/>
                    <a:gd name="T11" fmla="*/ 11591786 h 225"/>
                    <a:gd name="T12" fmla="*/ 9323548 w 224"/>
                    <a:gd name="T13" fmla="*/ 10050815 h 225"/>
                    <a:gd name="T14" fmla="*/ 1056692 w 224"/>
                    <a:gd name="T15" fmla="*/ 23487773 h 225"/>
                    <a:gd name="T16" fmla="*/ 12801510 w 224"/>
                    <a:gd name="T17" fmla="*/ 36924747 h 225"/>
                    <a:gd name="T18" fmla="*/ 14915569 w 224"/>
                    <a:gd name="T19" fmla="*/ 19424350 h 225"/>
                    <a:gd name="T20" fmla="*/ 18082937 w 224"/>
                    <a:gd name="T21" fmla="*/ 15660717 h 225"/>
                    <a:gd name="T22" fmla="*/ 19832935 w 224"/>
                    <a:gd name="T23" fmla="*/ 21961461 h 225"/>
                    <a:gd name="T24" fmla="*/ 25798252 w 224"/>
                    <a:gd name="T25" fmla="*/ 24729178 h 225"/>
                    <a:gd name="T26" fmla="*/ 26720426 w 224"/>
                    <a:gd name="T27" fmla="*/ 17200607 h 225"/>
                    <a:gd name="T28" fmla="*/ 29517295 w 224"/>
                    <a:gd name="T29" fmla="*/ 17896961 h 225"/>
                    <a:gd name="T30" fmla="*/ 30571409 w 224"/>
                    <a:gd name="T31" fmla="*/ 28175232 h 225"/>
                    <a:gd name="T32" fmla="*/ 24417809 w 224"/>
                    <a:gd name="T33" fmla="*/ 37621097 h 225"/>
                    <a:gd name="T34" fmla="*/ 28783458 w 224"/>
                    <a:gd name="T35" fmla="*/ 43231068 h 225"/>
                    <a:gd name="T36" fmla="*/ 33738736 w 224"/>
                    <a:gd name="T37" fmla="*/ 35398504 h 225"/>
                    <a:gd name="T38" fmla="*/ 34422453 w 224"/>
                    <a:gd name="T39" fmla="*/ 38543625 h 225"/>
                    <a:gd name="T40" fmla="*/ 34616560 w 224"/>
                    <a:gd name="T41" fmla="*/ 51981664 h 225"/>
                    <a:gd name="T42" fmla="*/ 28965578 w 224"/>
                    <a:gd name="T43" fmla="*/ 52603522 h 225"/>
                    <a:gd name="T44" fmla="*/ 26851520 w 224"/>
                    <a:gd name="T45" fmla="*/ 55445731 h 225"/>
                    <a:gd name="T46" fmla="*/ 31951007 w 224"/>
                    <a:gd name="T47" fmla="*/ 70482404 h 225"/>
                    <a:gd name="T48" fmla="*/ 31951007 w 224"/>
                    <a:gd name="T49" fmla="*/ 70178477 h 225"/>
                    <a:gd name="T50" fmla="*/ 28965578 w 224"/>
                    <a:gd name="T51" fmla="*/ 52977882 h 225"/>
                    <a:gd name="T52" fmla="*/ 35802047 w 224"/>
                    <a:gd name="T53" fmla="*/ 48535611 h 225"/>
                    <a:gd name="T54" fmla="*/ 31951007 w 224"/>
                    <a:gd name="T55" fmla="*/ 38244039 h 225"/>
                    <a:gd name="T56" fmla="*/ 25976948 w 224"/>
                    <a:gd name="T57" fmla="*/ 32256378 h 225"/>
                    <a:gd name="T58" fmla="*/ 27730179 w 224"/>
                    <a:gd name="T59" fmla="*/ 16278147 h 225"/>
                    <a:gd name="T60" fmla="*/ 22809403 w 224"/>
                    <a:gd name="T61" fmla="*/ 26029376 h 225"/>
                    <a:gd name="T62" fmla="*/ 18082937 w 224"/>
                    <a:gd name="T63" fmla="*/ 15355623 h 225"/>
                    <a:gd name="T64" fmla="*/ 12622814 w 224"/>
                    <a:gd name="T65" fmla="*/ 36625226 h 225"/>
                    <a:gd name="T66" fmla="*/ 2292754 w 224"/>
                    <a:gd name="T67" fmla="*/ 17200607 h 225"/>
                    <a:gd name="T68" fmla="*/ 9502198 w 224"/>
                    <a:gd name="T69" fmla="*/ 10369757 h 225"/>
                    <a:gd name="T70" fmla="*/ 19510091 w 224"/>
                    <a:gd name="T71" fmla="*/ 12214663 h 225"/>
                    <a:gd name="T72" fmla="*/ 25666251 w 224"/>
                    <a:gd name="T73" fmla="*/ 13815814 h 225"/>
                    <a:gd name="T74" fmla="*/ 29840151 w 224"/>
                    <a:gd name="T75" fmla="*/ 299517 h 225"/>
                    <a:gd name="T76" fmla="*/ 34616560 w 224"/>
                    <a:gd name="T77" fmla="*/ 15978561 h 225"/>
                    <a:gd name="T78" fmla="*/ 33738736 w 224"/>
                    <a:gd name="T79" fmla="*/ 23487773 h 225"/>
                    <a:gd name="T80" fmla="*/ 36536512 w 224"/>
                    <a:gd name="T81" fmla="*/ 24106301 h 225"/>
                    <a:gd name="T82" fmla="*/ 37041296 w 224"/>
                    <a:gd name="T83" fmla="*/ 48535611 h 225"/>
                    <a:gd name="T84" fmla="*/ 38467761 w 224"/>
                    <a:gd name="T85" fmla="*/ 62650942 h 225"/>
                    <a:gd name="T86" fmla="*/ 37916106 w 224"/>
                    <a:gd name="T87" fmla="*/ 52977882 h 225"/>
                    <a:gd name="T88" fmla="*/ 35802047 w 224"/>
                    <a:gd name="T89" fmla="*/ 37321580 h 225"/>
                    <a:gd name="T90" fmla="*/ 38838222 w 224"/>
                    <a:gd name="T91" fmla="*/ 28492811 h 225"/>
                    <a:gd name="T92" fmla="*/ 36727412 w 224"/>
                    <a:gd name="T93" fmla="*/ 23806714 h 225"/>
                    <a:gd name="T94" fmla="*/ 33738736 w 224"/>
                    <a:gd name="T95" fmla="*/ 23188186 h 225"/>
                    <a:gd name="T96" fmla="*/ 32132890 w 224"/>
                    <a:gd name="T97" fmla="*/ 18819685 h 225"/>
                    <a:gd name="T98" fmla="*/ 32828827 w 224"/>
                    <a:gd name="T99" fmla="*/ 15978561 h 225"/>
                    <a:gd name="T100" fmla="*/ 37041296 w 224"/>
                    <a:gd name="T101" fmla="*/ 14738257 h 225"/>
                    <a:gd name="T102" fmla="*/ 29840151 w 224"/>
                    <a:gd name="T103" fmla="*/ 0 h 22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24" h="225">
                      <a:moveTo>
                        <a:pt x="170" y="0"/>
                      </a:moveTo>
                      <a:cubicBezTo>
                        <a:pt x="165" y="0"/>
                        <a:pt x="160" y="2"/>
                        <a:pt x="156" y="5"/>
                      </a:cubicBezTo>
                      <a:cubicBezTo>
                        <a:pt x="151" y="10"/>
                        <a:pt x="150" y="14"/>
                        <a:pt x="150" y="18"/>
                      </a:cubicBezTo>
                      <a:cubicBezTo>
                        <a:pt x="150" y="22"/>
                        <a:pt x="152" y="26"/>
                        <a:pt x="152" y="31"/>
                      </a:cubicBezTo>
                      <a:cubicBezTo>
                        <a:pt x="152" y="32"/>
                        <a:pt x="151" y="34"/>
                        <a:pt x="151" y="36"/>
                      </a:cubicBezTo>
                      <a:cubicBezTo>
                        <a:pt x="150" y="39"/>
                        <a:pt x="149" y="40"/>
                        <a:pt x="148" y="41"/>
                      </a:cubicBezTo>
                      <a:cubicBezTo>
                        <a:pt x="147" y="42"/>
                        <a:pt x="147" y="43"/>
                        <a:pt x="146" y="43"/>
                      </a:cubicBezTo>
                      <a:cubicBezTo>
                        <a:pt x="145" y="43"/>
                        <a:pt x="144" y="42"/>
                        <a:pt x="143" y="41"/>
                      </a:cubicBezTo>
                      <a:cubicBezTo>
                        <a:pt x="141" y="39"/>
                        <a:pt x="139" y="37"/>
                        <a:pt x="137" y="34"/>
                      </a:cubicBezTo>
                      <a:cubicBezTo>
                        <a:pt x="135" y="32"/>
                        <a:pt x="133" y="29"/>
                        <a:pt x="132" y="28"/>
                      </a:cubicBezTo>
                      <a:cubicBezTo>
                        <a:pt x="128" y="25"/>
                        <a:pt x="125" y="23"/>
                        <a:pt x="122" y="23"/>
                      </a:cubicBezTo>
                      <a:cubicBezTo>
                        <a:pt x="120" y="23"/>
                        <a:pt x="118" y="24"/>
                        <a:pt x="117" y="25"/>
                      </a:cubicBezTo>
                      <a:cubicBezTo>
                        <a:pt x="113" y="28"/>
                        <a:pt x="111" y="35"/>
                        <a:pt x="110" y="38"/>
                      </a:cubicBezTo>
                      <a:cubicBezTo>
                        <a:pt x="110" y="39"/>
                        <a:pt x="109" y="40"/>
                        <a:pt x="108" y="40"/>
                      </a:cubicBezTo>
                      <a:cubicBezTo>
                        <a:pt x="105" y="42"/>
                        <a:pt x="96" y="43"/>
                        <a:pt x="89" y="43"/>
                      </a:cubicBezTo>
                      <a:cubicBezTo>
                        <a:pt x="89" y="43"/>
                        <a:pt x="89" y="43"/>
                        <a:pt x="89" y="43"/>
                      </a:cubicBezTo>
                      <a:cubicBezTo>
                        <a:pt x="84" y="43"/>
                        <a:pt x="79" y="43"/>
                        <a:pt x="76" y="43"/>
                      </a:cubicBezTo>
                      <a:cubicBezTo>
                        <a:pt x="72" y="42"/>
                        <a:pt x="71" y="40"/>
                        <a:pt x="68" y="37"/>
                      </a:cubicBezTo>
                      <a:cubicBezTo>
                        <a:pt x="65" y="34"/>
                        <a:pt x="62" y="32"/>
                        <a:pt x="55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32"/>
                        <a:pt x="54" y="32"/>
                        <a:pt x="53" y="32"/>
                      </a:cubicBezTo>
                      <a:cubicBezTo>
                        <a:pt x="52" y="32"/>
                        <a:pt x="51" y="32"/>
                        <a:pt x="50" y="32"/>
                      </a:cubicBezTo>
                      <a:cubicBezTo>
                        <a:pt x="33" y="32"/>
                        <a:pt x="19" y="45"/>
                        <a:pt x="12" y="54"/>
                      </a:cubicBezTo>
                      <a:cubicBezTo>
                        <a:pt x="8" y="61"/>
                        <a:pt x="6" y="68"/>
                        <a:pt x="6" y="75"/>
                      </a:cubicBezTo>
                      <a:cubicBezTo>
                        <a:pt x="6" y="91"/>
                        <a:pt x="14" y="107"/>
                        <a:pt x="26" y="116"/>
                      </a:cubicBezTo>
                      <a:cubicBezTo>
                        <a:pt x="33" y="121"/>
                        <a:pt x="43" y="125"/>
                        <a:pt x="53" y="125"/>
                      </a:cubicBezTo>
                      <a:cubicBezTo>
                        <a:pt x="60" y="125"/>
                        <a:pt x="67" y="123"/>
                        <a:pt x="73" y="118"/>
                      </a:cubicBezTo>
                      <a:cubicBezTo>
                        <a:pt x="79" y="113"/>
                        <a:pt x="81" y="105"/>
                        <a:pt x="82" y="97"/>
                      </a:cubicBezTo>
                      <a:cubicBezTo>
                        <a:pt x="84" y="89"/>
                        <a:pt x="83" y="81"/>
                        <a:pt x="84" y="74"/>
                      </a:cubicBezTo>
                      <a:cubicBezTo>
                        <a:pt x="84" y="69"/>
                        <a:pt x="84" y="66"/>
                        <a:pt x="85" y="62"/>
                      </a:cubicBezTo>
                      <a:cubicBezTo>
                        <a:pt x="86" y="59"/>
                        <a:pt x="88" y="56"/>
                        <a:pt x="91" y="54"/>
                      </a:cubicBezTo>
                      <a:cubicBezTo>
                        <a:pt x="95" y="51"/>
                        <a:pt x="99" y="50"/>
                        <a:pt x="103" y="50"/>
                      </a:cubicBezTo>
                      <a:cubicBezTo>
                        <a:pt x="103" y="50"/>
                        <a:pt x="103" y="50"/>
                        <a:pt x="103" y="50"/>
                      </a:cubicBezTo>
                      <a:cubicBezTo>
                        <a:pt x="108" y="50"/>
                        <a:pt x="111" y="52"/>
                        <a:pt x="113" y="56"/>
                      </a:cubicBezTo>
                      <a:cubicBezTo>
                        <a:pt x="114" y="58"/>
                        <a:pt x="114" y="59"/>
                        <a:pt x="114" y="61"/>
                      </a:cubicBezTo>
                      <a:cubicBezTo>
                        <a:pt x="114" y="64"/>
                        <a:pt x="113" y="67"/>
                        <a:pt x="113" y="70"/>
                      </a:cubicBezTo>
                      <a:cubicBezTo>
                        <a:pt x="113" y="74"/>
                        <a:pt x="115" y="78"/>
                        <a:pt x="120" y="82"/>
                      </a:cubicBezTo>
                      <a:cubicBezTo>
                        <a:pt x="122" y="83"/>
                        <a:pt x="126" y="84"/>
                        <a:pt x="130" y="84"/>
                      </a:cubicBezTo>
                      <a:cubicBezTo>
                        <a:pt x="137" y="84"/>
                        <a:pt x="143" y="83"/>
                        <a:pt x="147" y="79"/>
                      </a:cubicBezTo>
                      <a:cubicBezTo>
                        <a:pt x="149" y="76"/>
                        <a:pt x="150" y="72"/>
                        <a:pt x="150" y="68"/>
                      </a:cubicBezTo>
                      <a:cubicBezTo>
                        <a:pt x="150" y="67"/>
                        <a:pt x="150" y="65"/>
                        <a:pt x="150" y="64"/>
                      </a:cubicBezTo>
                      <a:cubicBezTo>
                        <a:pt x="150" y="60"/>
                        <a:pt x="150" y="57"/>
                        <a:pt x="152" y="55"/>
                      </a:cubicBezTo>
                      <a:cubicBezTo>
                        <a:pt x="154" y="53"/>
                        <a:pt x="156" y="53"/>
                        <a:pt x="158" y="53"/>
                      </a:cubicBezTo>
                      <a:cubicBezTo>
                        <a:pt x="158" y="53"/>
                        <a:pt x="158" y="53"/>
                        <a:pt x="158" y="53"/>
                      </a:cubicBezTo>
                      <a:cubicBezTo>
                        <a:pt x="161" y="53"/>
                        <a:pt x="165" y="55"/>
                        <a:pt x="168" y="57"/>
                      </a:cubicBezTo>
                      <a:cubicBezTo>
                        <a:pt x="172" y="60"/>
                        <a:pt x="175" y="63"/>
                        <a:pt x="176" y="65"/>
                      </a:cubicBezTo>
                      <a:cubicBezTo>
                        <a:pt x="179" y="69"/>
                        <a:pt x="180" y="73"/>
                        <a:pt x="180" y="77"/>
                      </a:cubicBezTo>
                      <a:cubicBezTo>
                        <a:pt x="180" y="82"/>
                        <a:pt x="178" y="86"/>
                        <a:pt x="174" y="90"/>
                      </a:cubicBezTo>
                      <a:cubicBezTo>
                        <a:pt x="171" y="94"/>
                        <a:pt x="166" y="95"/>
                        <a:pt x="161" y="96"/>
                      </a:cubicBezTo>
                      <a:cubicBezTo>
                        <a:pt x="157" y="98"/>
                        <a:pt x="152" y="99"/>
                        <a:pt x="147" y="102"/>
                      </a:cubicBezTo>
                      <a:cubicBezTo>
                        <a:pt x="141" y="107"/>
                        <a:pt x="139" y="114"/>
                        <a:pt x="139" y="120"/>
                      </a:cubicBezTo>
                      <a:cubicBezTo>
                        <a:pt x="139" y="125"/>
                        <a:pt x="140" y="130"/>
                        <a:pt x="143" y="133"/>
                      </a:cubicBezTo>
                      <a:cubicBezTo>
                        <a:pt x="146" y="137"/>
                        <a:pt x="151" y="139"/>
                        <a:pt x="156" y="139"/>
                      </a:cubicBezTo>
                      <a:cubicBezTo>
                        <a:pt x="159" y="139"/>
                        <a:pt x="161" y="139"/>
                        <a:pt x="164" y="138"/>
                      </a:cubicBezTo>
                      <a:cubicBezTo>
                        <a:pt x="171" y="135"/>
                        <a:pt x="178" y="128"/>
                        <a:pt x="183" y="123"/>
                      </a:cubicBezTo>
                      <a:cubicBezTo>
                        <a:pt x="185" y="120"/>
                        <a:pt x="187" y="118"/>
                        <a:pt x="188" y="116"/>
                      </a:cubicBezTo>
                      <a:cubicBezTo>
                        <a:pt x="190" y="114"/>
                        <a:pt x="191" y="113"/>
                        <a:pt x="192" y="113"/>
                      </a:cubicBezTo>
                      <a:cubicBezTo>
                        <a:pt x="192" y="113"/>
                        <a:pt x="192" y="113"/>
                        <a:pt x="192" y="113"/>
                      </a:cubicBezTo>
                      <a:cubicBezTo>
                        <a:pt x="193" y="114"/>
                        <a:pt x="193" y="114"/>
                        <a:pt x="193" y="114"/>
                      </a:cubicBezTo>
                      <a:cubicBezTo>
                        <a:pt x="194" y="115"/>
                        <a:pt x="195" y="117"/>
                        <a:pt x="196" y="123"/>
                      </a:cubicBezTo>
                      <a:cubicBezTo>
                        <a:pt x="198" y="130"/>
                        <a:pt x="204" y="143"/>
                        <a:pt x="204" y="152"/>
                      </a:cubicBezTo>
                      <a:cubicBezTo>
                        <a:pt x="204" y="153"/>
                        <a:pt x="204" y="154"/>
                        <a:pt x="203" y="155"/>
                      </a:cubicBezTo>
                      <a:cubicBezTo>
                        <a:pt x="203" y="160"/>
                        <a:pt x="200" y="164"/>
                        <a:pt x="197" y="166"/>
                      </a:cubicBezTo>
                      <a:cubicBezTo>
                        <a:pt x="193" y="169"/>
                        <a:pt x="188" y="170"/>
                        <a:pt x="182" y="170"/>
                      </a:cubicBezTo>
                      <a:cubicBezTo>
                        <a:pt x="181" y="170"/>
                        <a:pt x="181" y="170"/>
                        <a:pt x="181" y="170"/>
                      </a:cubicBezTo>
                      <a:cubicBezTo>
                        <a:pt x="175" y="170"/>
                        <a:pt x="170" y="168"/>
                        <a:pt x="165" y="168"/>
                      </a:cubicBezTo>
                      <a:cubicBezTo>
                        <a:pt x="165" y="168"/>
                        <a:pt x="165" y="168"/>
                        <a:pt x="165" y="168"/>
                      </a:cubicBezTo>
                      <a:cubicBezTo>
                        <a:pt x="163" y="168"/>
                        <a:pt x="161" y="169"/>
                        <a:pt x="159" y="170"/>
                      </a:cubicBezTo>
                      <a:cubicBezTo>
                        <a:pt x="157" y="171"/>
                        <a:pt x="155" y="173"/>
                        <a:pt x="153" y="177"/>
                      </a:cubicBezTo>
                      <a:cubicBezTo>
                        <a:pt x="149" y="181"/>
                        <a:pt x="148" y="188"/>
                        <a:pt x="148" y="195"/>
                      </a:cubicBezTo>
                      <a:cubicBezTo>
                        <a:pt x="148" y="203"/>
                        <a:pt x="150" y="211"/>
                        <a:pt x="154" y="216"/>
                      </a:cubicBezTo>
                      <a:cubicBezTo>
                        <a:pt x="159" y="223"/>
                        <a:pt x="170" y="225"/>
                        <a:pt x="182" y="225"/>
                      </a:cubicBezTo>
                      <a:cubicBezTo>
                        <a:pt x="188" y="225"/>
                        <a:pt x="194" y="225"/>
                        <a:pt x="199" y="223"/>
                      </a:cubicBezTo>
                      <a:cubicBezTo>
                        <a:pt x="200" y="222"/>
                        <a:pt x="201" y="221"/>
                        <a:pt x="202" y="221"/>
                      </a:cubicBezTo>
                      <a:cubicBezTo>
                        <a:pt x="196" y="223"/>
                        <a:pt x="189" y="224"/>
                        <a:pt x="182" y="224"/>
                      </a:cubicBezTo>
                      <a:cubicBezTo>
                        <a:pt x="171" y="224"/>
                        <a:pt x="160" y="222"/>
                        <a:pt x="155" y="216"/>
                      </a:cubicBezTo>
                      <a:cubicBezTo>
                        <a:pt x="147" y="207"/>
                        <a:pt x="147" y="186"/>
                        <a:pt x="153" y="177"/>
                      </a:cubicBezTo>
                      <a:cubicBezTo>
                        <a:pt x="158" y="171"/>
                        <a:pt x="161" y="169"/>
                        <a:pt x="165" y="169"/>
                      </a:cubicBezTo>
                      <a:cubicBezTo>
                        <a:pt x="170" y="169"/>
                        <a:pt x="174" y="171"/>
                        <a:pt x="181" y="171"/>
                      </a:cubicBezTo>
                      <a:cubicBezTo>
                        <a:pt x="181" y="171"/>
                        <a:pt x="181" y="171"/>
                        <a:pt x="181" y="171"/>
                      </a:cubicBezTo>
                      <a:cubicBezTo>
                        <a:pt x="194" y="171"/>
                        <a:pt x="203" y="166"/>
                        <a:pt x="204" y="155"/>
                      </a:cubicBezTo>
                      <a:cubicBezTo>
                        <a:pt x="206" y="145"/>
                        <a:pt x="199" y="131"/>
                        <a:pt x="197" y="122"/>
                      </a:cubicBezTo>
                      <a:cubicBezTo>
                        <a:pt x="196" y="115"/>
                        <a:pt x="194" y="112"/>
                        <a:pt x="192" y="112"/>
                      </a:cubicBezTo>
                      <a:cubicBezTo>
                        <a:pt x="189" y="112"/>
                        <a:pt x="186" y="117"/>
                        <a:pt x="182" y="122"/>
                      </a:cubicBezTo>
                      <a:cubicBezTo>
                        <a:pt x="178" y="127"/>
                        <a:pt x="170" y="135"/>
                        <a:pt x="164" y="137"/>
                      </a:cubicBezTo>
                      <a:cubicBezTo>
                        <a:pt x="161" y="138"/>
                        <a:pt x="159" y="138"/>
                        <a:pt x="156" y="138"/>
                      </a:cubicBezTo>
                      <a:cubicBezTo>
                        <a:pt x="139" y="138"/>
                        <a:pt x="134" y="115"/>
                        <a:pt x="148" y="103"/>
                      </a:cubicBezTo>
                      <a:cubicBezTo>
                        <a:pt x="156" y="96"/>
                        <a:pt x="167" y="99"/>
                        <a:pt x="175" y="91"/>
                      </a:cubicBezTo>
                      <a:cubicBezTo>
                        <a:pt x="182" y="84"/>
                        <a:pt x="183" y="74"/>
                        <a:pt x="177" y="65"/>
                      </a:cubicBezTo>
                      <a:cubicBezTo>
                        <a:pt x="174" y="60"/>
                        <a:pt x="165" y="52"/>
                        <a:pt x="158" y="52"/>
                      </a:cubicBezTo>
                      <a:cubicBezTo>
                        <a:pt x="156" y="52"/>
                        <a:pt x="154" y="52"/>
                        <a:pt x="152" y="54"/>
                      </a:cubicBezTo>
                      <a:cubicBezTo>
                        <a:pt x="145" y="59"/>
                        <a:pt x="152" y="72"/>
                        <a:pt x="146" y="78"/>
                      </a:cubicBezTo>
                      <a:cubicBezTo>
                        <a:pt x="143" y="81"/>
                        <a:pt x="136" y="83"/>
                        <a:pt x="130" y="83"/>
                      </a:cubicBezTo>
                      <a:cubicBezTo>
                        <a:pt x="126" y="83"/>
                        <a:pt x="123" y="82"/>
                        <a:pt x="120" y="81"/>
                      </a:cubicBezTo>
                      <a:cubicBezTo>
                        <a:pt x="110" y="74"/>
                        <a:pt x="118" y="64"/>
                        <a:pt x="114" y="56"/>
                      </a:cubicBezTo>
                      <a:cubicBezTo>
                        <a:pt x="112" y="51"/>
                        <a:pt x="108" y="49"/>
                        <a:pt x="103" y="49"/>
                      </a:cubicBezTo>
                      <a:cubicBezTo>
                        <a:pt x="99" y="49"/>
                        <a:pt x="95" y="50"/>
                        <a:pt x="91" y="53"/>
                      </a:cubicBezTo>
                      <a:cubicBezTo>
                        <a:pt x="83" y="59"/>
                        <a:pt x="84" y="65"/>
                        <a:pt x="83" y="74"/>
                      </a:cubicBezTo>
                      <a:cubicBezTo>
                        <a:pt x="82" y="88"/>
                        <a:pt x="84" y="107"/>
                        <a:pt x="72" y="117"/>
                      </a:cubicBezTo>
                      <a:cubicBezTo>
                        <a:pt x="67" y="122"/>
                        <a:pt x="60" y="124"/>
                        <a:pt x="53" y="124"/>
                      </a:cubicBezTo>
                      <a:cubicBezTo>
                        <a:pt x="43" y="124"/>
                        <a:pt x="34" y="120"/>
                        <a:pt x="27" y="115"/>
                      </a:cubicBezTo>
                      <a:cubicBezTo>
                        <a:pt x="9" y="102"/>
                        <a:pt x="0" y="73"/>
                        <a:pt x="13" y="55"/>
                      </a:cubicBezTo>
                      <a:cubicBezTo>
                        <a:pt x="20" y="46"/>
                        <a:pt x="33" y="33"/>
                        <a:pt x="50" y="33"/>
                      </a:cubicBezTo>
                      <a:cubicBezTo>
                        <a:pt x="51" y="33"/>
                        <a:pt x="52" y="33"/>
                        <a:pt x="53" y="33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68" y="33"/>
                        <a:pt x="67" y="42"/>
                        <a:pt x="76" y="44"/>
                      </a:cubicBezTo>
                      <a:cubicBezTo>
                        <a:pt x="79" y="44"/>
                        <a:pt x="84" y="44"/>
                        <a:pt x="89" y="44"/>
                      </a:cubicBezTo>
                      <a:cubicBezTo>
                        <a:pt x="99" y="44"/>
                        <a:pt x="110" y="43"/>
                        <a:pt x="111" y="39"/>
                      </a:cubicBezTo>
                      <a:cubicBezTo>
                        <a:pt x="113" y="34"/>
                        <a:pt x="115" y="24"/>
                        <a:pt x="122" y="24"/>
                      </a:cubicBezTo>
                      <a:cubicBezTo>
                        <a:pt x="124" y="24"/>
                        <a:pt x="127" y="26"/>
                        <a:pt x="131" y="29"/>
                      </a:cubicBezTo>
                      <a:cubicBezTo>
                        <a:pt x="135" y="33"/>
                        <a:pt x="141" y="44"/>
                        <a:pt x="146" y="44"/>
                      </a:cubicBezTo>
                      <a:cubicBezTo>
                        <a:pt x="148" y="44"/>
                        <a:pt x="150" y="42"/>
                        <a:pt x="152" y="36"/>
                      </a:cubicBezTo>
                      <a:cubicBezTo>
                        <a:pt x="155" y="25"/>
                        <a:pt x="146" y="16"/>
                        <a:pt x="157" y="6"/>
                      </a:cubicBezTo>
                      <a:cubicBezTo>
                        <a:pt x="160" y="3"/>
                        <a:pt x="165" y="1"/>
                        <a:pt x="170" y="1"/>
                      </a:cubicBezTo>
                      <a:cubicBezTo>
                        <a:pt x="181" y="1"/>
                        <a:pt x="194" y="8"/>
                        <a:pt x="202" y="14"/>
                      </a:cubicBezTo>
                      <a:cubicBezTo>
                        <a:pt x="217" y="26"/>
                        <a:pt x="220" y="51"/>
                        <a:pt x="198" y="51"/>
                      </a:cubicBezTo>
                      <a:cubicBezTo>
                        <a:pt x="198" y="51"/>
                        <a:pt x="198" y="51"/>
                        <a:pt x="197" y="51"/>
                      </a:cubicBezTo>
                      <a:cubicBezTo>
                        <a:pt x="194" y="50"/>
                        <a:pt x="190" y="50"/>
                        <a:pt x="187" y="50"/>
                      </a:cubicBezTo>
                      <a:cubicBezTo>
                        <a:pt x="182" y="50"/>
                        <a:pt x="179" y="52"/>
                        <a:pt x="182" y="60"/>
                      </a:cubicBezTo>
                      <a:cubicBezTo>
                        <a:pt x="183" y="63"/>
                        <a:pt x="185" y="75"/>
                        <a:pt x="192" y="75"/>
                      </a:cubicBezTo>
                      <a:cubicBezTo>
                        <a:pt x="193" y="75"/>
                        <a:pt x="193" y="75"/>
                        <a:pt x="194" y="75"/>
                      </a:cubicBezTo>
                      <a:cubicBezTo>
                        <a:pt x="196" y="75"/>
                        <a:pt x="198" y="74"/>
                        <a:pt x="199" y="74"/>
                      </a:cubicBezTo>
                      <a:cubicBezTo>
                        <a:pt x="204" y="74"/>
                        <a:pt x="206" y="77"/>
                        <a:pt x="208" y="77"/>
                      </a:cubicBezTo>
                      <a:cubicBezTo>
                        <a:pt x="213" y="78"/>
                        <a:pt x="215" y="80"/>
                        <a:pt x="218" y="84"/>
                      </a:cubicBezTo>
                      <a:cubicBezTo>
                        <a:pt x="224" y="95"/>
                        <a:pt x="214" y="100"/>
                        <a:pt x="209" y="105"/>
                      </a:cubicBezTo>
                      <a:cubicBezTo>
                        <a:pt x="195" y="121"/>
                        <a:pt x="211" y="136"/>
                        <a:pt x="211" y="155"/>
                      </a:cubicBezTo>
                      <a:cubicBezTo>
                        <a:pt x="211" y="167"/>
                        <a:pt x="219" y="172"/>
                        <a:pt x="220" y="184"/>
                      </a:cubicBezTo>
                      <a:cubicBezTo>
                        <a:pt x="221" y="190"/>
                        <a:pt x="219" y="197"/>
                        <a:pt x="216" y="204"/>
                      </a:cubicBezTo>
                      <a:cubicBezTo>
                        <a:pt x="217" y="203"/>
                        <a:pt x="218" y="202"/>
                        <a:pt x="219" y="200"/>
                      </a:cubicBezTo>
                      <a:cubicBezTo>
                        <a:pt x="220" y="196"/>
                        <a:pt x="221" y="191"/>
                        <a:pt x="221" y="187"/>
                      </a:cubicBezTo>
                      <a:cubicBezTo>
                        <a:pt x="221" y="186"/>
                        <a:pt x="221" y="184"/>
                        <a:pt x="221" y="183"/>
                      </a:cubicBezTo>
                      <a:cubicBezTo>
                        <a:pt x="220" y="178"/>
                        <a:pt x="218" y="173"/>
                        <a:pt x="216" y="169"/>
                      </a:cubicBezTo>
                      <a:cubicBezTo>
                        <a:pt x="214" y="165"/>
                        <a:pt x="212" y="161"/>
                        <a:pt x="212" y="155"/>
                      </a:cubicBezTo>
                      <a:cubicBezTo>
                        <a:pt x="212" y="148"/>
                        <a:pt x="210" y="142"/>
                        <a:pt x="208" y="136"/>
                      </a:cubicBezTo>
                      <a:cubicBezTo>
                        <a:pt x="206" y="130"/>
                        <a:pt x="204" y="124"/>
                        <a:pt x="204" y="119"/>
                      </a:cubicBezTo>
                      <a:cubicBezTo>
                        <a:pt x="204" y="115"/>
                        <a:pt x="205" y="110"/>
                        <a:pt x="209" y="106"/>
                      </a:cubicBezTo>
                      <a:cubicBezTo>
                        <a:pt x="211" y="104"/>
                        <a:pt x="214" y="102"/>
                        <a:pt x="216" y="100"/>
                      </a:cubicBezTo>
                      <a:cubicBezTo>
                        <a:pt x="219" y="97"/>
                        <a:pt x="221" y="94"/>
                        <a:pt x="221" y="91"/>
                      </a:cubicBezTo>
                      <a:cubicBezTo>
                        <a:pt x="221" y="89"/>
                        <a:pt x="220" y="86"/>
                        <a:pt x="219" y="84"/>
                      </a:cubicBezTo>
                      <a:cubicBezTo>
                        <a:pt x="217" y="81"/>
                        <a:pt x="216" y="80"/>
                        <a:pt x="214" y="78"/>
                      </a:cubicBezTo>
                      <a:cubicBezTo>
                        <a:pt x="213" y="77"/>
                        <a:pt x="211" y="76"/>
                        <a:pt x="209" y="76"/>
                      </a:cubicBezTo>
                      <a:cubicBezTo>
                        <a:pt x="207" y="76"/>
                        <a:pt x="204" y="73"/>
                        <a:pt x="199" y="73"/>
                      </a:cubicBezTo>
                      <a:cubicBezTo>
                        <a:pt x="197" y="73"/>
                        <a:pt x="196" y="74"/>
                        <a:pt x="194" y="74"/>
                      </a:cubicBezTo>
                      <a:cubicBezTo>
                        <a:pt x="193" y="74"/>
                        <a:pt x="193" y="74"/>
                        <a:pt x="192" y="74"/>
                      </a:cubicBezTo>
                      <a:cubicBezTo>
                        <a:pt x="191" y="74"/>
                        <a:pt x="190" y="74"/>
                        <a:pt x="189" y="73"/>
                      </a:cubicBezTo>
                      <a:cubicBezTo>
                        <a:pt x="187" y="71"/>
                        <a:pt x="185" y="68"/>
                        <a:pt x="185" y="66"/>
                      </a:cubicBezTo>
                      <a:cubicBezTo>
                        <a:pt x="184" y="64"/>
                        <a:pt x="183" y="61"/>
                        <a:pt x="183" y="60"/>
                      </a:cubicBezTo>
                      <a:cubicBezTo>
                        <a:pt x="182" y="58"/>
                        <a:pt x="182" y="56"/>
                        <a:pt x="182" y="55"/>
                      </a:cubicBezTo>
                      <a:cubicBezTo>
                        <a:pt x="182" y="53"/>
                        <a:pt x="182" y="52"/>
                        <a:pt x="183" y="52"/>
                      </a:cubicBezTo>
                      <a:cubicBezTo>
                        <a:pt x="184" y="51"/>
                        <a:pt x="185" y="51"/>
                        <a:pt x="187" y="51"/>
                      </a:cubicBezTo>
                      <a:cubicBezTo>
                        <a:pt x="190" y="51"/>
                        <a:pt x="193" y="51"/>
                        <a:pt x="197" y="52"/>
                      </a:cubicBezTo>
                      <a:cubicBezTo>
                        <a:pt x="198" y="52"/>
                        <a:pt x="198" y="52"/>
                        <a:pt x="198" y="52"/>
                      </a:cubicBezTo>
                      <a:cubicBezTo>
                        <a:pt x="204" y="52"/>
                        <a:pt x="208" y="50"/>
                        <a:pt x="211" y="47"/>
                      </a:cubicBezTo>
                      <a:cubicBezTo>
                        <a:pt x="214" y="44"/>
                        <a:pt x="215" y="40"/>
                        <a:pt x="215" y="36"/>
                      </a:cubicBezTo>
                      <a:cubicBezTo>
                        <a:pt x="215" y="28"/>
                        <a:pt x="210" y="19"/>
                        <a:pt x="203" y="13"/>
                      </a:cubicBezTo>
                      <a:cubicBezTo>
                        <a:pt x="195" y="7"/>
                        <a:pt x="182" y="1"/>
                        <a:pt x="170" y="0"/>
                      </a:cubicBezTo>
                    </a:path>
                  </a:pathLst>
                </a:custGeom>
                <a:solidFill>
                  <a:srgbClr val="6F62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4" name="Freeform 846">
                  <a:extLst>
                    <a:ext uri="{FF2B5EF4-FFF2-40B4-BE49-F238E27FC236}">
                      <a16:creationId xmlns:a16="http://schemas.microsoft.com/office/drawing/2014/main" id="{0A651EDB-E45C-754A-8AE5-35245DE98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8" y="3939"/>
                  <a:ext cx="77" cy="94"/>
                </a:xfrm>
                <a:custGeom>
                  <a:avLst/>
                  <a:gdLst>
                    <a:gd name="T0" fmla="*/ 3712578 w 20"/>
                    <a:gd name="T1" fmla="*/ 0 h 23"/>
                    <a:gd name="T2" fmla="*/ 3136560 w 20"/>
                    <a:gd name="T3" fmla="*/ 1239562 h 23"/>
                    <a:gd name="T4" fmla="*/ 2217950 w 20"/>
                    <a:gd name="T5" fmla="*/ 4436624 h 23"/>
                    <a:gd name="T6" fmla="*/ 576091 w 20"/>
                    <a:gd name="T7" fmla="*/ 6687548 h 23"/>
                    <a:gd name="T8" fmla="*/ 0 w 20"/>
                    <a:gd name="T9" fmla="*/ 7311414 h 23"/>
                    <a:gd name="T10" fmla="*/ 2420083 w 20"/>
                    <a:gd name="T11" fmla="*/ 4744650 h 23"/>
                    <a:gd name="T12" fmla="*/ 3712578 w 20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23">
                      <a:moveTo>
                        <a:pt x="20" y="0"/>
                      </a:moveTo>
                      <a:cubicBezTo>
                        <a:pt x="19" y="2"/>
                        <a:pt x="18" y="3"/>
                        <a:pt x="17" y="4"/>
                      </a:cubicBezTo>
                      <a:cubicBezTo>
                        <a:pt x="16" y="8"/>
                        <a:pt x="14" y="12"/>
                        <a:pt x="12" y="14"/>
                      </a:cubicBezTo>
                      <a:cubicBezTo>
                        <a:pt x="10" y="17"/>
                        <a:pt x="7" y="19"/>
                        <a:pt x="3" y="21"/>
                      </a:cubicBezTo>
                      <a:cubicBezTo>
                        <a:pt x="2" y="21"/>
                        <a:pt x="1" y="22"/>
                        <a:pt x="0" y="23"/>
                      </a:cubicBezTo>
                      <a:cubicBezTo>
                        <a:pt x="5" y="21"/>
                        <a:pt x="10" y="18"/>
                        <a:pt x="13" y="15"/>
                      </a:cubicBezTo>
                      <a:cubicBezTo>
                        <a:pt x="16" y="11"/>
                        <a:pt x="18" y="6"/>
                        <a:pt x="20" y="0"/>
                      </a:cubicBezTo>
                    </a:path>
                  </a:pathLst>
                </a:custGeom>
                <a:solidFill>
                  <a:srgbClr val="6E51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" name="Freeform 847">
                  <a:extLst>
                    <a:ext uri="{FF2B5EF4-FFF2-40B4-BE49-F238E27FC236}">
                      <a16:creationId xmlns:a16="http://schemas.microsoft.com/office/drawing/2014/main" id="{E7E88A02-C2CC-BE43-8394-2E1817AB63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47" y="3127"/>
                  <a:ext cx="857" cy="910"/>
                </a:xfrm>
                <a:custGeom>
                  <a:avLst/>
                  <a:gdLst>
                    <a:gd name="T0" fmla="*/ 26851520 w 224"/>
                    <a:gd name="T1" fmla="*/ 11304351 h 223"/>
                    <a:gd name="T2" fmla="*/ 27585984 w 224"/>
                    <a:gd name="T3" fmla="*/ 1846835 h 223"/>
                    <a:gd name="T4" fmla="*/ 35300216 w 224"/>
                    <a:gd name="T5" fmla="*/ 4391533 h 223"/>
                    <a:gd name="T6" fmla="*/ 34795474 w 224"/>
                    <a:gd name="T7" fmla="*/ 15376976 h 223"/>
                    <a:gd name="T8" fmla="*/ 31951007 w 224"/>
                    <a:gd name="T9" fmla="*/ 15376976 h 223"/>
                    <a:gd name="T10" fmla="*/ 32311597 w 224"/>
                    <a:gd name="T11" fmla="*/ 21291756 h 223"/>
                    <a:gd name="T12" fmla="*/ 34065050 w 224"/>
                    <a:gd name="T13" fmla="*/ 23535648 h 223"/>
                    <a:gd name="T14" fmla="*/ 37411084 w 224"/>
                    <a:gd name="T15" fmla="*/ 24759888 h 223"/>
                    <a:gd name="T16" fmla="*/ 37784105 w 224"/>
                    <a:gd name="T17" fmla="*/ 30448384 h 223"/>
                    <a:gd name="T18" fmla="*/ 36175684 w 224"/>
                    <a:gd name="T19" fmla="*/ 42680828 h 223"/>
                    <a:gd name="T20" fmla="*/ 38467761 w 224"/>
                    <a:gd name="T21" fmla="*/ 57434144 h 223"/>
                    <a:gd name="T22" fmla="*/ 31951007 w 224"/>
                    <a:gd name="T23" fmla="*/ 69661896 h 223"/>
                    <a:gd name="T24" fmla="*/ 27225157 w 224"/>
                    <a:gd name="T25" fmla="*/ 67121543 h 223"/>
                    <a:gd name="T26" fmla="*/ 28087582 w 224"/>
                    <a:gd name="T27" fmla="*/ 53665940 h 223"/>
                    <a:gd name="T28" fmla="*/ 31772296 w 224"/>
                    <a:gd name="T29" fmla="*/ 53665940 h 223"/>
                    <a:gd name="T30" fmla="*/ 35996988 w 224"/>
                    <a:gd name="T31" fmla="*/ 48670146 h 223"/>
                    <a:gd name="T32" fmla="*/ 34422453 w 224"/>
                    <a:gd name="T33" fmla="*/ 35445308 h 223"/>
                    <a:gd name="T34" fmla="*/ 33738736 w 224"/>
                    <a:gd name="T35" fmla="*/ 34520809 h 223"/>
                    <a:gd name="T36" fmla="*/ 28639253 w 224"/>
                    <a:gd name="T37" fmla="*/ 42356958 h 223"/>
                    <a:gd name="T38" fmla="*/ 24740668 w 224"/>
                    <a:gd name="T39" fmla="*/ 37365596 h 223"/>
                    <a:gd name="T40" fmla="*/ 30897505 w 224"/>
                    <a:gd name="T41" fmla="*/ 28528096 h 223"/>
                    <a:gd name="T42" fmla="*/ 29696003 w 224"/>
                    <a:gd name="T43" fmla="*/ 17223811 h 223"/>
                    <a:gd name="T44" fmla="*/ 25976948 w 224"/>
                    <a:gd name="T45" fmla="*/ 19768526 h 223"/>
                    <a:gd name="T46" fmla="*/ 23000480 w 224"/>
                    <a:gd name="T47" fmla="*/ 25457017 h 223"/>
                    <a:gd name="T48" fmla="*/ 20193747 w 224"/>
                    <a:gd name="T49" fmla="*/ 21688813 h 223"/>
                    <a:gd name="T50" fmla="*/ 18082937 w 224"/>
                    <a:gd name="T51" fmla="*/ 14753316 h 223"/>
                    <a:gd name="T52" fmla="*/ 14601681 w 224"/>
                    <a:gd name="T53" fmla="*/ 19145180 h 223"/>
                    <a:gd name="T54" fmla="*/ 12491709 w 224"/>
                    <a:gd name="T55" fmla="*/ 36063071 h 223"/>
                    <a:gd name="T56" fmla="*/ 1427138 w 224"/>
                    <a:gd name="T57" fmla="*/ 23213129 h 223"/>
                    <a:gd name="T58" fmla="*/ 9323548 w 224"/>
                    <a:gd name="T59" fmla="*/ 10379782 h 223"/>
                    <a:gd name="T60" fmla="*/ 11612832 w 224"/>
                    <a:gd name="T61" fmla="*/ 11608772 h 223"/>
                    <a:gd name="T62" fmla="*/ 18274014 w 224"/>
                    <a:gd name="T63" fmla="*/ 13455607 h 223"/>
                    <a:gd name="T64" fmla="*/ 20193747 w 224"/>
                    <a:gd name="T65" fmla="*/ 9083155 h 223"/>
                    <a:gd name="T66" fmla="*/ 22809403 w 224"/>
                    <a:gd name="T67" fmla="*/ 8763981 h 223"/>
                    <a:gd name="T68" fmla="*/ 25666251 w 224"/>
                    <a:gd name="T69" fmla="*/ 13848233 h 223"/>
                    <a:gd name="T70" fmla="*/ 26720426 w 224"/>
                    <a:gd name="T71" fmla="*/ 11003443 h 223"/>
                    <a:gd name="T72" fmla="*/ 21442236 w 224"/>
                    <a:gd name="T73" fmla="*/ 7235239 h 223"/>
                    <a:gd name="T74" fmla="*/ 13354072 w 224"/>
                    <a:gd name="T75" fmla="*/ 13455607 h 223"/>
                    <a:gd name="T76" fmla="*/ 8771831 w 224"/>
                    <a:gd name="T77" fmla="*/ 10080025 h 223"/>
                    <a:gd name="T78" fmla="*/ 9323548 w 224"/>
                    <a:gd name="T79" fmla="*/ 38608121 h 223"/>
                    <a:gd name="T80" fmla="*/ 15968837 w 224"/>
                    <a:gd name="T81" fmla="*/ 16300393 h 223"/>
                    <a:gd name="T82" fmla="*/ 21068377 w 224"/>
                    <a:gd name="T83" fmla="*/ 25059964 h 223"/>
                    <a:gd name="T84" fmla="*/ 26720426 w 224"/>
                    <a:gd name="T85" fmla="*/ 16600134 h 223"/>
                    <a:gd name="T86" fmla="*/ 30753311 w 224"/>
                    <a:gd name="T87" fmla="*/ 28226923 h 223"/>
                    <a:gd name="T88" fmla="*/ 28783458 w 224"/>
                    <a:gd name="T89" fmla="*/ 42680828 h 223"/>
                    <a:gd name="T90" fmla="*/ 34616560 w 224"/>
                    <a:gd name="T91" fmla="*/ 37989207 h 223"/>
                    <a:gd name="T92" fmla="*/ 31772296 w 224"/>
                    <a:gd name="T93" fmla="*/ 53366199 h 223"/>
                    <a:gd name="T94" fmla="*/ 27225157 w 224"/>
                    <a:gd name="T95" fmla="*/ 67440716 h 223"/>
                    <a:gd name="T96" fmla="*/ 37041296 w 224"/>
                    <a:gd name="T97" fmla="*/ 66817109 h 223"/>
                    <a:gd name="T98" fmla="*/ 37041296 w 224"/>
                    <a:gd name="T99" fmla="*/ 48295520 h 223"/>
                    <a:gd name="T100" fmla="*/ 36536512 w 224"/>
                    <a:gd name="T101" fmla="*/ 23836471 h 223"/>
                    <a:gd name="T102" fmla="*/ 33738736 w 224"/>
                    <a:gd name="T103" fmla="*/ 23213129 h 223"/>
                    <a:gd name="T104" fmla="*/ 34616560 w 224"/>
                    <a:gd name="T105" fmla="*/ 15676717 h 223"/>
                    <a:gd name="T106" fmla="*/ 29840151 w 224"/>
                    <a:gd name="T107" fmla="*/ 0 h 22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24" h="223">
                      <a:moveTo>
                        <a:pt x="146" y="44"/>
                      </a:moveTo>
                      <a:cubicBezTo>
                        <a:pt x="147" y="44"/>
                        <a:pt x="149" y="43"/>
                        <a:pt x="150" y="42"/>
                      </a:cubicBezTo>
                      <a:cubicBezTo>
                        <a:pt x="151" y="40"/>
                        <a:pt x="152" y="38"/>
                        <a:pt x="153" y="36"/>
                      </a:cubicBezTo>
                      <a:cubicBezTo>
                        <a:pt x="153" y="34"/>
                        <a:pt x="154" y="32"/>
                        <a:pt x="154" y="30"/>
                      </a:cubicBezTo>
                      <a:cubicBezTo>
                        <a:pt x="154" y="25"/>
                        <a:pt x="152" y="21"/>
                        <a:pt x="152" y="17"/>
                      </a:cubicBezTo>
                      <a:cubicBezTo>
                        <a:pt x="152" y="13"/>
                        <a:pt x="153" y="10"/>
                        <a:pt x="157" y="6"/>
                      </a:cubicBezTo>
                      <a:cubicBezTo>
                        <a:pt x="161" y="3"/>
                        <a:pt x="165" y="1"/>
                        <a:pt x="170" y="1"/>
                      </a:cubicBezTo>
                      <a:cubicBezTo>
                        <a:pt x="170" y="1"/>
                        <a:pt x="170" y="1"/>
                        <a:pt x="170" y="1"/>
                      </a:cubicBezTo>
                      <a:cubicBezTo>
                        <a:pt x="181" y="1"/>
                        <a:pt x="194" y="8"/>
                        <a:pt x="201" y="14"/>
                      </a:cubicBezTo>
                      <a:cubicBezTo>
                        <a:pt x="209" y="19"/>
                        <a:pt x="213" y="28"/>
                        <a:pt x="213" y="35"/>
                      </a:cubicBezTo>
                      <a:cubicBezTo>
                        <a:pt x="213" y="39"/>
                        <a:pt x="212" y="42"/>
                        <a:pt x="209" y="45"/>
                      </a:cubicBezTo>
                      <a:cubicBezTo>
                        <a:pt x="207" y="47"/>
                        <a:pt x="204" y="49"/>
                        <a:pt x="198" y="49"/>
                      </a:cubicBezTo>
                      <a:cubicBezTo>
                        <a:pt x="197" y="49"/>
                        <a:pt x="197" y="49"/>
                        <a:pt x="197" y="49"/>
                      </a:cubicBezTo>
                      <a:cubicBezTo>
                        <a:pt x="194" y="48"/>
                        <a:pt x="190" y="48"/>
                        <a:pt x="187" y="48"/>
                      </a:cubicBezTo>
                      <a:cubicBezTo>
                        <a:pt x="185" y="48"/>
                        <a:pt x="183" y="48"/>
                        <a:pt x="182" y="49"/>
                      </a:cubicBezTo>
                      <a:cubicBezTo>
                        <a:pt x="180" y="50"/>
                        <a:pt x="180" y="52"/>
                        <a:pt x="180" y="54"/>
                      </a:cubicBezTo>
                      <a:cubicBezTo>
                        <a:pt x="180" y="55"/>
                        <a:pt x="180" y="57"/>
                        <a:pt x="181" y="60"/>
                      </a:cubicBezTo>
                      <a:cubicBezTo>
                        <a:pt x="181" y="61"/>
                        <a:pt x="182" y="65"/>
                        <a:pt x="184" y="68"/>
                      </a:cubicBezTo>
                      <a:cubicBezTo>
                        <a:pt x="185" y="70"/>
                        <a:pt x="186" y="72"/>
                        <a:pt x="187" y="73"/>
                      </a:cubicBezTo>
                      <a:cubicBezTo>
                        <a:pt x="189" y="74"/>
                        <a:pt x="190" y="75"/>
                        <a:pt x="192" y="75"/>
                      </a:cubicBezTo>
                      <a:cubicBezTo>
                        <a:pt x="193" y="75"/>
                        <a:pt x="194" y="75"/>
                        <a:pt x="194" y="75"/>
                      </a:cubicBezTo>
                      <a:cubicBezTo>
                        <a:pt x="196" y="75"/>
                        <a:pt x="198" y="74"/>
                        <a:pt x="199" y="74"/>
                      </a:cubicBezTo>
                      <a:cubicBezTo>
                        <a:pt x="204" y="74"/>
                        <a:pt x="206" y="76"/>
                        <a:pt x="208" y="77"/>
                      </a:cubicBezTo>
                      <a:cubicBezTo>
                        <a:pt x="211" y="77"/>
                        <a:pt x="212" y="78"/>
                        <a:pt x="213" y="79"/>
                      </a:cubicBezTo>
                      <a:cubicBezTo>
                        <a:pt x="214" y="80"/>
                        <a:pt x="216" y="81"/>
                        <a:pt x="217" y="84"/>
                      </a:cubicBezTo>
                      <a:cubicBezTo>
                        <a:pt x="218" y="86"/>
                        <a:pt x="219" y="88"/>
                        <a:pt x="219" y="90"/>
                      </a:cubicBezTo>
                      <a:cubicBezTo>
                        <a:pt x="219" y="93"/>
                        <a:pt x="217" y="95"/>
                        <a:pt x="215" y="97"/>
                      </a:cubicBezTo>
                      <a:cubicBezTo>
                        <a:pt x="213" y="99"/>
                        <a:pt x="210" y="101"/>
                        <a:pt x="208" y="104"/>
                      </a:cubicBezTo>
                      <a:cubicBezTo>
                        <a:pt x="204" y="108"/>
                        <a:pt x="202" y="113"/>
                        <a:pt x="202" y="118"/>
                      </a:cubicBezTo>
                      <a:cubicBezTo>
                        <a:pt x="202" y="124"/>
                        <a:pt x="204" y="130"/>
                        <a:pt x="206" y="136"/>
                      </a:cubicBezTo>
                      <a:cubicBezTo>
                        <a:pt x="208" y="141"/>
                        <a:pt x="210" y="147"/>
                        <a:pt x="210" y="154"/>
                      </a:cubicBezTo>
                      <a:cubicBezTo>
                        <a:pt x="210" y="160"/>
                        <a:pt x="212" y="165"/>
                        <a:pt x="214" y="169"/>
                      </a:cubicBezTo>
                      <a:cubicBezTo>
                        <a:pt x="216" y="173"/>
                        <a:pt x="218" y="177"/>
                        <a:pt x="219" y="183"/>
                      </a:cubicBezTo>
                      <a:cubicBezTo>
                        <a:pt x="219" y="184"/>
                        <a:pt x="219" y="185"/>
                        <a:pt x="219" y="186"/>
                      </a:cubicBezTo>
                      <a:cubicBezTo>
                        <a:pt x="219" y="195"/>
                        <a:pt x="215" y="206"/>
                        <a:pt x="210" y="213"/>
                      </a:cubicBezTo>
                      <a:cubicBezTo>
                        <a:pt x="205" y="219"/>
                        <a:pt x="193" y="222"/>
                        <a:pt x="182" y="222"/>
                      </a:cubicBezTo>
                      <a:cubicBezTo>
                        <a:pt x="182" y="222"/>
                        <a:pt x="182" y="222"/>
                        <a:pt x="182" y="222"/>
                      </a:cubicBezTo>
                      <a:cubicBezTo>
                        <a:pt x="181" y="222"/>
                        <a:pt x="181" y="222"/>
                        <a:pt x="181" y="222"/>
                      </a:cubicBezTo>
                      <a:cubicBezTo>
                        <a:pt x="171" y="222"/>
                        <a:pt x="160" y="219"/>
                        <a:pt x="155" y="214"/>
                      </a:cubicBezTo>
                      <a:cubicBezTo>
                        <a:pt x="152" y="210"/>
                        <a:pt x="150" y="202"/>
                        <a:pt x="150" y="194"/>
                      </a:cubicBezTo>
                      <a:cubicBezTo>
                        <a:pt x="150" y="188"/>
                        <a:pt x="151" y="181"/>
                        <a:pt x="154" y="177"/>
                      </a:cubicBezTo>
                      <a:cubicBezTo>
                        <a:pt x="156" y="174"/>
                        <a:pt x="158" y="172"/>
                        <a:pt x="160" y="171"/>
                      </a:cubicBezTo>
                      <a:cubicBezTo>
                        <a:pt x="162" y="170"/>
                        <a:pt x="163" y="169"/>
                        <a:pt x="165" y="169"/>
                      </a:cubicBezTo>
                      <a:cubicBezTo>
                        <a:pt x="165" y="169"/>
                        <a:pt x="165" y="169"/>
                        <a:pt x="165" y="169"/>
                      </a:cubicBezTo>
                      <a:cubicBezTo>
                        <a:pt x="169" y="169"/>
                        <a:pt x="174" y="171"/>
                        <a:pt x="181" y="171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88" y="171"/>
                        <a:pt x="194" y="170"/>
                        <a:pt x="198" y="167"/>
                      </a:cubicBezTo>
                      <a:cubicBezTo>
                        <a:pt x="202" y="164"/>
                        <a:pt x="205" y="160"/>
                        <a:pt x="205" y="155"/>
                      </a:cubicBezTo>
                      <a:cubicBezTo>
                        <a:pt x="206" y="154"/>
                        <a:pt x="206" y="153"/>
                        <a:pt x="206" y="151"/>
                      </a:cubicBezTo>
                      <a:cubicBezTo>
                        <a:pt x="206" y="141"/>
                        <a:pt x="200" y="128"/>
                        <a:pt x="198" y="121"/>
                      </a:cubicBezTo>
                      <a:cubicBezTo>
                        <a:pt x="198" y="118"/>
                        <a:pt x="197" y="115"/>
                        <a:pt x="196" y="113"/>
                      </a:cubicBezTo>
                      <a:cubicBezTo>
                        <a:pt x="195" y="112"/>
                        <a:pt x="195" y="112"/>
                        <a:pt x="194" y="111"/>
                      </a:cubicBezTo>
                      <a:cubicBezTo>
                        <a:pt x="194" y="111"/>
                        <a:pt x="193" y="110"/>
                        <a:pt x="192" y="110"/>
                      </a:cubicBezTo>
                      <a:cubicBezTo>
                        <a:pt x="192" y="110"/>
                        <a:pt x="192" y="110"/>
                        <a:pt x="192" y="110"/>
                      </a:cubicBezTo>
                      <a:cubicBezTo>
                        <a:pt x="190" y="111"/>
                        <a:pt x="189" y="112"/>
                        <a:pt x="187" y="113"/>
                      </a:cubicBezTo>
                      <a:cubicBezTo>
                        <a:pt x="185" y="115"/>
                        <a:pt x="183" y="118"/>
                        <a:pt x="181" y="120"/>
                      </a:cubicBezTo>
                      <a:cubicBezTo>
                        <a:pt x="177" y="126"/>
                        <a:pt x="169" y="133"/>
                        <a:pt x="163" y="135"/>
                      </a:cubicBezTo>
                      <a:cubicBezTo>
                        <a:pt x="161" y="136"/>
                        <a:pt x="158" y="136"/>
                        <a:pt x="156" y="136"/>
                      </a:cubicBezTo>
                      <a:cubicBezTo>
                        <a:pt x="151" y="136"/>
                        <a:pt x="148" y="134"/>
                        <a:pt x="145" y="131"/>
                      </a:cubicBezTo>
                      <a:cubicBezTo>
                        <a:pt x="142" y="128"/>
                        <a:pt x="141" y="123"/>
                        <a:pt x="141" y="119"/>
                      </a:cubicBezTo>
                      <a:cubicBezTo>
                        <a:pt x="141" y="113"/>
                        <a:pt x="143" y="107"/>
                        <a:pt x="148" y="103"/>
                      </a:cubicBezTo>
                      <a:cubicBezTo>
                        <a:pt x="152" y="99"/>
                        <a:pt x="157" y="99"/>
                        <a:pt x="162" y="97"/>
                      </a:cubicBezTo>
                      <a:cubicBezTo>
                        <a:pt x="167" y="96"/>
                        <a:pt x="172" y="95"/>
                        <a:pt x="176" y="91"/>
                      </a:cubicBezTo>
                      <a:cubicBezTo>
                        <a:pt x="180" y="86"/>
                        <a:pt x="182" y="81"/>
                        <a:pt x="182" y="76"/>
                      </a:cubicBezTo>
                      <a:cubicBezTo>
                        <a:pt x="182" y="72"/>
                        <a:pt x="181" y="67"/>
                        <a:pt x="178" y="63"/>
                      </a:cubicBezTo>
                      <a:cubicBezTo>
                        <a:pt x="176" y="61"/>
                        <a:pt x="173" y="57"/>
                        <a:pt x="169" y="55"/>
                      </a:cubicBezTo>
                      <a:cubicBezTo>
                        <a:pt x="166" y="52"/>
                        <a:pt x="162" y="50"/>
                        <a:pt x="158" y="50"/>
                      </a:cubicBezTo>
                      <a:cubicBezTo>
                        <a:pt x="155" y="50"/>
                        <a:pt x="153" y="50"/>
                        <a:pt x="151" y="52"/>
                      </a:cubicBezTo>
                      <a:cubicBezTo>
                        <a:pt x="148" y="55"/>
                        <a:pt x="148" y="59"/>
                        <a:pt x="148" y="63"/>
                      </a:cubicBezTo>
                      <a:cubicBezTo>
                        <a:pt x="148" y="64"/>
                        <a:pt x="148" y="66"/>
                        <a:pt x="148" y="67"/>
                      </a:cubicBezTo>
                      <a:cubicBezTo>
                        <a:pt x="148" y="71"/>
                        <a:pt x="147" y="74"/>
                        <a:pt x="145" y="77"/>
                      </a:cubicBezTo>
                      <a:cubicBezTo>
                        <a:pt x="143" y="79"/>
                        <a:pt x="136" y="81"/>
                        <a:pt x="131" y="81"/>
                      </a:cubicBezTo>
                      <a:cubicBezTo>
                        <a:pt x="131" y="81"/>
                        <a:pt x="130" y="81"/>
                        <a:pt x="130" y="81"/>
                      </a:cubicBezTo>
                      <a:cubicBezTo>
                        <a:pt x="127" y="81"/>
                        <a:pt x="123" y="80"/>
                        <a:pt x="121" y="79"/>
                      </a:cubicBezTo>
                      <a:cubicBezTo>
                        <a:pt x="116" y="76"/>
                        <a:pt x="115" y="73"/>
                        <a:pt x="115" y="69"/>
                      </a:cubicBezTo>
                      <a:cubicBezTo>
                        <a:pt x="115" y="66"/>
                        <a:pt x="116" y="63"/>
                        <a:pt x="116" y="60"/>
                      </a:cubicBezTo>
                      <a:cubicBezTo>
                        <a:pt x="116" y="58"/>
                        <a:pt x="116" y="56"/>
                        <a:pt x="115" y="55"/>
                      </a:cubicBezTo>
                      <a:cubicBezTo>
                        <a:pt x="113" y="49"/>
                        <a:pt x="108" y="47"/>
                        <a:pt x="103" y="47"/>
                      </a:cubicBezTo>
                      <a:cubicBezTo>
                        <a:pt x="103" y="47"/>
                        <a:pt x="103" y="47"/>
                        <a:pt x="103" y="47"/>
                      </a:cubicBezTo>
                      <a:cubicBezTo>
                        <a:pt x="99" y="47"/>
                        <a:pt x="94" y="48"/>
                        <a:pt x="90" y="51"/>
                      </a:cubicBezTo>
                      <a:cubicBezTo>
                        <a:pt x="86" y="54"/>
                        <a:pt x="84" y="57"/>
                        <a:pt x="83" y="61"/>
                      </a:cubicBezTo>
                      <a:cubicBezTo>
                        <a:pt x="82" y="65"/>
                        <a:pt x="82" y="68"/>
                        <a:pt x="82" y="73"/>
                      </a:cubicBezTo>
                      <a:cubicBezTo>
                        <a:pt x="81" y="80"/>
                        <a:pt x="82" y="88"/>
                        <a:pt x="80" y="96"/>
                      </a:cubicBezTo>
                      <a:cubicBezTo>
                        <a:pt x="79" y="104"/>
                        <a:pt x="77" y="111"/>
                        <a:pt x="71" y="115"/>
                      </a:cubicBezTo>
                      <a:cubicBezTo>
                        <a:pt x="66" y="120"/>
                        <a:pt x="60" y="122"/>
                        <a:pt x="53" y="122"/>
                      </a:cubicBezTo>
                      <a:cubicBezTo>
                        <a:pt x="44" y="122"/>
                        <a:pt x="34" y="118"/>
                        <a:pt x="27" y="113"/>
                      </a:cubicBezTo>
                      <a:cubicBezTo>
                        <a:pt x="16" y="105"/>
                        <a:pt x="8" y="89"/>
                        <a:pt x="8" y="74"/>
                      </a:cubicBezTo>
                      <a:cubicBezTo>
                        <a:pt x="8" y="67"/>
                        <a:pt x="10" y="60"/>
                        <a:pt x="14" y="55"/>
                      </a:cubicBezTo>
                      <a:cubicBezTo>
                        <a:pt x="21" y="45"/>
                        <a:pt x="34" y="33"/>
                        <a:pt x="50" y="33"/>
                      </a:cubicBezTo>
                      <a:cubicBezTo>
                        <a:pt x="51" y="33"/>
                        <a:pt x="52" y="33"/>
                        <a:pt x="53" y="33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61" y="33"/>
                        <a:pt x="64" y="35"/>
                        <a:pt x="66" y="37"/>
                      </a:cubicBezTo>
                      <a:cubicBezTo>
                        <a:pt x="69" y="40"/>
                        <a:pt x="71" y="43"/>
                        <a:pt x="76" y="44"/>
                      </a:cubicBezTo>
                      <a:cubicBezTo>
                        <a:pt x="79" y="44"/>
                        <a:pt x="84" y="44"/>
                        <a:pt x="89" y="44"/>
                      </a:cubicBezTo>
                      <a:cubicBezTo>
                        <a:pt x="94" y="44"/>
                        <a:pt x="99" y="44"/>
                        <a:pt x="104" y="43"/>
                      </a:cubicBezTo>
                      <a:cubicBezTo>
                        <a:pt x="106" y="43"/>
                        <a:pt x="108" y="42"/>
                        <a:pt x="109" y="41"/>
                      </a:cubicBezTo>
                      <a:cubicBezTo>
                        <a:pt x="111" y="40"/>
                        <a:pt x="112" y="39"/>
                        <a:pt x="112" y="38"/>
                      </a:cubicBezTo>
                      <a:cubicBezTo>
                        <a:pt x="113" y="35"/>
                        <a:pt x="114" y="32"/>
                        <a:pt x="115" y="29"/>
                      </a:cubicBezTo>
                      <a:cubicBezTo>
                        <a:pt x="116" y="28"/>
                        <a:pt x="117" y="26"/>
                        <a:pt x="118" y="26"/>
                      </a:cubicBezTo>
                      <a:cubicBezTo>
                        <a:pt x="119" y="25"/>
                        <a:pt x="120" y="24"/>
                        <a:pt x="122" y="24"/>
                      </a:cubicBezTo>
                      <a:cubicBezTo>
                        <a:pt x="124" y="24"/>
                        <a:pt x="127" y="25"/>
                        <a:pt x="130" y="28"/>
                      </a:cubicBezTo>
                      <a:cubicBezTo>
                        <a:pt x="132" y="30"/>
                        <a:pt x="135" y="34"/>
                        <a:pt x="137" y="37"/>
                      </a:cubicBezTo>
                      <a:cubicBezTo>
                        <a:pt x="139" y="39"/>
                        <a:pt x="140" y="40"/>
                        <a:pt x="141" y="42"/>
                      </a:cubicBezTo>
                      <a:cubicBezTo>
                        <a:pt x="143" y="43"/>
                        <a:pt x="144" y="44"/>
                        <a:pt x="146" y="44"/>
                      </a:cubicBezTo>
                      <a:moveTo>
                        <a:pt x="170" y="0"/>
                      </a:moveTo>
                      <a:cubicBezTo>
                        <a:pt x="165" y="0"/>
                        <a:pt x="160" y="2"/>
                        <a:pt x="157" y="5"/>
                      </a:cubicBezTo>
                      <a:cubicBezTo>
                        <a:pt x="146" y="15"/>
                        <a:pt x="155" y="24"/>
                        <a:pt x="152" y="35"/>
                      </a:cubicBezTo>
                      <a:cubicBezTo>
                        <a:pt x="150" y="41"/>
                        <a:pt x="148" y="43"/>
                        <a:pt x="146" y="43"/>
                      </a:cubicBezTo>
                      <a:cubicBezTo>
                        <a:pt x="141" y="43"/>
                        <a:pt x="135" y="32"/>
                        <a:pt x="131" y="28"/>
                      </a:cubicBezTo>
                      <a:cubicBezTo>
                        <a:pt x="127" y="25"/>
                        <a:pt x="124" y="23"/>
                        <a:pt x="122" y="23"/>
                      </a:cubicBezTo>
                      <a:cubicBezTo>
                        <a:pt x="115" y="23"/>
                        <a:pt x="113" y="33"/>
                        <a:pt x="111" y="38"/>
                      </a:cubicBezTo>
                      <a:cubicBezTo>
                        <a:pt x="110" y="42"/>
                        <a:pt x="99" y="43"/>
                        <a:pt x="89" y="43"/>
                      </a:cubicBezTo>
                      <a:cubicBezTo>
                        <a:pt x="84" y="43"/>
                        <a:pt x="79" y="43"/>
                        <a:pt x="76" y="43"/>
                      </a:cubicBezTo>
                      <a:cubicBezTo>
                        <a:pt x="67" y="41"/>
                        <a:pt x="68" y="32"/>
                        <a:pt x="54" y="32"/>
                      </a:cubicBezTo>
                      <a:cubicBezTo>
                        <a:pt x="54" y="32"/>
                        <a:pt x="54" y="32"/>
                        <a:pt x="53" y="32"/>
                      </a:cubicBezTo>
                      <a:cubicBezTo>
                        <a:pt x="52" y="32"/>
                        <a:pt x="51" y="32"/>
                        <a:pt x="50" y="32"/>
                      </a:cubicBezTo>
                      <a:cubicBezTo>
                        <a:pt x="33" y="32"/>
                        <a:pt x="20" y="45"/>
                        <a:pt x="13" y="54"/>
                      </a:cubicBezTo>
                      <a:cubicBezTo>
                        <a:pt x="0" y="72"/>
                        <a:pt x="9" y="101"/>
                        <a:pt x="27" y="114"/>
                      </a:cubicBezTo>
                      <a:cubicBezTo>
                        <a:pt x="34" y="119"/>
                        <a:pt x="43" y="123"/>
                        <a:pt x="53" y="123"/>
                      </a:cubicBezTo>
                      <a:cubicBezTo>
                        <a:pt x="60" y="123"/>
                        <a:pt x="67" y="121"/>
                        <a:pt x="72" y="116"/>
                      </a:cubicBezTo>
                      <a:cubicBezTo>
                        <a:pt x="84" y="106"/>
                        <a:pt x="82" y="87"/>
                        <a:pt x="83" y="73"/>
                      </a:cubicBezTo>
                      <a:cubicBezTo>
                        <a:pt x="84" y="64"/>
                        <a:pt x="83" y="58"/>
                        <a:pt x="91" y="52"/>
                      </a:cubicBezTo>
                      <a:cubicBezTo>
                        <a:pt x="95" y="49"/>
                        <a:pt x="99" y="48"/>
                        <a:pt x="103" y="48"/>
                      </a:cubicBezTo>
                      <a:cubicBezTo>
                        <a:pt x="108" y="48"/>
                        <a:pt x="112" y="50"/>
                        <a:pt x="114" y="55"/>
                      </a:cubicBezTo>
                      <a:cubicBezTo>
                        <a:pt x="118" y="63"/>
                        <a:pt x="110" y="73"/>
                        <a:pt x="120" y="80"/>
                      </a:cubicBezTo>
                      <a:cubicBezTo>
                        <a:pt x="123" y="81"/>
                        <a:pt x="126" y="82"/>
                        <a:pt x="130" y="82"/>
                      </a:cubicBezTo>
                      <a:cubicBezTo>
                        <a:pt x="136" y="82"/>
                        <a:pt x="143" y="80"/>
                        <a:pt x="146" y="77"/>
                      </a:cubicBezTo>
                      <a:cubicBezTo>
                        <a:pt x="152" y="71"/>
                        <a:pt x="145" y="58"/>
                        <a:pt x="152" y="53"/>
                      </a:cubicBezTo>
                      <a:cubicBezTo>
                        <a:pt x="154" y="51"/>
                        <a:pt x="156" y="51"/>
                        <a:pt x="158" y="51"/>
                      </a:cubicBezTo>
                      <a:cubicBezTo>
                        <a:pt x="165" y="51"/>
                        <a:pt x="174" y="59"/>
                        <a:pt x="177" y="64"/>
                      </a:cubicBezTo>
                      <a:cubicBezTo>
                        <a:pt x="183" y="73"/>
                        <a:pt x="182" y="83"/>
                        <a:pt x="175" y="90"/>
                      </a:cubicBezTo>
                      <a:cubicBezTo>
                        <a:pt x="167" y="98"/>
                        <a:pt x="156" y="95"/>
                        <a:pt x="148" y="102"/>
                      </a:cubicBezTo>
                      <a:cubicBezTo>
                        <a:pt x="134" y="114"/>
                        <a:pt x="139" y="137"/>
                        <a:pt x="156" y="137"/>
                      </a:cubicBezTo>
                      <a:cubicBezTo>
                        <a:pt x="159" y="137"/>
                        <a:pt x="161" y="137"/>
                        <a:pt x="164" y="136"/>
                      </a:cubicBezTo>
                      <a:cubicBezTo>
                        <a:pt x="170" y="134"/>
                        <a:pt x="178" y="126"/>
                        <a:pt x="182" y="121"/>
                      </a:cubicBezTo>
                      <a:cubicBezTo>
                        <a:pt x="186" y="116"/>
                        <a:pt x="189" y="111"/>
                        <a:pt x="192" y="111"/>
                      </a:cubicBezTo>
                      <a:cubicBezTo>
                        <a:pt x="194" y="111"/>
                        <a:pt x="196" y="114"/>
                        <a:pt x="197" y="121"/>
                      </a:cubicBezTo>
                      <a:cubicBezTo>
                        <a:pt x="199" y="130"/>
                        <a:pt x="206" y="144"/>
                        <a:pt x="204" y="154"/>
                      </a:cubicBezTo>
                      <a:cubicBezTo>
                        <a:pt x="203" y="165"/>
                        <a:pt x="194" y="170"/>
                        <a:pt x="181" y="170"/>
                      </a:cubicBezTo>
                      <a:cubicBezTo>
                        <a:pt x="181" y="170"/>
                        <a:pt x="181" y="170"/>
                        <a:pt x="181" y="170"/>
                      </a:cubicBezTo>
                      <a:cubicBezTo>
                        <a:pt x="174" y="170"/>
                        <a:pt x="170" y="168"/>
                        <a:pt x="165" y="168"/>
                      </a:cubicBezTo>
                      <a:cubicBezTo>
                        <a:pt x="161" y="168"/>
                        <a:pt x="158" y="170"/>
                        <a:pt x="153" y="176"/>
                      </a:cubicBezTo>
                      <a:cubicBezTo>
                        <a:pt x="147" y="185"/>
                        <a:pt x="147" y="206"/>
                        <a:pt x="155" y="215"/>
                      </a:cubicBezTo>
                      <a:cubicBezTo>
                        <a:pt x="160" y="221"/>
                        <a:pt x="171" y="223"/>
                        <a:pt x="182" y="223"/>
                      </a:cubicBezTo>
                      <a:cubicBezTo>
                        <a:pt x="189" y="223"/>
                        <a:pt x="196" y="222"/>
                        <a:pt x="202" y="220"/>
                      </a:cubicBezTo>
                      <a:cubicBezTo>
                        <a:pt x="206" y="218"/>
                        <a:pt x="209" y="216"/>
                        <a:pt x="211" y="213"/>
                      </a:cubicBezTo>
                      <a:cubicBezTo>
                        <a:pt x="213" y="211"/>
                        <a:pt x="215" y="207"/>
                        <a:pt x="216" y="203"/>
                      </a:cubicBezTo>
                      <a:cubicBezTo>
                        <a:pt x="219" y="196"/>
                        <a:pt x="221" y="189"/>
                        <a:pt x="220" y="183"/>
                      </a:cubicBezTo>
                      <a:cubicBezTo>
                        <a:pt x="219" y="171"/>
                        <a:pt x="211" y="166"/>
                        <a:pt x="211" y="154"/>
                      </a:cubicBezTo>
                      <a:cubicBezTo>
                        <a:pt x="211" y="135"/>
                        <a:pt x="195" y="120"/>
                        <a:pt x="209" y="104"/>
                      </a:cubicBezTo>
                      <a:cubicBezTo>
                        <a:pt x="214" y="99"/>
                        <a:pt x="224" y="94"/>
                        <a:pt x="218" y="83"/>
                      </a:cubicBezTo>
                      <a:cubicBezTo>
                        <a:pt x="215" y="79"/>
                        <a:pt x="213" y="77"/>
                        <a:pt x="208" y="76"/>
                      </a:cubicBezTo>
                      <a:cubicBezTo>
                        <a:pt x="206" y="76"/>
                        <a:pt x="204" y="73"/>
                        <a:pt x="199" y="73"/>
                      </a:cubicBezTo>
                      <a:cubicBezTo>
                        <a:pt x="198" y="73"/>
                        <a:pt x="196" y="74"/>
                        <a:pt x="194" y="74"/>
                      </a:cubicBezTo>
                      <a:cubicBezTo>
                        <a:pt x="193" y="74"/>
                        <a:pt x="193" y="74"/>
                        <a:pt x="192" y="74"/>
                      </a:cubicBezTo>
                      <a:cubicBezTo>
                        <a:pt x="185" y="74"/>
                        <a:pt x="183" y="62"/>
                        <a:pt x="182" y="59"/>
                      </a:cubicBezTo>
                      <a:cubicBezTo>
                        <a:pt x="179" y="51"/>
                        <a:pt x="182" y="49"/>
                        <a:pt x="187" y="49"/>
                      </a:cubicBezTo>
                      <a:cubicBezTo>
                        <a:pt x="190" y="49"/>
                        <a:pt x="194" y="49"/>
                        <a:pt x="197" y="50"/>
                      </a:cubicBezTo>
                      <a:cubicBezTo>
                        <a:pt x="198" y="50"/>
                        <a:pt x="198" y="50"/>
                        <a:pt x="198" y="50"/>
                      </a:cubicBezTo>
                      <a:cubicBezTo>
                        <a:pt x="220" y="50"/>
                        <a:pt x="217" y="25"/>
                        <a:pt x="202" y="13"/>
                      </a:cubicBezTo>
                      <a:cubicBezTo>
                        <a:pt x="194" y="7"/>
                        <a:pt x="181" y="0"/>
                        <a:pt x="170" y="0"/>
                      </a:cubicBezTo>
                    </a:path>
                  </a:pathLst>
                </a:custGeom>
                <a:solidFill>
                  <a:srgbClr val="4D32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" name="Oval 848">
                  <a:extLst>
                    <a:ext uri="{FF2B5EF4-FFF2-40B4-BE49-F238E27FC236}">
                      <a16:creationId xmlns:a16="http://schemas.microsoft.com/office/drawing/2014/main" id="{16A1F04D-B9A7-F840-A207-664BA41B6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1" y="3237"/>
                  <a:ext cx="84" cy="8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Oval 849">
                  <a:extLst>
                    <a:ext uri="{FF2B5EF4-FFF2-40B4-BE49-F238E27FC236}">
                      <a16:creationId xmlns:a16="http://schemas.microsoft.com/office/drawing/2014/main" id="{D1301876-03A0-F644-BA51-CAEB1AC50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9" y="3237"/>
                  <a:ext cx="30" cy="3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Oval 850">
                  <a:extLst>
                    <a:ext uri="{FF2B5EF4-FFF2-40B4-BE49-F238E27FC236}">
                      <a16:creationId xmlns:a16="http://schemas.microsoft.com/office/drawing/2014/main" id="{4EDC83A0-05F4-9E4B-BC14-C43A152AA5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3307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Oval 851">
                  <a:extLst>
                    <a:ext uri="{FF2B5EF4-FFF2-40B4-BE49-F238E27FC236}">
                      <a16:creationId xmlns:a16="http://schemas.microsoft.com/office/drawing/2014/main" id="{10394992-7682-A942-BD70-188AE09BAF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1" y="3890"/>
                  <a:ext cx="34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Oval 852">
                  <a:extLst>
                    <a:ext uri="{FF2B5EF4-FFF2-40B4-BE49-F238E27FC236}">
                      <a16:creationId xmlns:a16="http://schemas.microsoft.com/office/drawing/2014/main" id="{01143E56-0C4D-CD4B-97C3-95620102A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8" y="3903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853">
                  <a:extLst>
                    <a:ext uri="{FF2B5EF4-FFF2-40B4-BE49-F238E27FC236}">
                      <a16:creationId xmlns:a16="http://schemas.microsoft.com/office/drawing/2014/main" id="{C43598B6-8C66-D944-9C8D-19319F688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5" y="3899"/>
                  <a:ext cx="11" cy="12"/>
                </a:xfrm>
                <a:custGeom>
                  <a:avLst/>
                  <a:gdLst>
                    <a:gd name="T0" fmla="*/ 133932 w 3"/>
                    <a:gd name="T1" fmla="*/ 524288 h 3"/>
                    <a:gd name="T2" fmla="*/ 133932 w 3"/>
                    <a:gd name="T3" fmla="*/ 524288 h 3"/>
                    <a:gd name="T4" fmla="*/ 230652 w 3"/>
                    <a:gd name="T5" fmla="*/ 262144 h 3"/>
                    <a:gd name="T6" fmla="*/ 230652 w 3"/>
                    <a:gd name="T7" fmla="*/ 524288 h 3"/>
                    <a:gd name="T8" fmla="*/ 230652 w 3"/>
                    <a:gd name="T9" fmla="*/ 524288 h 3"/>
                    <a:gd name="T10" fmla="*/ 133932 w 3"/>
                    <a:gd name="T11" fmla="*/ 524288 h 3"/>
                    <a:gd name="T12" fmla="*/ 133932 w 3"/>
                    <a:gd name="T13" fmla="*/ 524288 h 3"/>
                    <a:gd name="T14" fmla="*/ 0 w 3"/>
                    <a:gd name="T15" fmla="*/ 524288 h 3"/>
                    <a:gd name="T16" fmla="*/ 230652 w 3"/>
                    <a:gd name="T17" fmla="*/ 786432 h 3"/>
                    <a:gd name="T18" fmla="*/ 357152 w 3"/>
                    <a:gd name="T19" fmla="*/ 524288 h 3"/>
                    <a:gd name="T20" fmla="*/ 230652 w 3"/>
                    <a:gd name="T21" fmla="*/ 0 h 3"/>
                    <a:gd name="T22" fmla="*/ 0 w 3"/>
                    <a:gd name="T23" fmla="*/ 524288 h 3"/>
                    <a:gd name="T24" fmla="*/ 133932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" name="Oval 854">
                  <a:extLst>
                    <a:ext uri="{FF2B5EF4-FFF2-40B4-BE49-F238E27FC236}">
                      <a16:creationId xmlns:a16="http://schemas.microsoft.com/office/drawing/2014/main" id="{21049BEF-8FA0-3E47-9B85-0E5225FE81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1" y="3658"/>
                  <a:ext cx="35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Oval 855">
                  <a:extLst>
                    <a:ext uri="{FF2B5EF4-FFF2-40B4-BE49-F238E27FC236}">
                      <a16:creationId xmlns:a16="http://schemas.microsoft.com/office/drawing/2014/main" id="{3E7ADF39-941F-E443-B32C-981E99BD18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9" y="3666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 856">
                  <a:extLst>
                    <a:ext uri="{FF2B5EF4-FFF2-40B4-BE49-F238E27FC236}">
                      <a16:creationId xmlns:a16="http://schemas.microsoft.com/office/drawing/2014/main" id="{ED6B851E-7DAC-F542-A266-1757241FA4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5" y="3662"/>
                  <a:ext cx="15" cy="16"/>
                </a:xfrm>
                <a:custGeom>
                  <a:avLst/>
                  <a:gdLst>
                    <a:gd name="T0" fmla="*/ 155828 w 4"/>
                    <a:gd name="T1" fmla="*/ 524288 h 4"/>
                    <a:gd name="T2" fmla="*/ 155828 w 4"/>
                    <a:gd name="T3" fmla="*/ 524288 h 4"/>
                    <a:gd name="T4" fmla="*/ 314453 w 4"/>
                    <a:gd name="T5" fmla="*/ 262144 h 4"/>
                    <a:gd name="T6" fmla="*/ 428738 w 4"/>
                    <a:gd name="T7" fmla="*/ 524288 h 4"/>
                    <a:gd name="T8" fmla="*/ 314453 w 4"/>
                    <a:gd name="T9" fmla="*/ 786432 h 4"/>
                    <a:gd name="T10" fmla="*/ 155828 w 4"/>
                    <a:gd name="T11" fmla="*/ 524288 h 4"/>
                    <a:gd name="T12" fmla="*/ 155828 w 4"/>
                    <a:gd name="T13" fmla="*/ 524288 h 4"/>
                    <a:gd name="T14" fmla="*/ 0 w 4"/>
                    <a:gd name="T15" fmla="*/ 524288 h 4"/>
                    <a:gd name="T16" fmla="*/ 314453 w 4"/>
                    <a:gd name="T17" fmla="*/ 1048576 h 4"/>
                    <a:gd name="T18" fmla="*/ 584355 w 4"/>
                    <a:gd name="T19" fmla="*/ 524288 h 4"/>
                    <a:gd name="T20" fmla="*/ 314453 w 4"/>
                    <a:gd name="T21" fmla="*/ 0 h 4"/>
                    <a:gd name="T22" fmla="*/ 0 w 4"/>
                    <a:gd name="T23" fmla="*/ 524288 h 4"/>
                    <a:gd name="T24" fmla="*/ 155828 w 4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" name="Oval 857">
                  <a:extLst>
                    <a:ext uri="{FF2B5EF4-FFF2-40B4-BE49-F238E27FC236}">
                      <a16:creationId xmlns:a16="http://schemas.microsoft.com/office/drawing/2014/main" id="{58746C12-E20B-FA4F-B977-A9B49F23B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5" y="3633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Oval 858">
                  <a:extLst>
                    <a:ext uri="{FF2B5EF4-FFF2-40B4-BE49-F238E27FC236}">
                      <a16:creationId xmlns:a16="http://schemas.microsoft.com/office/drawing/2014/main" id="{633885C3-6F08-744D-847D-5AB79D7166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3" y="3641"/>
                  <a:ext cx="8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859">
                  <a:extLst>
                    <a:ext uri="{FF2B5EF4-FFF2-40B4-BE49-F238E27FC236}">
                      <a16:creationId xmlns:a16="http://schemas.microsoft.com/office/drawing/2014/main" id="{F7C04C2B-5D37-8640-8EE3-D5F00376F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9" y="3641"/>
                  <a:ext cx="16" cy="13"/>
                </a:xfrm>
                <a:custGeom>
                  <a:avLst/>
                  <a:gdLst>
                    <a:gd name="T0" fmla="*/ 262144 w 4"/>
                    <a:gd name="T1" fmla="*/ 1118442 h 3"/>
                    <a:gd name="T2" fmla="*/ 262144 w 4"/>
                    <a:gd name="T3" fmla="*/ 1118442 h 3"/>
                    <a:gd name="T4" fmla="*/ 524288 w 4"/>
                    <a:gd name="T5" fmla="*/ 490494 h 3"/>
                    <a:gd name="T6" fmla="*/ 786432 w 4"/>
                    <a:gd name="T7" fmla="*/ 1118442 h 3"/>
                    <a:gd name="T8" fmla="*/ 524288 w 4"/>
                    <a:gd name="T9" fmla="*/ 1118442 h 3"/>
                    <a:gd name="T10" fmla="*/ 262144 w 4"/>
                    <a:gd name="T11" fmla="*/ 1118442 h 3"/>
                    <a:gd name="T12" fmla="*/ 262144 w 4"/>
                    <a:gd name="T13" fmla="*/ 1118442 h 3"/>
                    <a:gd name="T14" fmla="*/ 0 w 4"/>
                    <a:gd name="T15" fmla="*/ 1118442 h 3"/>
                    <a:gd name="T16" fmla="*/ 524288 w 4"/>
                    <a:gd name="T17" fmla="*/ 1608936 h 3"/>
                    <a:gd name="T18" fmla="*/ 1048576 w 4"/>
                    <a:gd name="T19" fmla="*/ 1118442 h 3"/>
                    <a:gd name="T20" fmla="*/ 524288 w 4"/>
                    <a:gd name="T21" fmla="*/ 0 h 3"/>
                    <a:gd name="T22" fmla="*/ 0 w 4"/>
                    <a:gd name="T23" fmla="*/ 1118442 h 3"/>
                    <a:gd name="T24" fmla="*/ 262144 w 4"/>
                    <a:gd name="T25" fmla="*/ 1118442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8" name="Oval 860">
                  <a:extLst>
                    <a:ext uri="{FF2B5EF4-FFF2-40B4-BE49-F238E27FC236}">
                      <a16:creationId xmlns:a16="http://schemas.microsoft.com/office/drawing/2014/main" id="{5CD66195-9AC8-0246-A8F1-E183ABF449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3" y="3723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Oval 861">
                  <a:extLst>
                    <a:ext uri="{FF2B5EF4-FFF2-40B4-BE49-F238E27FC236}">
                      <a16:creationId xmlns:a16="http://schemas.microsoft.com/office/drawing/2014/main" id="{25D95E95-84A9-C14E-B6C4-4D9A9CCBDE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6" y="3731"/>
                  <a:ext cx="12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Freeform 862">
                  <a:extLst>
                    <a:ext uri="{FF2B5EF4-FFF2-40B4-BE49-F238E27FC236}">
                      <a16:creationId xmlns:a16="http://schemas.microsoft.com/office/drawing/2014/main" id="{60E7BBB8-D9AC-2D44-844C-6B17824C5B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" y="3731"/>
                  <a:ext cx="12" cy="12"/>
                </a:xfrm>
                <a:custGeom>
                  <a:avLst/>
                  <a:gdLst>
                    <a:gd name="T0" fmla="*/ 0 w 3"/>
                    <a:gd name="T1" fmla="*/ 524288 h 3"/>
                    <a:gd name="T2" fmla="*/ 262144 w 3"/>
                    <a:gd name="T3" fmla="*/ 524288 h 3"/>
                    <a:gd name="T4" fmla="*/ 524288 w 3"/>
                    <a:gd name="T5" fmla="*/ 262144 h 3"/>
                    <a:gd name="T6" fmla="*/ 524288 w 3"/>
                    <a:gd name="T7" fmla="*/ 524288 h 3"/>
                    <a:gd name="T8" fmla="*/ 524288 w 3"/>
                    <a:gd name="T9" fmla="*/ 524288 h 3"/>
                    <a:gd name="T10" fmla="*/ 262144 w 3"/>
                    <a:gd name="T11" fmla="*/ 524288 h 3"/>
                    <a:gd name="T12" fmla="*/ 0 w 3"/>
                    <a:gd name="T13" fmla="*/ 524288 h 3"/>
                    <a:gd name="T14" fmla="*/ 0 w 3"/>
                    <a:gd name="T15" fmla="*/ 524288 h 3"/>
                    <a:gd name="T16" fmla="*/ 524288 w 3"/>
                    <a:gd name="T17" fmla="*/ 786432 h 3"/>
                    <a:gd name="T18" fmla="*/ 786432 w 3"/>
                    <a:gd name="T19" fmla="*/ 524288 h 3"/>
                    <a:gd name="T20" fmla="*/ 524288 w 3"/>
                    <a:gd name="T21" fmla="*/ 0 h 3"/>
                    <a:gd name="T22" fmla="*/ 0 w 3"/>
                    <a:gd name="T23" fmla="*/ 524288 h 3"/>
                    <a:gd name="T24" fmla="*/ 0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1" name="Oval 863">
                  <a:extLst>
                    <a:ext uri="{FF2B5EF4-FFF2-40B4-BE49-F238E27FC236}">
                      <a16:creationId xmlns:a16="http://schemas.microsoft.com/office/drawing/2014/main" id="{B5327E23-AACF-2440-8258-51DB9CCD2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7" y="3927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Oval 864">
                  <a:extLst>
                    <a:ext uri="{FF2B5EF4-FFF2-40B4-BE49-F238E27FC236}">
                      <a16:creationId xmlns:a16="http://schemas.microsoft.com/office/drawing/2014/main" id="{6B3CF32E-3360-6D42-B1BA-72FF4776F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5" y="3935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865">
                  <a:extLst>
                    <a:ext uri="{FF2B5EF4-FFF2-40B4-BE49-F238E27FC236}">
                      <a16:creationId xmlns:a16="http://schemas.microsoft.com/office/drawing/2014/main" id="{D2E65747-44F3-644A-9435-F66654CC0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" y="3935"/>
                  <a:ext cx="11" cy="13"/>
                </a:xfrm>
                <a:custGeom>
                  <a:avLst/>
                  <a:gdLst>
                    <a:gd name="T0" fmla="*/ 133932 w 3"/>
                    <a:gd name="T1" fmla="*/ 490494 h 3"/>
                    <a:gd name="T2" fmla="*/ 133932 w 3"/>
                    <a:gd name="T3" fmla="*/ 490494 h 3"/>
                    <a:gd name="T4" fmla="*/ 230652 w 3"/>
                    <a:gd name="T5" fmla="*/ 490494 h 3"/>
                    <a:gd name="T6" fmla="*/ 230652 w 3"/>
                    <a:gd name="T7" fmla="*/ 490494 h 3"/>
                    <a:gd name="T8" fmla="*/ 230652 w 3"/>
                    <a:gd name="T9" fmla="*/ 1118442 h 3"/>
                    <a:gd name="T10" fmla="*/ 133932 w 3"/>
                    <a:gd name="T11" fmla="*/ 490494 h 3"/>
                    <a:gd name="T12" fmla="*/ 133932 w 3"/>
                    <a:gd name="T13" fmla="*/ 490494 h 3"/>
                    <a:gd name="T14" fmla="*/ 0 w 3"/>
                    <a:gd name="T15" fmla="*/ 490494 h 3"/>
                    <a:gd name="T16" fmla="*/ 230652 w 3"/>
                    <a:gd name="T17" fmla="*/ 1608936 h 3"/>
                    <a:gd name="T18" fmla="*/ 357152 w 3"/>
                    <a:gd name="T19" fmla="*/ 490494 h 3"/>
                    <a:gd name="T20" fmla="*/ 230652 w 3"/>
                    <a:gd name="T21" fmla="*/ 0 h 3"/>
                    <a:gd name="T22" fmla="*/ 0 w 3"/>
                    <a:gd name="T23" fmla="*/ 490494 h 3"/>
                    <a:gd name="T24" fmla="*/ 133932 w 3"/>
                    <a:gd name="T25" fmla="*/ 49049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4" name="Oval 866">
                  <a:extLst>
                    <a:ext uri="{FF2B5EF4-FFF2-40B4-BE49-F238E27FC236}">
                      <a16:creationId xmlns:a16="http://schemas.microsoft.com/office/drawing/2014/main" id="{FE7030C8-928E-744D-96CD-3963B08192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7" y="3858"/>
                  <a:ext cx="38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Oval 867">
                  <a:extLst>
                    <a:ext uri="{FF2B5EF4-FFF2-40B4-BE49-F238E27FC236}">
                      <a16:creationId xmlns:a16="http://schemas.microsoft.com/office/drawing/2014/main" id="{8C808BBD-DBAF-4A49-B5C0-EB63F3E8AA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5" y="3866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Freeform 868">
                  <a:extLst>
                    <a:ext uri="{FF2B5EF4-FFF2-40B4-BE49-F238E27FC236}">
                      <a16:creationId xmlns:a16="http://schemas.microsoft.com/office/drawing/2014/main" id="{FA2270E3-A035-8943-854B-0BCA495F7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5" y="3866"/>
                  <a:ext cx="11" cy="12"/>
                </a:xfrm>
                <a:custGeom>
                  <a:avLst/>
                  <a:gdLst>
                    <a:gd name="T0" fmla="*/ 0 w 3"/>
                    <a:gd name="T1" fmla="*/ 262144 h 3"/>
                    <a:gd name="T2" fmla="*/ 133932 w 3"/>
                    <a:gd name="T3" fmla="*/ 262144 h 3"/>
                    <a:gd name="T4" fmla="*/ 133932 w 3"/>
                    <a:gd name="T5" fmla="*/ 262144 h 3"/>
                    <a:gd name="T6" fmla="*/ 230652 w 3"/>
                    <a:gd name="T7" fmla="*/ 262144 h 3"/>
                    <a:gd name="T8" fmla="*/ 133932 w 3"/>
                    <a:gd name="T9" fmla="*/ 524288 h 3"/>
                    <a:gd name="T10" fmla="*/ 133932 w 3"/>
                    <a:gd name="T11" fmla="*/ 262144 h 3"/>
                    <a:gd name="T12" fmla="*/ 0 w 3"/>
                    <a:gd name="T13" fmla="*/ 262144 h 3"/>
                    <a:gd name="T14" fmla="*/ 0 w 3"/>
                    <a:gd name="T15" fmla="*/ 262144 h 3"/>
                    <a:gd name="T16" fmla="*/ 133932 w 3"/>
                    <a:gd name="T17" fmla="*/ 786432 h 3"/>
                    <a:gd name="T18" fmla="*/ 357152 w 3"/>
                    <a:gd name="T19" fmla="*/ 262144 h 3"/>
                    <a:gd name="T20" fmla="*/ 133932 w 3"/>
                    <a:gd name="T21" fmla="*/ 0 h 3"/>
                    <a:gd name="T22" fmla="*/ 0 w 3"/>
                    <a:gd name="T23" fmla="*/ 262144 h 3"/>
                    <a:gd name="T24" fmla="*/ 0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7" name="Oval 869">
                  <a:extLst>
                    <a:ext uri="{FF2B5EF4-FFF2-40B4-BE49-F238E27FC236}">
                      <a16:creationId xmlns:a16="http://schemas.microsoft.com/office/drawing/2014/main" id="{346499E5-B3B8-2546-A8F3-E64998EBDD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3" y="3449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Oval 870">
                  <a:extLst>
                    <a:ext uri="{FF2B5EF4-FFF2-40B4-BE49-F238E27FC236}">
                      <a16:creationId xmlns:a16="http://schemas.microsoft.com/office/drawing/2014/main" id="{C85F85F9-01C3-AC43-B9D0-53C663883F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3458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871">
                  <a:extLst>
                    <a:ext uri="{FF2B5EF4-FFF2-40B4-BE49-F238E27FC236}">
                      <a16:creationId xmlns:a16="http://schemas.microsoft.com/office/drawing/2014/main" id="{DEC1B89E-2A3E-3241-967A-41279992B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7" y="3458"/>
                  <a:ext cx="15" cy="12"/>
                </a:xfrm>
                <a:custGeom>
                  <a:avLst/>
                  <a:gdLst>
                    <a:gd name="T0" fmla="*/ 155828 w 4"/>
                    <a:gd name="T1" fmla="*/ 524288 h 3"/>
                    <a:gd name="T2" fmla="*/ 155828 w 4"/>
                    <a:gd name="T3" fmla="*/ 524288 h 3"/>
                    <a:gd name="T4" fmla="*/ 314453 w 4"/>
                    <a:gd name="T5" fmla="*/ 262144 h 3"/>
                    <a:gd name="T6" fmla="*/ 428738 w 4"/>
                    <a:gd name="T7" fmla="*/ 524288 h 3"/>
                    <a:gd name="T8" fmla="*/ 314453 w 4"/>
                    <a:gd name="T9" fmla="*/ 524288 h 3"/>
                    <a:gd name="T10" fmla="*/ 155828 w 4"/>
                    <a:gd name="T11" fmla="*/ 524288 h 3"/>
                    <a:gd name="T12" fmla="*/ 155828 w 4"/>
                    <a:gd name="T13" fmla="*/ 524288 h 3"/>
                    <a:gd name="T14" fmla="*/ 0 w 4"/>
                    <a:gd name="T15" fmla="*/ 524288 h 3"/>
                    <a:gd name="T16" fmla="*/ 314453 w 4"/>
                    <a:gd name="T17" fmla="*/ 786432 h 3"/>
                    <a:gd name="T18" fmla="*/ 584355 w 4"/>
                    <a:gd name="T19" fmla="*/ 524288 h 3"/>
                    <a:gd name="T20" fmla="*/ 314453 w 4"/>
                    <a:gd name="T21" fmla="*/ 0 h 3"/>
                    <a:gd name="T22" fmla="*/ 0 w 4"/>
                    <a:gd name="T23" fmla="*/ 524288 h 3"/>
                    <a:gd name="T24" fmla="*/ 155828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0" name="Oval 872">
                  <a:extLst>
                    <a:ext uri="{FF2B5EF4-FFF2-40B4-BE49-F238E27FC236}">
                      <a16:creationId xmlns:a16="http://schemas.microsoft.com/office/drawing/2014/main" id="{9C198D64-625A-464D-84B0-72639327A2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2" y="3498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Oval 873">
                  <a:extLst>
                    <a:ext uri="{FF2B5EF4-FFF2-40B4-BE49-F238E27FC236}">
                      <a16:creationId xmlns:a16="http://schemas.microsoft.com/office/drawing/2014/main" id="{CC13FEA4-8770-AB40-A5BF-82E230053F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0" y="3507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Freeform 874">
                  <a:extLst>
                    <a:ext uri="{FF2B5EF4-FFF2-40B4-BE49-F238E27FC236}">
                      <a16:creationId xmlns:a16="http://schemas.microsoft.com/office/drawing/2014/main" id="{F4FFB3EA-C3F4-144F-AD2A-94568C8240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6" y="3507"/>
                  <a:ext cx="15" cy="12"/>
                </a:xfrm>
                <a:custGeom>
                  <a:avLst/>
                  <a:gdLst>
                    <a:gd name="T0" fmla="*/ 155828 w 4"/>
                    <a:gd name="T1" fmla="*/ 524288 h 3"/>
                    <a:gd name="T2" fmla="*/ 155828 w 4"/>
                    <a:gd name="T3" fmla="*/ 524288 h 3"/>
                    <a:gd name="T4" fmla="*/ 314453 w 4"/>
                    <a:gd name="T5" fmla="*/ 262144 h 3"/>
                    <a:gd name="T6" fmla="*/ 428738 w 4"/>
                    <a:gd name="T7" fmla="*/ 524288 h 3"/>
                    <a:gd name="T8" fmla="*/ 314453 w 4"/>
                    <a:gd name="T9" fmla="*/ 524288 h 3"/>
                    <a:gd name="T10" fmla="*/ 155828 w 4"/>
                    <a:gd name="T11" fmla="*/ 524288 h 3"/>
                    <a:gd name="T12" fmla="*/ 155828 w 4"/>
                    <a:gd name="T13" fmla="*/ 524288 h 3"/>
                    <a:gd name="T14" fmla="*/ 0 w 4"/>
                    <a:gd name="T15" fmla="*/ 524288 h 3"/>
                    <a:gd name="T16" fmla="*/ 314453 w 4"/>
                    <a:gd name="T17" fmla="*/ 786432 h 3"/>
                    <a:gd name="T18" fmla="*/ 584355 w 4"/>
                    <a:gd name="T19" fmla="*/ 524288 h 3"/>
                    <a:gd name="T20" fmla="*/ 314453 w 4"/>
                    <a:gd name="T21" fmla="*/ 0 h 3"/>
                    <a:gd name="T22" fmla="*/ 0 w 4"/>
                    <a:gd name="T23" fmla="*/ 524288 h 3"/>
                    <a:gd name="T24" fmla="*/ 155828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3" name="Oval 875">
                  <a:extLst>
                    <a:ext uri="{FF2B5EF4-FFF2-40B4-BE49-F238E27FC236}">
                      <a16:creationId xmlns:a16="http://schemas.microsoft.com/office/drawing/2014/main" id="{5E96DFAD-1763-4243-A678-E56D579373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6" y="3527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Oval 876">
                  <a:extLst>
                    <a:ext uri="{FF2B5EF4-FFF2-40B4-BE49-F238E27FC236}">
                      <a16:creationId xmlns:a16="http://schemas.microsoft.com/office/drawing/2014/main" id="{89AF8EA2-ECBB-454B-9BF1-D2FBC1BB56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4" y="3535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Freeform 877">
                  <a:extLst>
                    <a:ext uri="{FF2B5EF4-FFF2-40B4-BE49-F238E27FC236}">
                      <a16:creationId xmlns:a16="http://schemas.microsoft.com/office/drawing/2014/main" id="{BB26E72F-B7F0-D14D-B136-CA774A7C4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" y="3535"/>
                  <a:ext cx="16" cy="12"/>
                </a:xfrm>
                <a:custGeom>
                  <a:avLst/>
                  <a:gdLst>
                    <a:gd name="T0" fmla="*/ 262144 w 4"/>
                    <a:gd name="T1" fmla="*/ 524288 h 3"/>
                    <a:gd name="T2" fmla="*/ 262144 w 4"/>
                    <a:gd name="T3" fmla="*/ 524288 h 3"/>
                    <a:gd name="T4" fmla="*/ 524288 w 4"/>
                    <a:gd name="T5" fmla="*/ 262144 h 3"/>
                    <a:gd name="T6" fmla="*/ 786432 w 4"/>
                    <a:gd name="T7" fmla="*/ 524288 h 3"/>
                    <a:gd name="T8" fmla="*/ 524288 w 4"/>
                    <a:gd name="T9" fmla="*/ 524288 h 3"/>
                    <a:gd name="T10" fmla="*/ 262144 w 4"/>
                    <a:gd name="T11" fmla="*/ 524288 h 3"/>
                    <a:gd name="T12" fmla="*/ 262144 w 4"/>
                    <a:gd name="T13" fmla="*/ 524288 h 3"/>
                    <a:gd name="T14" fmla="*/ 0 w 4"/>
                    <a:gd name="T15" fmla="*/ 524288 h 3"/>
                    <a:gd name="T16" fmla="*/ 524288 w 4"/>
                    <a:gd name="T17" fmla="*/ 786432 h 3"/>
                    <a:gd name="T18" fmla="*/ 1048576 w 4"/>
                    <a:gd name="T19" fmla="*/ 524288 h 3"/>
                    <a:gd name="T20" fmla="*/ 524288 w 4"/>
                    <a:gd name="T21" fmla="*/ 0 h 3"/>
                    <a:gd name="T22" fmla="*/ 0 w 4"/>
                    <a:gd name="T23" fmla="*/ 524288 h 3"/>
                    <a:gd name="T24" fmla="*/ 262144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" name="Oval 878">
                  <a:extLst>
                    <a:ext uri="{FF2B5EF4-FFF2-40B4-BE49-F238E27FC236}">
                      <a16:creationId xmlns:a16="http://schemas.microsoft.com/office/drawing/2014/main" id="{8452EB8A-E952-FC4E-8D2E-D2ACCED122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8" y="3405"/>
                  <a:ext cx="34" cy="40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Oval 879">
                  <a:extLst>
                    <a:ext uri="{FF2B5EF4-FFF2-40B4-BE49-F238E27FC236}">
                      <a16:creationId xmlns:a16="http://schemas.microsoft.com/office/drawing/2014/main" id="{3A93ECA3-7762-2340-A5B3-157BEBB0AD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2" y="3417"/>
                  <a:ext cx="11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Freeform 880">
                  <a:extLst>
                    <a:ext uri="{FF2B5EF4-FFF2-40B4-BE49-F238E27FC236}">
                      <a16:creationId xmlns:a16="http://schemas.microsoft.com/office/drawing/2014/main" id="{78A5E85E-5168-6E43-8263-27369C380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2" y="3413"/>
                  <a:ext cx="11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9" name="Oval 881">
                  <a:extLst>
                    <a:ext uri="{FF2B5EF4-FFF2-40B4-BE49-F238E27FC236}">
                      <a16:creationId xmlns:a16="http://schemas.microsoft.com/office/drawing/2014/main" id="{A3ACF4E9-85F3-C94F-B07C-F3A188E14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5" y="3584"/>
                  <a:ext cx="38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Oval 882">
                  <a:extLst>
                    <a:ext uri="{FF2B5EF4-FFF2-40B4-BE49-F238E27FC236}">
                      <a16:creationId xmlns:a16="http://schemas.microsoft.com/office/drawing/2014/main" id="{1D816DC7-D544-E34E-A480-E3EE13CC79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3" y="3592"/>
                  <a:ext cx="7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Freeform 883">
                  <a:extLst>
                    <a:ext uri="{FF2B5EF4-FFF2-40B4-BE49-F238E27FC236}">
                      <a16:creationId xmlns:a16="http://schemas.microsoft.com/office/drawing/2014/main" id="{FC14872D-C110-804F-9DC4-A6FB6EB33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" y="3592"/>
                  <a:ext cx="11" cy="13"/>
                </a:xfrm>
                <a:custGeom>
                  <a:avLst/>
                  <a:gdLst>
                    <a:gd name="T0" fmla="*/ 0 w 3"/>
                    <a:gd name="T1" fmla="*/ 490494 h 3"/>
                    <a:gd name="T2" fmla="*/ 133932 w 3"/>
                    <a:gd name="T3" fmla="*/ 490494 h 3"/>
                    <a:gd name="T4" fmla="*/ 133932 w 3"/>
                    <a:gd name="T5" fmla="*/ 490494 h 3"/>
                    <a:gd name="T6" fmla="*/ 230652 w 3"/>
                    <a:gd name="T7" fmla="*/ 490494 h 3"/>
                    <a:gd name="T8" fmla="*/ 133932 w 3"/>
                    <a:gd name="T9" fmla="*/ 1118442 h 3"/>
                    <a:gd name="T10" fmla="*/ 133932 w 3"/>
                    <a:gd name="T11" fmla="*/ 490494 h 3"/>
                    <a:gd name="T12" fmla="*/ 0 w 3"/>
                    <a:gd name="T13" fmla="*/ 490494 h 3"/>
                    <a:gd name="T14" fmla="*/ 0 w 3"/>
                    <a:gd name="T15" fmla="*/ 490494 h 3"/>
                    <a:gd name="T16" fmla="*/ 133932 w 3"/>
                    <a:gd name="T17" fmla="*/ 1608936 h 3"/>
                    <a:gd name="T18" fmla="*/ 357152 w 3"/>
                    <a:gd name="T19" fmla="*/ 490494 h 3"/>
                    <a:gd name="T20" fmla="*/ 133932 w 3"/>
                    <a:gd name="T21" fmla="*/ 0 h 3"/>
                    <a:gd name="T22" fmla="*/ 0 w 3"/>
                    <a:gd name="T23" fmla="*/ 490494 h 3"/>
                    <a:gd name="T24" fmla="*/ 0 w 3"/>
                    <a:gd name="T25" fmla="*/ 49049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" name="Oval 884">
                  <a:extLst>
                    <a:ext uri="{FF2B5EF4-FFF2-40B4-BE49-F238E27FC236}">
                      <a16:creationId xmlns:a16="http://schemas.microsoft.com/office/drawing/2014/main" id="{F31C205D-86CE-C748-9D7B-9DD795FEF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1" y="3662"/>
                  <a:ext cx="39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Oval 885">
                  <a:extLst>
                    <a:ext uri="{FF2B5EF4-FFF2-40B4-BE49-F238E27FC236}">
                      <a16:creationId xmlns:a16="http://schemas.microsoft.com/office/drawing/2014/main" id="{69D10656-2FF7-4049-A69F-63508E6D89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9" y="3674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Freeform 886">
                  <a:extLst>
                    <a:ext uri="{FF2B5EF4-FFF2-40B4-BE49-F238E27FC236}">
                      <a16:creationId xmlns:a16="http://schemas.microsoft.com/office/drawing/2014/main" id="{B059521E-39E5-A249-9EC7-3989962B0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9" y="3670"/>
                  <a:ext cx="12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262144 w 3"/>
                    <a:gd name="T3" fmla="*/ 524288 h 4"/>
                    <a:gd name="T4" fmla="*/ 262144 w 3"/>
                    <a:gd name="T5" fmla="*/ 262144 h 4"/>
                    <a:gd name="T6" fmla="*/ 524288 w 3"/>
                    <a:gd name="T7" fmla="*/ 524288 h 4"/>
                    <a:gd name="T8" fmla="*/ 262144 w 3"/>
                    <a:gd name="T9" fmla="*/ 786432 h 4"/>
                    <a:gd name="T10" fmla="*/ 262144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62144 w 3"/>
                    <a:gd name="T17" fmla="*/ 1048576 h 4"/>
                    <a:gd name="T18" fmla="*/ 786432 w 3"/>
                    <a:gd name="T19" fmla="*/ 524288 h 4"/>
                    <a:gd name="T20" fmla="*/ 262144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5" name="Oval 887">
                  <a:extLst>
                    <a:ext uri="{FF2B5EF4-FFF2-40B4-BE49-F238E27FC236}">
                      <a16:creationId xmlns:a16="http://schemas.microsoft.com/office/drawing/2014/main" id="{89B5CA98-F370-F14E-8823-AA2C480590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8" y="3645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Oval 888">
                  <a:extLst>
                    <a:ext uri="{FF2B5EF4-FFF2-40B4-BE49-F238E27FC236}">
                      <a16:creationId xmlns:a16="http://schemas.microsoft.com/office/drawing/2014/main" id="{E625C57C-F2D2-F54B-B35F-4450B9AAD7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5" y="3654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Freeform 889">
                  <a:extLst>
                    <a:ext uri="{FF2B5EF4-FFF2-40B4-BE49-F238E27FC236}">
                      <a16:creationId xmlns:a16="http://schemas.microsoft.com/office/drawing/2014/main" id="{EFD59124-EB05-AB4E-8621-BD4D197C2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2" y="3654"/>
                  <a:ext cx="11" cy="12"/>
                </a:xfrm>
                <a:custGeom>
                  <a:avLst/>
                  <a:gdLst>
                    <a:gd name="T0" fmla="*/ 133932 w 3"/>
                    <a:gd name="T1" fmla="*/ 262144 h 3"/>
                    <a:gd name="T2" fmla="*/ 133932 w 3"/>
                    <a:gd name="T3" fmla="*/ 262144 h 3"/>
                    <a:gd name="T4" fmla="*/ 230652 w 3"/>
                    <a:gd name="T5" fmla="*/ 262144 h 3"/>
                    <a:gd name="T6" fmla="*/ 230652 w 3"/>
                    <a:gd name="T7" fmla="*/ 262144 h 3"/>
                    <a:gd name="T8" fmla="*/ 230652 w 3"/>
                    <a:gd name="T9" fmla="*/ 524288 h 3"/>
                    <a:gd name="T10" fmla="*/ 133932 w 3"/>
                    <a:gd name="T11" fmla="*/ 262144 h 3"/>
                    <a:gd name="T12" fmla="*/ 133932 w 3"/>
                    <a:gd name="T13" fmla="*/ 262144 h 3"/>
                    <a:gd name="T14" fmla="*/ 0 w 3"/>
                    <a:gd name="T15" fmla="*/ 262144 h 3"/>
                    <a:gd name="T16" fmla="*/ 230652 w 3"/>
                    <a:gd name="T17" fmla="*/ 786432 h 3"/>
                    <a:gd name="T18" fmla="*/ 357152 w 3"/>
                    <a:gd name="T19" fmla="*/ 262144 h 3"/>
                    <a:gd name="T20" fmla="*/ 230652 w 3"/>
                    <a:gd name="T21" fmla="*/ 0 h 3"/>
                    <a:gd name="T22" fmla="*/ 0 w 3"/>
                    <a:gd name="T23" fmla="*/ 262144 h 3"/>
                    <a:gd name="T24" fmla="*/ 133932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8" name="Oval 890">
                  <a:extLst>
                    <a:ext uri="{FF2B5EF4-FFF2-40B4-BE49-F238E27FC236}">
                      <a16:creationId xmlns:a16="http://schemas.microsoft.com/office/drawing/2014/main" id="{0EE64B9F-91B5-F74E-A26D-9A95399DE9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0" y="3698"/>
                  <a:ext cx="35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Oval 891">
                  <a:extLst>
                    <a:ext uri="{FF2B5EF4-FFF2-40B4-BE49-F238E27FC236}">
                      <a16:creationId xmlns:a16="http://schemas.microsoft.com/office/drawing/2014/main" id="{24D784AC-04BB-EC47-B16A-9F15D5685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8" y="3711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Freeform 892">
                  <a:extLst>
                    <a:ext uri="{FF2B5EF4-FFF2-40B4-BE49-F238E27FC236}">
                      <a16:creationId xmlns:a16="http://schemas.microsoft.com/office/drawing/2014/main" id="{EB05D986-24F2-2F48-891C-104FDD351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4" y="3707"/>
                  <a:ext cx="11" cy="16"/>
                </a:xfrm>
                <a:custGeom>
                  <a:avLst/>
                  <a:gdLst>
                    <a:gd name="T0" fmla="*/ 133932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133932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133932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1" name="Oval 893">
                  <a:extLst>
                    <a:ext uri="{FF2B5EF4-FFF2-40B4-BE49-F238E27FC236}">
                      <a16:creationId xmlns:a16="http://schemas.microsoft.com/office/drawing/2014/main" id="{71F8E92C-D6C1-364C-A5EE-0E3EF4B60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5" y="3817"/>
                  <a:ext cx="38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Oval 894">
                  <a:extLst>
                    <a:ext uri="{FF2B5EF4-FFF2-40B4-BE49-F238E27FC236}">
                      <a16:creationId xmlns:a16="http://schemas.microsoft.com/office/drawing/2014/main" id="{1FCEEB92-B1EE-4943-988A-2C28098A1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2" y="3825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Freeform 895">
                  <a:extLst>
                    <a:ext uri="{FF2B5EF4-FFF2-40B4-BE49-F238E27FC236}">
                      <a16:creationId xmlns:a16="http://schemas.microsoft.com/office/drawing/2014/main" id="{438CC723-38FE-4D48-AD25-8FBD034B11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3825"/>
                  <a:ext cx="12" cy="12"/>
                </a:xfrm>
                <a:custGeom>
                  <a:avLst/>
                  <a:gdLst>
                    <a:gd name="T0" fmla="*/ 0 w 3"/>
                    <a:gd name="T1" fmla="*/ 262144 h 3"/>
                    <a:gd name="T2" fmla="*/ 262144 w 3"/>
                    <a:gd name="T3" fmla="*/ 262144 h 3"/>
                    <a:gd name="T4" fmla="*/ 262144 w 3"/>
                    <a:gd name="T5" fmla="*/ 262144 h 3"/>
                    <a:gd name="T6" fmla="*/ 524288 w 3"/>
                    <a:gd name="T7" fmla="*/ 262144 h 3"/>
                    <a:gd name="T8" fmla="*/ 262144 w 3"/>
                    <a:gd name="T9" fmla="*/ 524288 h 3"/>
                    <a:gd name="T10" fmla="*/ 262144 w 3"/>
                    <a:gd name="T11" fmla="*/ 262144 h 3"/>
                    <a:gd name="T12" fmla="*/ 0 w 3"/>
                    <a:gd name="T13" fmla="*/ 262144 h 3"/>
                    <a:gd name="T14" fmla="*/ 0 w 3"/>
                    <a:gd name="T15" fmla="*/ 262144 h 3"/>
                    <a:gd name="T16" fmla="*/ 262144 w 3"/>
                    <a:gd name="T17" fmla="*/ 786432 h 3"/>
                    <a:gd name="T18" fmla="*/ 786432 w 3"/>
                    <a:gd name="T19" fmla="*/ 262144 h 3"/>
                    <a:gd name="T20" fmla="*/ 262144 w 3"/>
                    <a:gd name="T21" fmla="*/ 0 h 3"/>
                    <a:gd name="T22" fmla="*/ 0 w 3"/>
                    <a:gd name="T23" fmla="*/ 262144 h 3"/>
                    <a:gd name="T24" fmla="*/ 0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4" name="Oval 896">
                  <a:extLst>
                    <a:ext uri="{FF2B5EF4-FFF2-40B4-BE49-F238E27FC236}">
                      <a16:creationId xmlns:a16="http://schemas.microsoft.com/office/drawing/2014/main" id="{F6528D80-1ED0-6E41-95BB-1F4BA1D90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1" y="3776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Oval 897">
                  <a:extLst>
                    <a:ext uri="{FF2B5EF4-FFF2-40B4-BE49-F238E27FC236}">
                      <a16:creationId xmlns:a16="http://schemas.microsoft.com/office/drawing/2014/main" id="{A3D0EA1A-03AA-6A43-9E2B-DC0212BA6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8" y="3784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Freeform 898">
                  <a:extLst>
                    <a:ext uri="{FF2B5EF4-FFF2-40B4-BE49-F238E27FC236}">
                      <a16:creationId xmlns:a16="http://schemas.microsoft.com/office/drawing/2014/main" id="{3E9C15EA-3881-F74D-9930-9FCB227750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4" y="3784"/>
                  <a:ext cx="12" cy="12"/>
                </a:xfrm>
                <a:custGeom>
                  <a:avLst/>
                  <a:gdLst>
                    <a:gd name="T0" fmla="*/ 262144 w 3"/>
                    <a:gd name="T1" fmla="*/ 262144 h 3"/>
                    <a:gd name="T2" fmla="*/ 262144 w 3"/>
                    <a:gd name="T3" fmla="*/ 262144 h 3"/>
                    <a:gd name="T4" fmla="*/ 524288 w 3"/>
                    <a:gd name="T5" fmla="*/ 262144 h 3"/>
                    <a:gd name="T6" fmla="*/ 524288 w 3"/>
                    <a:gd name="T7" fmla="*/ 262144 h 3"/>
                    <a:gd name="T8" fmla="*/ 524288 w 3"/>
                    <a:gd name="T9" fmla="*/ 524288 h 3"/>
                    <a:gd name="T10" fmla="*/ 262144 w 3"/>
                    <a:gd name="T11" fmla="*/ 262144 h 3"/>
                    <a:gd name="T12" fmla="*/ 262144 w 3"/>
                    <a:gd name="T13" fmla="*/ 262144 h 3"/>
                    <a:gd name="T14" fmla="*/ 0 w 3"/>
                    <a:gd name="T15" fmla="*/ 262144 h 3"/>
                    <a:gd name="T16" fmla="*/ 524288 w 3"/>
                    <a:gd name="T17" fmla="*/ 786432 h 3"/>
                    <a:gd name="T18" fmla="*/ 786432 w 3"/>
                    <a:gd name="T19" fmla="*/ 262144 h 3"/>
                    <a:gd name="T20" fmla="*/ 524288 w 3"/>
                    <a:gd name="T21" fmla="*/ 0 h 3"/>
                    <a:gd name="T22" fmla="*/ 0 w 3"/>
                    <a:gd name="T23" fmla="*/ 262144 h 3"/>
                    <a:gd name="T24" fmla="*/ 262144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7" name="Oval 899">
                  <a:extLst>
                    <a:ext uri="{FF2B5EF4-FFF2-40B4-BE49-F238E27FC236}">
                      <a16:creationId xmlns:a16="http://schemas.microsoft.com/office/drawing/2014/main" id="{BBFEB820-277C-FA4B-BB0B-7F090A57B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1" y="3719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Oval 900">
                  <a:extLst>
                    <a:ext uri="{FF2B5EF4-FFF2-40B4-BE49-F238E27FC236}">
                      <a16:creationId xmlns:a16="http://schemas.microsoft.com/office/drawing/2014/main" id="{07024D46-9099-E34B-A579-AE6B2E3C1D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9" y="3727"/>
                  <a:ext cx="7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Freeform 901">
                  <a:extLst>
                    <a:ext uri="{FF2B5EF4-FFF2-40B4-BE49-F238E27FC236}">
                      <a16:creationId xmlns:a16="http://schemas.microsoft.com/office/drawing/2014/main" id="{D3052639-C330-F34E-9656-F4415360C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5" y="3727"/>
                  <a:ext cx="11" cy="12"/>
                </a:xfrm>
                <a:custGeom>
                  <a:avLst/>
                  <a:gdLst>
                    <a:gd name="T0" fmla="*/ 133932 w 3"/>
                    <a:gd name="T1" fmla="*/ 262144 h 3"/>
                    <a:gd name="T2" fmla="*/ 133932 w 3"/>
                    <a:gd name="T3" fmla="*/ 262144 h 3"/>
                    <a:gd name="T4" fmla="*/ 230652 w 3"/>
                    <a:gd name="T5" fmla="*/ 262144 h 3"/>
                    <a:gd name="T6" fmla="*/ 230652 w 3"/>
                    <a:gd name="T7" fmla="*/ 262144 h 3"/>
                    <a:gd name="T8" fmla="*/ 230652 w 3"/>
                    <a:gd name="T9" fmla="*/ 524288 h 3"/>
                    <a:gd name="T10" fmla="*/ 133932 w 3"/>
                    <a:gd name="T11" fmla="*/ 262144 h 3"/>
                    <a:gd name="T12" fmla="*/ 133932 w 3"/>
                    <a:gd name="T13" fmla="*/ 262144 h 3"/>
                    <a:gd name="T14" fmla="*/ 0 w 3"/>
                    <a:gd name="T15" fmla="*/ 262144 h 3"/>
                    <a:gd name="T16" fmla="*/ 230652 w 3"/>
                    <a:gd name="T17" fmla="*/ 786432 h 3"/>
                    <a:gd name="T18" fmla="*/ 357152 w 3"/>
                    <a:gd name="T19" fmla="*/ 262144 h 3"/>
                    <a:gd name="T20" fmla="*/ 230652 w 3"/>
                    <a:gd name="T21" fmla="*/ 0 h 3"/>
                    <a:gd name="T22" fmla="*/ 0 w 3"/>
                    <a:gd name="T23" fmla="*/ 262144 h 3"/>
                    <a:gd name="T24" fmla="*/ 133932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0" name="Oval 902">
                  <a:extLst>
                    <a:ext uri="{FF2B5EF4-FFF2-40B4-BE49-F238E27FC236}">
                      <a16:creationId xmlns:a16="http://schemas.microsoft.com/office/drawing/2014/main" id="{05856278-9812-FC44-A1A2-9893211088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7" y="3690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Oval 903">
                  <a:extLst>
                    <a:ext uri="{FF2B5EF4-FFF2-40B4-BE49-F238E27FC236}">
                      <a16:creationId xmlns:a16="http://schemas.microsoft.com/office/drawing/2014/main" id="{AE9FA138-0A54-5649-89EC-C311898FA2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4" y="3698"/>
                  <a:ext cx="8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Freeform 904">
                  <a:extLst>
                    <a:ext uri="{FF2B5EF4-FFF2-40B4-BE49-F238E27FC236}">
                      <a16:creationId xmlns:a16="http://schemas.microsoft.com/office/drawing/2014/main" id="{6747CEAC-F2AB-6545-8C2C-BFFF3003DF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1" y="3698"/>
                  <a:ext cx="11" cy="13"/>
                </a:xfrm>
                <a:custGeom>
                  <a:avLst/>
                  <a:gdLst>
                    <a:gd name="T0" fmla="*/ 133932 w 3"/>
                    <a:gd name="T1" fmla="*/ 490494 h 3"/>
                    <a:gd name="T2" fmla="*/ 133932 w 3"/>
                    <a:gd name="T3" fmla="*/ 490494 h 3"/>
                    <a:gd name="T4" fmla="*/ 230652 w 3"/>
                    <a:gd name="T5" fmla="*/ 490494 h 3"/>
                    <a:gd name="T6" fmla="*/ 230652 w 3"/>
                    <a:gd name="T7" fmla="*/ 490494 h 3"/>
                    <a:gd name="T8" fmla="*/ 230652 w 3"/>
                    <a:gd name="T9" fmla="*/ 1118442 h 3"/>
                    <a:gd name="T10" fmla="*/ 133932 w 3"/>
                    <a:gd name="T11" fmla="*/ 490494 h 3"/>
                    <a:gd name="T12" fmla="*/ 133932 w 3"/>
                    <a:gd name="T13" fmla="*/ 490494 h 3"/>
                    <a:gd name="T14" fmla="*/ 0 w 3"/>
                    <a:gd name="T15" fmla="*/ 490494 h 3"/>
                    <a:gd name="T16" fmla="*/ 230652 w 3"/>
                    <a:gd name="T17" fmla="*/ 1608936 h 3"/>
                    <a:gd name="T18" fmla="*/ 357152 w 3"/>
                    <a:gd name="T19" fmla="*/ 490494 h 3"/>
                    <a:gd name="T20" fmla="*/ 230652 w 3"/>
                    <a:gd name="T21" fmla="*/ 0 h 3"/>
                    <a:gd name="T22" fmla="*/ 0 w 3"/>
                    <a:gd name="T23" fmla="*/ 490494 h 3"/>
                    <a:gd name="T24" fmla="*/ 133932 w 3"/>
                    <a:gd name="T25" fmla="*/ 49049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3" name="Oval 905">
                  <a:extLst>
                    <a:ext uri="{FF2B5EF4-FFF2-40B4-BE49-F238E27FC236}">
                      <a16:creationId xmlns:a16="http://schemas.microsoft.com/office/drawing/2014/main" id="{2D8D9DBC-D876-9F41-8302-61F040AFEF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8" y="3674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Oval 906">
                  <a:extLst>
                    <a:ext uri="{FF2B5EF4-FFF2-40B4-BE49-F238E27FC236}">
                      <a16:creationId xmlns:a16="http://schemas.microsoft.com/office/drawing/2014/main" id="{0AB8C1B7-C833-4C41-8D7B-851502C06F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2" y="3682"/>
                  <a:ext cx="11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Freeform 907">
                  <a:extLst>
                    <a:ext uri="{FF2B5EF4-FFF2-40B4-BE49-F238E27FC236}">
                      <a16:creationId xmlns:a16="http://schemas.microsoft.com/office/drawing/2014/main" id="{87ADDA5F-77B1-8F41-AF2E-8E5EAC9B50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2" y="3678"/>
                  <a:ext cx="11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6" name="Oval 908">
                  <a:extLst>
                    <a:ext uri="{FF2B5EF4-FFF2-40B4-BE49-F238E27FC236}">
                      <a16:creationId xmlns:a16="http://schemas.microsoft.com/office/drawing/2014/main" id="{57CEF44F-FD34-154D-8165-55AA10CFD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5" y="3739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Oval 909">
                  <a:extLst>
                    <a:ext uri="{FF2B5EF4-FFF2-40B4-BE49-F238E27FC236}">
                      <a16:creationId xmlns:a16="http://schemas.microsoft.com/office/drawing/2014/main" id="{1995905B-A49B-F644-89A6-103711B0B9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2" y="3747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Freeform 910">
                  <a:extLst>
                    <a:ext uri="{FF2B5EF4-FFF2-40B4-BE49-F238E27FC236}">
                      <a16:creationId xmlns:a16="http://schemas.microsoft.com/office/drawing/2014/main" id="{AF8E9828-C815-D84B-BE58-3D1EDBEF26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8" y="3743"/>
                  <a:ext cx="16" cy="17"/>
                </a:xfrm>
                <a:custGeom>
                  <a:avLst/>
                  <a:gdLst>
                    <a:gd name="T0" fmla="*/ 262144 w 4"/>
                    <a:gd name="T1" fmla="*/ 955273 h 4"/>
                    <a:gd name="T2" fmla="*/ 262144 w 4"/>
                    <a:gd name="T3" fmla="*/ 955273 h 4"/>
                    <a:gd name="T4" fmla="*/ 524288 w 4"/>
                    <a:gd name="T5" fmla="*/ 424435 h 4"/>
                    <a:gd name="T6" fmla="*/ 786432 w 4"/>
                    <a:gd name="T7" fmla="*/ 955273 h 4"/>
                    <a:gd name="T8" fmla="*/ 524288 w 4"/>
                    <a:gd name="T9" fmla="*/ 1379703 h 4"/>
                    <a:gd name="T10" fmla="*/ 262144 w 4"/>
                    <a:gd name="T11" fmla="*/ 955273 h 4"/>
                    <a:gd name="T12" fmla="*/ 262144 w 4"/>
                    <a:gd name="T13" fmla="*/ 955273 h 4"/>
                    <a:gd name="T14" fmla="*/ 0 w 4"/>
                    <a:gd name="T15" fmla="*/ 955273 h 4"/>
                    <a:gd name="T16" fmla="*/ 524288 w 4"/>
                    <a:gd name="T17" fmla="*/ 1803849 h 4"/>
                    <a:gd name="T18" fmla="*/ 1048576 w 4"/>
                    <a:gd name="T19" fmla="*/ 955273 h 4"/>
                    <a:gd name="T20" fmla="*/ 524288 w 4"/>
                    <a:gd name="T21" fmla="*/ 0 h 4"/>
                    <a:gd name="T22" fmla="*/ 0 w 4"/>
                    <a:gd name="T23" fmla="*/ 955273 h 4"/>
                    <a:gd name="T24" fmla="*/ 262144 w 4"/>
                    <a:gd name="T25" fmla="*/ 955273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9" name="Oval 911">
                  <a:extLst>
                    <a:ext uri="{FF2B5EF4-FFF2-40B4-BE49-F238E27FC236}">
                      <a16:creationId xmlns:a16="http://schemas.microsoft.com/office/drawing/2014/main" id="{EB27E200-8858-654B-8084-368D41B150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9" y="3735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Oval 912">
                  <a:extLst>
                    <a:ext uri="{FF2B5EF4-FFF2-40B4-BE49-F238E27FC236}">
                      <a16:creationId xmlns:a16="http://schemas.microsoft.com/office/drawing/2014/main" id="{4E3F4498-7984-104B-B24E-6ACA69EFD2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3743"/>
                  <a:ext cx="8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Freeform 913">
                  <a:extLst>
                    <a:ext uri="{FF2B5EF4-FFF2-40B4-BE49-F238E27FC236}">
                      <a16:creationId xmlns:a16="http://schemas.microsoft.com/office/drawing/2014/main" id="{BB1EB1EC-2AC3-314E-A3F5-F0B0A0EB01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3743"/>
                  <a:ext cx="15" cy="13"/>
                </a:xfrm>
                <a:custGeom>
                  <a:avLst/>
                  <a:gdLst>
                    <a:gd name="T0" fmla="*/ 155828 w 4"/>
                    <a:gd name="T1" fmla="*/ 1118442 h 3"/>
                    <a:gd name="T2" fmla="*/ 155828 w 4"/>
                    <a:gd name="T3" fmla="*/ 1118442 h 3"/>
                    <a:gd name="T4" fmla="*/ 314453 w 4"/>
                    <a:gd name="T5" fmla="*/ 490494 h 3"/>
                    <a:gd name="T6" fmla="*/ 428738 w 4"/>
                    <a:gd name="T7" fmla="*/ 1118442 h 3"/>
                    <a:gd name="T8" fmla="*/ 314453 w 4"/>
                    <a:gd name="T9" fmla="*/ 1118442 h 3"/>
                    <a:gd name="T10" fmla="*/ 155828 w 4"/>
                    <a:gd name="T11" fmla="*/ 1118442 h 3"/>
                    <a:gd name="T12" fmla="*/ 155828 w 4"/>
                    <a:gd name="T13" fmla="*/ 1118442 h 3"/>
                    <a:gd name="T14" fmla="*/ 0 w 4"/>
                    <a:gd name="T15" fmla="*/ 1118442 h 3"/>
                    <a:gd name="T16" fmla="*/ 314453 w 4"/>
                    <a:gd name="T17" fmla="*/ 1608936 h 3"/>
                    <a:gd name="T18" fmla="*/ 584355 w 4"/>
                    <a:gd name="T19" fmla="*/ 1118442 h 3"/>
                    <a:gd name="T20" fmla="*/ 314453 w 4"/>
                    <a:gd name="T21" fmla="*/ 0 h 3"/>
                    <a:gd name="T22" fmla="*/ 0 w 4"/>
                    <a:gd name="T23" fmla="*/ 1118442 h 3"/>
                    <a:gd name="T24" fmla="*/ 155828 w 4"/>
                    <a:gd name="T25" fmla="*/ 1118442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2" name="Oval 914">
                  <a:extLst>
                    <a:ext uri="{FF2B5EF4-FFF2-40B4-BE49-F238E27FC236}">
                      <a16:creationId xmlns:a16="http://schemas.microsoft.com/office/drawing/2014/main" id="{BFF9B97D-ECAC-134C-93C8-9F02692C1E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0" y="3968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Oval 915">
                  <a:extLst>
                    <a:ext uri="{FF2B5EF4-FFF2-40B4-BE49-F238E27FC236}">
                      <a16:creationId xmlns:a16="http://schemas.microsoft.com/office/drawing/2014/main" id="{2F040F84-315F-6142-B816-E24612FB4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7" y="3976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Freeform 916">
                  <a:extLst>
                    <a:ext uri="{FF2B5EF4-FFF2-40B4-BE49-F238E27FC236}">
                      <a16:creationId xmlns:a16="http://schemas.microsoft.com/office/drawing/2014/main" id="{71966237-DE02-AD4F-AB45-759A8C5C72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3" y="3976"/>
                  <a:ext cx="12" cy="12"/>
                </a:xfrm>
                <a:custGeom>
                  <a:avLst/>
                  <a:gdLst>
                    <a:gd name="T0" fmla="*/ 262144 w 3"/>
                    <a:gd name="T1" fmla="*/ 262144 h 3"/>
                    <a:gd name="T2" fmla="*/ 262144 w 3"/>
                    <a:gd name="T3" fmla="*/ 262144 h 3"/>
                    <a:gd name="T4" fmla="*/ 524288 w 3"/>
                    <a:gd name="T5" fmla="*/ 262144 h 3"/>
                    <a:gd name="T6" fmla="*/ 524288 w 3"/>
                    <a:gd name="T7" fmla="*/ 262144 h 3"/>
                    <a:gd name="T8" fmla="*/ 524288 w 3"/>
                    <a:gd name="T9" fmla="*/ 524288 h 3"/>
                    <a:gd name="T10" fmla="*/ 262144 w 3"/>
                    <a:gd name="T11" fmla="*/ 262144 h 3"/>
                    <a:gd name="T12" fmla="*/ 262144 w 3"/>
                    <a:gd name="T13" fmla="*/ 262144 h 3"/>
                    <a:gd name="T14" fmla="*/ 0 w 3"/>
                    <a:gd name="T15" fmla="*/ 262144 h 3"/>
                    <a:gd name="T16" fmla="*/ 524288 w 3"/>
                    <a:gd name="T17" fmla="*/ 786432 h 3"/>
                    <a:gd name="T18" fmla="*/ 786432 w 3"/>
                    <a:gd name="T19" fmla="*/ 262144 h 3"/>
                    <a:gd name="T20" fmla="*/ 524288 w 3"/>
                    <a:gd name="T21" fmla="*/ 0 h 3"/>
                    <a:gd name="T22" fmla="*/ 0 w 3"/>
                    <a:gd name="T23" fmla="*/ 262144 h 3"/>
                    <a:gd name="T24" fmla="*/ 262144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5" name="Oval 917">
                  <a:extLst>
                    <a:ext uri="{FF2B5EF4-FFF2-40B4-BE49-F238E27FC236}">
                      <a16:creationId xmlns:a16="http://schemas.microsoft.com/office/drawing/2014/main" id="{4D715B08-D622-B041-8BF9-330952980F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6" y="4033"/>
                  <a:ext cx="39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Oval 918">
                  <a:extLst>
                    <a:ext uri="{FF2B5EF4-FFF2-40B4-BE49-F238E27FC236}">
                      <a16:creationId xmlns:a16="http://schemas.microsoft.com/office/drawing/2014/main" id="{70FC4129-5C84-9345-9EEB-61D52A8C9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4" y="4041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Freeform 919">
                  <a:extLst>
                    <a:ext uri="{FF2B5EF4-FFF2-40B4-BE49-F238E27FC236}">
                      <a16:creationId xmlns:a16="http://schemas.microsoft.com/office/drawing/2014/main" id="{47E6EF5C-BB50-F542-8D87-EA0112556B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4" y="4041"/>
                  <a:ext cx="12" cy="13"/>
                </a:xfrm>
                <a:custGeom>
                  <a:avLst/>
                  <a:gdLst>
                    <a:gd name="T0" fmla="*/ 0 w 3"/>
                    <a:gd name="T1" fmla="*/ 490494 h 3"/>
                    <a:gd name="T2" fmla="*/ 262144 w 3"/>
                    <a:gd name="T3" fmla="*/ 490494 h 3"/>
                    <a:gd name="T4" fmla="*/ 262144 w 3"/>
                    <a:gd name="T5" fmla="*/ 490494 h 3"/>
                    <a:gd name="T6" fmla="*/ 524288 w 3"/>
                    <a:gd name="T7" fmla="*/ 490494 h 3"/>
                    <a:gd name="T8" fmla="*/ 262144 w 3"/>
                    <a:gd name="T9" fmla="*/ 1118442 h 3"/>
                    <a:gd name="T10" fmla="*/ 262144 w 3"/>
                    <a:gd name="T11" fmla="*/ 490494 h 3"/>
                    <a:gd name="T12" fmla="*/ 0 w 3"/>
                    <a:gd name="T13" fmla="*/ 490494 h 3"/>
                    <a:gd name="T14" fmla="*/ 0 w 3"/>
                    <a:gd name="T15" fmla="*/ 490494 h 3"/>
                    <a:gd name="T16" fmla="*/ 262144 w 3"/>
                    <a:gd name="T17" fmla="*/ 1608936 h 3"/>
                    <a:gd name="T18" fmla="*/ 786432 w 3"/>
                    <a:gd name="T19" fmla="*/ 490494 h 3"/>
                    <a:gd name="T20" fmla="*/ 262144 w 3"/>
                    <a:gd name="T21" fmla="*/ 0 h 3"/>
                    <a:gd name="T22" fmla="*/ 0 w 3"/>
                    <a:gd name="T23" fmla="*/ 490494 h 3"/>
                    <a:gd name="T24" fmla="*/ 0 w 3"/>
                    <a:gd name="T25" fmla="*/ 49049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8" name="Oval 920">
                  <a:extLst>
                    <a:ext uri="{FF2B5EF4-FFF2-40B4-BE49-F238E27FC236}">
                      <a16:creationId xmlns:a16="http://schemas.microsoft.com/office/drawing/2014/main" id="{242B832D-B41F-6944-8E05-300EA7DD8D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029"/>
                  <a:ext cx="39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Oval 921">
                  <a:extLst>
                    <a:ext uri="{FF2B5EF4-FFF2-40B4-BE49-F238E27FC236}">
                      <a16:creationId xmlns:a16="http://schemas.microsoft.com/office/drawing/2014/main" id="{11E0E48A-CF6E-6B42-AB99-E83FEC7A6E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8" y="4041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Freeform 922">
                  <a:extLst>
                    <a:ext uri="{FF2B5EF4-FFF2-40B4-BE49-F238E27FC236}">
                      <a16:creationId xmlns:a16="http://schemas.microsoft.com/office/drawing/2014/main" id="{1033A815-9629-0D46-9340-A57A74156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8" y="4037"/>
                  <a:ext cx="12" cy="13"/>
                </a:xfrm>
                <a:custGeom>
                  <a:avLst/>
                  <a:gdLst>
                    <a:gd name="T0" fmla="*/ 0 w 3"/>
                    <a:gd name="T1" fmla="*/ 1118442 h 3"/>
                    <a:gd name="T2" fmla="*/ 262144 w 3"/>
                    <a:gd name="T3" fmla="*/ 1118442 h 3"/>
                    <a:gd name="T4" fmla="*/ 262144 w 3"/>
                    <a:gd name="T5" fmla="*/ 490494 h 3"/>
                    <a:gd name="T6" fmla="*/ 524288 w 3"/>
                    <a:gd name="T7" fmla="*/ 1118442 h 3"/>
                    <a:gd name="T8" fmla="*/ 262144 w 3"/>
                    <a:gd name="T9" fmla="*/ 1118442 h 3"/>
                    <a:gd name="T10" fmla="*/ 262144 w 3"/>
                    <a:gd name="T11" fmla="*/ 1118442 h 3"/>
                    <a:gd name="T12" fmla="*/ 0 w 3"/>
                    <a:gd name="T13" fmla="*/ 1118442 h 3"/>
                    <a:gd name="T14" fmla="*/ 0 w 3"/>
                    <a:gd name="T15" fmla="*/ 1118442 h 3"/>
                    <a:gd name="T16" fmla="*/ 262144 w 3"/>
                    <a:gd name="T17" fmla="*/ 1608936 h 3"/>
                    <a:gd name="T18" fmla="*/ 786432 w 3"/>
                    <a:gd name="T19" fmla="*/ 1118442 h 3"/>
                    <a:gd name="T20" fmla="*/ 262144 w 3"/>
                    <a:gd name="T21" fmla="*/ 0 h 3"/>
                    <a:gd name="T22" fmla="*/ 0 w 3"/>
                    <a:gd name="T23" fmla="*/ 1118442 h 3"/>
                    <a:gd name="T24" fmla="*/ 0 w 3"/>
                    <a:gd name="T25" fmla="*/ 1118442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1" name="Oval 923">
                  <a:extLst>
                    <a:ext uri="{FF2B5EF4-FFF2-40B4-BE49-F238E27FC236}">
                      <a16:creationId xmlns:a16="http://schemas.microsoft.com/office/drawing/2014/main" id="{DF44D35E-44D5-B242-A070-278DFE9A1E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7" y="3825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Oval 924">
                  <a:extLst>
                    <a:ext uri="{FF2B5EF4-FFF2-40B4-BE49-F238E27FC236}">
                      <a16:creationId xmlns:a16="http://schemas.microsoft.com/office/drawing/2014/main" id="{0BBC3A5B-0232-C443-908A-275FE905CF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4" y="3833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Freeform 925">
                  <a:extLst>
                    <a:ext uri="{FF2B5EF4-FFF2-40B4-BE49-F238E27FC236}">
                      <a16:creationId xmlns:a16="http://schemas.microsoft.com/office/drawing/2014/main" id="{4B6769CB-8189-2F4B-9EED-E07899BB9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3829"/>
                  <a:ext cx="15" cy="16"/>
                </a:xfrm>
                <a:custGeom>
                  <a:avLst/>
                  <a:gdLst>
                    <a:gd name="T0" fmla="*/ 155828 w 4"/>
                    <a:gd name="T1" fmla="*/ 524288 h 4"/>
                    <a:gd name="T2" fmla="*/ 155828 w 4"/>
                    <a:gd name="T3" fmla="*/ 524288 h 4"/>
                    <a:gd name="T4" fmla="*/ 314453 w 4"/>
                    <a:gd name="T5" fmla="*/ 262144 h 4"/>
                    <a:gd name="T6" fmla="*/ 428738 w 4"/>
                    <a:gd name="T7" fmla="*/ 524288 h 4"/>
                    <a:gd name="T8" fmla="*/ 314453 w 4"/>
                    <a:gd name="T9" fmla="*/ 786432 h 4"/>
                    <a:gd name="T10" fmla="*/ 155828 w 4"/>
                    <a:gd name="T11" fmla="*/ 524288 h 4"/>
                    <a:gd name="T12" fmla="*/ 155828 w 4"/>
                    <a:gd name="T13" fmla="*/ 524288 h 4"/>
                    <a:gd name="T14" fmla="*/ 0 w 4"/>
                    <a:gd name="T15" fmla="*/ 524288 h 4"/>
                    <a:gd name="T16" fmla="*/ 314453 w 4"/>
                    <a:gd name="T17" fmla="*/ 1048576 h 4"/>
                    <a:gd name="T18" fmla="*/ 584355 w 4"/>
                    <a:gd name="T19" fmla="*/ 524288 h 4"/>
                    <a:gd name="T20" fmla="*/ 314453 w 4"/>
                    <a:gd name="T21" fmla="*/ 0 h 4"/>
                    <a:gd name="T22" fmla="*/ 0 w 4"/>
                    <a:gd name="T23" fmla="*/ 524288 h 4"/>
                    <a:gd name="T24" fmla="*/ 155828 w 4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" name="Oval 926">
                  <a:extLst>
                    <a:ext uri="{FF2B5EF4-FFF2-40B4-BE49-F238E27FC236}">
                      <a16:creationId xmlns:a16="http://schemas.microsoft.com/office/drawing/2014/main" id="{90061F4A-5F4A-C642-80C6-D00A4D40AC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6" y="3899"/>
                  <a:ext cx="35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Oval 927">
                  <a:extLst>
                    <a:ext uri="{FF2B5EF4-FFF2-40B4-BE49-F238E27FC236}">
                      <a16:creationId xmlns:a16="http://schemas.microsoft.com/office/drawing/2014/main" id="{A56BAD57-7BBA-0141-93D3-9769BC457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4" y="3907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Freeform 928">
                  <a:extLst>
                    <a:ext uri="{FF2B5EF4-FFF2-40B4-BE49-F238E27FC236}">
                      <a16:creationId xmlns:a16="http://schemas.microsoft.com/office/drawing/2014/main" id="{7461FE33-116A-1940-A582-788EC72B5E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0" y="3907"/>
                  <a:ext cx="15" cy="12"/>
                </a:xfrm>
                <a:custGeom>
                  <a:avLst/>
                  <a:gdLst>
                    <a:gd name="T0" fmla="*/ 155828 w 4"/>
                    <a:gd name="T1" fmla="*/ 524288 h 3"/>
                    <a:gd name="T2" fmla="*/ 155828 w 4"/>
                    <a:gd name="T3" fmla="*/ 524288 h 3"/>
                    <a:gd name="T4" fmla="*/ 314453 w 4"/>
                    <a:gd name="T5" fmla="*/ 262144 h 3"/>
                    <a:gd name="T6" fmla="*/ 428738 w 4"/>
                    <a:gd name="T7" fmla="*/ 524288 h 3"/>
                    <a:gd name="T8" fmla="*/ 314453 w 4"/>
                    <a:gd name="T9" fmla="*/ 524288 h 3"/>
                    <a:gd name="T10" fmla="*/ 155828 w 4"/>
                    <a:gd name="T11" fmla="*/ 524288 h 3"/>
                    <a:gd name="T12" fmla="*/ 155828 w 4"/>
                    <a:gd name="T13" fmla="*/ 524288 h 3"/>
                    <a:gd name="T14" fmla="*/ 0 w 4"/>
                    <a:gd name="T15" fmla="*/ 524288 h 3"/>
                    <a:gd name="T16" fmla="*/ 314453 w 4"/>
                    <a:gd name="T17" fmla="*/ 786432 h 3"/>
                    <a:gd name="T18" fmla="*/ 584355 w 4"/>
                    <a:gd name="T19" fmla="*/ 524288 h 3"/>
                    <a:gd name="T20" fmla="*/ 314453 w 4"/>
                    <a:gd name="T21" fmla="*/ 0 h 3"/>
                    <a:gd name="T22" fmla="*/ 0 w 4"/>
                    <a:gd name="T23" fmla="*/ 524288 h 3"/>
                    <a:gd name="T24" fmla="*/ 155828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7" name="Oval 929">
                  <a:extLst>
                    <a:ext uri="{FF2B5EF4-FFF2-40B4-BE49-F238E27FC236}">
                      <a16:creationId xmlns:a16="http://schemas.microsoft.com/office/drawing/2014/main" id="{CBDF187E-26A7-D247-8F67-600E2E2A8E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7" y="3919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Oval 930">
                  <a:extLst>
                    <a:ext uri="{FF2B5EF4-FFF2-40B4-BE49-F238E27FC236}">
                      <a16:creationId xmlns:a16="http://schemas.microsoft.com/office/drawing/2014/main" id="{E89A640C-CF9A-E34F-9753-6E8FF111E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4" y="3927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Freeform 931">
                  <a:extLst>
                    <a:ext uri="{FF2B5EF4-FFF2-40B4-BE49-F238E27FC236}">
                      <a16:creationId xmlns:a16="http://schemas.microsoft.com/office/drawing/2014/main" id="{CFDF9B7B-33AD-E048-AE4F-667E1D71F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1" y="3923"/>
                  <a:ext cx="15" cy="16"/>
                </a:xfrm>
                <a:custGeom>
                  <a:avLst/>
                  <a:gdLst>
                    <a:gd name="T0" fmla="*/ 155828 w 4"/>
                    <a:gd name="T1" fmla="*/ 524288 h 4"/>
                    <a:gd name="T2" fmla="*/ 155828 w 4"/>
                    <a:gd name="T3" fmla="*/ 524288 h 4"/>
                    <a:gd name="T4" fmla="*/ 314453 w 4"/>
                    <a:gd name="T5" fmla="*/ 262144 h 4"/>
                    <a:gd name="T6" fmla="*/ 428738 w 4"/>
                    <a:gd name="T7" fmla="*/ 524288 h 4"/>
                    <a:gd name="T8" fmla="*/ 314453 w 4"/>
                    <a:gd name="T9" fmla="*/ 786432 h 4"/>
                    <a:gd name="T10" fmla="*/ 155828 w 4"/>
                    <a:gd name="T11" fmla="*/ 524288 h 4"/>
                    <a:gd name="T12" fmla="*/ 155828 w 4"/>
                    <a:gd name="T13" fmla="*/ 524288 h 4"/>
                    <a:gd name="T14" fmla="*/ 0 w 4"/>
                    <a:gd name="T15" fmla="*/ 524288 h 4"/>
                    <a:gd name="T16" fmla="*/ 314453 w 4"/>
                    <a:gd name="T17" fmla="*/ 1048576 h 4"/>
                    <a:gd name="T18" fmla="*/ 584355 w 4"/>
                    <a:gd name="T19" fmla="*/ 524288 h 4"/>
                    <a:gd name="T20" fmla="*/ 314453 w 4"/>
                    <a:gd name="T21" fmla="*/ 0 h 4"/>
                    <a:gd name="T22" fmla="*/ 0 w 4"/>
                    <a:gd name="T23" fmla="*/ 524288 h 4"/>
                    <a:gd name="T24" fmla="*/ 155828 w 4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0" name="Oval 932">
                  <a:extLst>
                    <a:ext uri="{FF2B5EF4-FFF2-40B4-BE49-F238E27FC236}">
                      <a16:creationId xmlns:a16="http://schemas.microsoft.com/office/drawing/2014/main" id="{C9FE3A8F-3C6F-5D45-85F6-9A9D29DBBF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0" y="3980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Oval 933">
                  <a:extLst>
                    <a:ext uri="{FF2B5EF4-FFF2-40B4-BE49-F238E27FC236}">
                      <a16:creationId xmlns:a16="http://schemas.microsoft.com/office/drawing/2014/main" id="{07CC3D98-16ED-C84C-BA77-119DECE832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8" y="3988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Freeform 934">
                  <a:extLst>
                    <a:ext uri="{FF2B5EF4-FFF2-40B4-BE49-F238E27FC236}">
                      <a16:creationId xmlns:a16="http://schemas.microsoft.com/office/drawing/2014/main" id="{422169DC-84DA-0D4A-8D96-5A48E5371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4" y="3984"/>
                  <a:ext cx="15" cy="17"/>
                </a:xfrm>
                <a:custGeom>
                  <a:avLst/>
                  <a:gdLst>
                    <a:gd name="T0" fmla="*/ 155828 w 4"/>
                    <a:gd name="T1" fmla="*/ 955273 h 4"/>
                    <a:gd name="T2" fmla="*/ 155828 w 4"/>
                    <a:gd name="T3" fmla="*/ 955273 h 4"/>
                    <a:gd name="T4" fmla="*/ 314453 w 4"/>
                    <a:gd name="T5" fmla="*/ 424435 h 4"/>
                    <a:gd name="T6" fmla="*/ 428738 w 4"/>
                    <a:gd name="T7" fmla="*/ 955273 h 4"/>
                    <a:gd name="T8" fmla="*/ 314453 w 4"/>
                    <a:gd name="T9" fmla="*/ 1379703 h 4"/>
                    <a:gd name="T10" fmla="*/ 155828 w 4"/>
                    <a:gd name="T11" fmla="*/ 955273 h 4"/>
                    <a:gd name="T12" fmla="*/ 155828 w 4"/>
                    <a:gd name="T13" fmla="*/ 955273 h 4"/>
                    <a:gd name="T14" fmla="*/ 0 w 4"/>
                    <a:gd name="T15" fmla="*/ 955273 h 4"/>
                    <a:gd name="T16" fmla="*/ 314453 w 4"/>
                    <a:gd name="T17" fmla="*/ 1803849 h 4"/>
                    <a:gd name="T18" fmla="*/ 584355 w 4"/>
                    <a:gd name="T19" fmla="*/ 955273 h 4"/>
                    <a:gd name="T20" fmla="*/ 314453 w 4"/>
                    <a:gd name="T21" fmla="*/ 0 h 4"/>
                    <a:gd name="T22" fmla="*/ 0 w 4"/>
                    <a:gd name="T23" fmla="*/ 955273 h 4"/>
                    <a:gd name="T24" fmla="*/ 155828 w 4"/>
                    <a:gd name="T25" fmla="*/ 955273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3" name="Oval 935">
                  <a:extLst>
                    <a:ext uri="{FF2B5EF4-FFF2-40B4-BE49-F238E27FC236}">
                      <a16:creationId xmlns:a16="http://schemas.microsoft.com/office/drawing/2014/main" id="{583935DF-0EFD-B84F-9C8F-F5B4A6D54B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0" y="3217"/>
                  <a:ext cx="38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Oval 936">
                  <a:extLst>
                    <a:ext uri="{FF2B5EF4-FFF2-40B4-BE49-F238E27FC236}">
                      <a16:creationId xmlns:a16="http://schemas.microsoft.com/office/drawing/2014/main" id="{29CD386E-4022-F94E-AB03-427A720AF4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7" y="3229"/>
                  <a:ext cx="12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" name="Freeform 937">
                  <a:extLst>
                    <a:ext uri="{FF2B5EF4-FFF2-40B4-BE49-F238E27FC236}">
                      <a16:creationId xmlns:a16="http://schemas.microsoft.com/office/drawing/2014/main" id="{8760BE30-722D-2A4A-BE55-BB2202567D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3225"/>
                  <a:ext cx="12" cy="12"/>
                </a:xfrm>
                <a:custGeom>
                  <a:avLst/>
                  <a:gdLst>
                    <a:gd name="T0" fmla="*/ 0 w 3"/>
                    <a:gd name="T1" fmla="*/ 524288 h 3"/>
                    <a:gd name="T2" fmla="*/ 262144 w 3"/>
                    <a:gd name="T3" fmla="*/ 524288 h 3"/>
                    <a:gd name="T4" fmla="*/ 262144 w 3"/>
                    <a:gd name="T5" fmla="*/ 262144 h 3"/>
                    <a:gd name="T6" fmla="*/ 524288 w 3"/>
                    <a:gd name="T7" fmla="*/ 524288 h 3"/>
                    <a:gd name="T8" fmla="*/ 262144 w 3"/>
                    <a:gd name="T9" fmla="*/ 524288 h 3"/>
                    <a:gd name="T10" fmla="*/ 262144 w 3"/>
                    <a:gd name="T11" fmla="*/ 524288 h 3"/>
                    <a:gd name="T12" fmla="*/ 0 w 3"/>
                    <a:gd name="T13" fmla="*/ 524288 h 3"/>
                    <a:gd name="T14" fmla="*/ 0 w 3"/>
                    <a:gd name="T15" fmla="*/ 524288 h 3"/>
                    <a:gd name="T16" fmla="*/ 262144 w 3"/>
                    <a:gd name="T17" fmla="*/ 786432 h 3"/>
                    <a:gd name="T18" fmla="*/ 786432 w 3"/>
                    <a:gd name="T19" fmla="*/ 524288 h 3"/>
                    <a:gd name="T20" fmla="*/ 262144 w 3"/>
                    <a:gd name="T21" fmla="*/ 0 h 3"/>
                    <a:gd name="T22" fmla="*/ 0 w 3"/>
                    <a:gd name="T23" fmla="*/ 524288 h 3"/>
                    <a:gd name="T24" fmla="*/ 0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6" name="Oval 938">
                  <a:extLst>
                    <a:ext uri="{FF2B5EF4-FFF2-40B4-BE49-F238E27FC236}">
                      <a16:creationId xmlns:a16="http://schemas.microsoft.com/office/drawing/2014/main" id="{70130B27-7B9D-9B4B-992A-2FDBBE914C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9" y="3160"/>
                  <a:ext cx="38" cy="40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" name="Oval 939">
                  <a:extLst>
                    <a:ext uri="{FF2B5EF4-FFF2-40B4-BE49-F238E27FC236}">
                      <a16:creationId xmlns:a16="http://schemas.microsoft.com/office/drawing/2014/main" id="{04EE705E-228E-D445-9BB8-B71ED2BCFF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6" y="3172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" name="Freeform 940">
                  <a:extLst>
                    <a:ext uri="{FF2B5EF4-FFF2-40B4-BE49-F238E27FC236}">
                      <a16:creationId xmlns:a16="http://schemas.microsoft.com/office/drawing/2014/main" id="{C44FBAD3-2A05-144D-A173-F155BD093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" y="3168"/>
                  <a:ext cx="12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262144 w 3"/>
                    <a:gd name="T3" fmla="*/ 524288 h 4"/>
                    <a:gd name="T4" fmla="*/ 262144 w 3"/>
                    <a:gd name="T5" fmla="*/ 262144 h 4"/>
                    <a:gd name="T6" fmla="*/ 524288 w 3"/>
                    <a:gd name="T7" fmla="*/ 524288 h 4"/>
                    <a:gd name="T8" fmla="*/ 262144 w 3"/>
                    <a:gd name="T9" fmla="*/ 786432 h 4"/>
                    <a:gd name="T10" fmla="*/ 262144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62144 w 3"/>
                    <a:gd name="T17" fmla="*/ 1048576 h 4"/>
                    <a:gd name="T18" fmla="*/ 786432 w 3"/>
                    <a:gd name="T19" fmla="*/ 524288 h 4"/>
                    <a:gd name="T20" fmla="*/ 262144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9" name="Oval 941">
                  <a:extLst>
                    <a:ext uri="{FF2B5EF4-FFF2-40B4-BE49-F238E27FC236}">
                      <a16:creationId xmlns:a16="http://schemas.microsoft.com/office/drawing/2014/main" id="{F0ABD38C-3BD8-8146-BA0C-0C6AC99A8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0" y="3156"/>
                  <a:ext cx="34" cy="40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" name="Oval 942">
                  <a:extLst>
                    <a:ext uri="{FF2B5EF4-FFF2-40B4-BE49-F238E27FC236}">
                      <a16:creationId xmlns:a16="http://schemas.microsoft.com/office/drawing/2014/main" id="{24D1859E-9767-F740-87F4-0733EBC72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7" y="3168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" name="Freeform 943">
                  <a:extLst>
                    <a:ext uri="{FF2B5EF4-FFF2-40B4-BE49-F238E27FC236}">
                      <a16:creationId xmlns:a16="http://schemas.microsoft.com/office/drawing/2014/main" id="{C8BB1F63-C247-7346-ADB5-CBDE97F33D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3" y="3164"/>
                  <a:ext cx="16" cy="12"/>
                </a:xfrm>
                <a:custGeom>
                  <a:avLst/>
                  <a:gdLst>
                    <a:gd name="T0" fmla="*/ 262144 w 4"/>
                    <a:gd name="T1" fmla="*/ 524288 h 3"/>
                    <a:gd name="T2" fmla="*/ 262144 w 4"/>
                    <a:gd name="T3" fmla="*/ 524288 h 3"/>
                    <a:gd name="T4" fmla="*/ 524288 w 4"/>
                    <a:gd name="T5" fmla="*/ 262144 h 3"/>
                    <a:gd name="T6" fmla="*/ 786432 w 4"/>
                    <a:gd name="T7" fmla="*/ 524288 h 3"/>
                    <a:gd name="T8" fmla="*/ 524288 w 4"/>
                    <a:gd name="T9" fmla="*/ 524288 h 3"/>
                    <a:gd name="T10" fmla="*/ 262144 w 4"/>
                    <a:gd name="T11" fmla="*/ 524288 h 3"/>
                    <a:gd name="T12" fmla="*/ 262144 w 4"/>
                    <a:gd name="T13" fmla="*/ 524288 h 3"/>
                    <a:gd name="T14" fmla="*/ 0 w 4"/>
                    <a:gd name="T15" fmla="*/ 524288 h 3"/>
                    <a:gd name="T16" fmla="*/ 524288 w 4"/>
                    <a:gd name="T17" fmla="*/ 786432 h 3"/>
                    <a:gd name="T18" fmla="*/ 1048576 w 4"/>
                    <a:gd name="T19" fmla="*/ 524288 h 3"/>
                    <a:gd name="T20" fmla="*/ 524288 w 4"/>
                    <a:gd name="T21" fmla="*/ 0 h 3"/>
                    <a:gd name="T22" fmla="*/ 0 w 4"/>
                    <a:gd name="T23" fmla="*/ 524288 h 3"/>
                    <a:gd name="T24" fmla="*/ 262144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3" y="3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2" name="Oval 944">
                  <a:extLst>
                    <a:ext uri="{FF2B5EF4-FFF2-40B4-BE49-F238E27FC236}">
                      <a16:creationId xmlns:a16="http://schemas.microsoft.com/office/drawing/2014/main" id="{234C1D44-54A0-D049-86D9-EF39C30000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1" y="3098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" name="Oval 945">
                  <a:extLst>
                    <a:ext uri="{FF2B5EF4-FFF2-40B4-BE49-F238E27FC236}">
                      <a16:creationId xmlns:a16="http://schemas.microsoft.com/office/drawing/2014/main" id="{75C2C1C3-5DF9-1A40-91B2-201FE13E0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9" y="3107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" name="Freeform 946">
                  <a:extLst>
                    <a:ext uri="{FF2B5EF4-FFF2-40B4-BE49-F238E27FC236}">
                      <a16:creationId xmlns:a16="http://schemas.microsoft.com/office/drawing/2014/main" id="{5AAC77F2-E26D-5643-9099-5C7A4F86B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5" y="3107"/>
                  <a:ext cx="12" cy="12"/>
                </a:xfrm>
                <a:custGeom>
                  <a:avLst/>
                  <a:gdLst>
                    <a:gd name="T0" fmla="*/ 262144 w 3"/>
                    <a:gd name="T1" fmla="*/ 524288 h 3"/>
                    <a:gd name="T2" fmla="*/ 262144 w 3"/>
                    <a:gd name="T3" fmla="*/ 524288 h 3"/>
                    <a:gd name="T4" fmla="*/ 524288 w 3"/>
                    <a:gd name="T5" fmla="*/ 262144 h 3"/>
                    <a:gd name="T6" fmla="*/ 524288 w 3"/>
                    <a:gd name="T7" fmla="*/ 524288 h 3"/>
                    <a:gd name="T8" fmla="*/ 524288 w 3"/>
                    <a:gd name="T9" fmla="*/ 524288 h 3"/>
                    <a:gd name="T10" fmla="*/ 262144 w 3"/>
                    <a:gd name="T11" fmla="*/ 524288 h 3"/>
                    <a:gd name="T12" fmla="*/ 262144 w 3"/>
                    <a:gd name="T13" fmla="*/ 524288 h 3"/>
                    <a:gd name="T14" fmla="*/ 0 w 3"/>
                    <a:gd name="T15" fmla="*/ 524288 h 3"/>
                    <a:gd name="T16" fmla="*/ 524288 w 3"/>
                    <a:gd name="T17" fmla="*/ 786432 h 3"/>
                    <a:gd name="T18" fmla="*/ 786432 w 3"/>
                    <a:gd name="T19" fmla="*/ 524288 h 3"/>
                    <a:gd name="T20" fmla="*/ 524288 w 3"/>
                    <a:gd name="T21" fmla="*/ 0 h 3"/>
                    <a:gd name="T22" fmla="*/ 0 w 3"/>
                    <a:gd name="T23" fmla="*/ 524288 h 3"/>
                    <a:gd name="T24" fmla="*/ 262144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5" name="Oval 947">
                  <a:extLst>
                    <a:ext uri="{FF2B5EF4-FFF2-40B4-BE49-F238E27FC236}">
                      <a16:creationId xmlns:a16="http://schemas.microsoft.com/office/drawing/2014/main" id="{0351EF1E-808F-DC46-8563-05CD64AB73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5" y="3552"/>
                  <a:ext cx="34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Oval 948">
                  <a:extLst>
                    <a:ext uri="{FF2B5EF4-FFF2-40B4-BE49-F238E27FC236}">
                      <a16:creationId xmlns:a16="http://schemas.microsoft.com/office/drawing/2014/main" id="{B2FA146B-2662-514D-AB7C-58D2D5BDC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2" y="3560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Freeform 949">
                  <a:extLst>
                    <a:ext uri="{FF2B5EF4-FFF2-40B4-BE49-F238E27FC236}">
                      <a16:creationId xmlns:a16="http://schemas.microsoft.com/office/drawing/2014/main" id="{FF5FB87D-1F9E-4542-9148-DE865426A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3556"/>
                  <a:ext cx="11" cy="16"/>
                </a:xfrm>
                <a:custGeom>
                  <a:avLst/>
                  <a:gdLst>
                    <a:gd name="T0" fmla="*/ 133932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133932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133932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8" name="Oval 950">
                  <a:extLst>
                    <a:ext uri="{FF2B5EF4-FFF2-40B4-BE49-F238E27FC236}">
                      <a16:creationId xmlns:a16="http://schemas.microsoft.com/office/drawing/2014/main" id="{679048B6-4D60-134A-A43B-15892A1D2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8" y="3694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Oval 951">
                  <a:extLst>
                    <a:ext uri="{FF2B5EF4-FFF2-40B4-BE49-F238E27FC236}">
                      <a16:creationId xmlns:a16="http://schemas.microsoft.com/office/drawing/2014/main" id="{FEC5773C-F0FE-AE46-BB21-2EC0FCAA66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3703"/>
                  <a:ext cx="11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Freeform 952">
                  <a:extLst>
                    <a:ext uri="{FF2B5EF4-FFF2-40B4-BE49-F238E27FC236}">
                      <a16:creationId xmlns:a16="http://schemas.microsoft.com/office/drawing/2014/main" id="{3AF71B6D-4A56-9A40-8E74-ACCB81806B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2" y="3698"/>
                  <a:ext cx="11" cy="17"/>
                </a:xfrm>
                <a:custGeom>
                  <a:avLst/>
                  <a:gdLst>
                    <a:gd name="T0" fmla="*/ 0 w 3"/>
                    <a:gd name="T1" fmla="*/ 955273 h 4"/>
                    <a:gd name="T2" fmla="*/ 133932 w 3"/>
                    <a:gd name="T3" fmla="*/ 955273 h 4"/>
                    <a:gd name="T4" fmla="*/ 230652 w 3"/>
                    <a:gd name="T5" fmla="*/ 424435 h 4"/>
                    <a:gd name="T6" fmla="*/ 230652 w 3"/>
                    <a:gd name="T7" fmla="*/ 955273 h 4"/>
                    <a:gd name="T8" fmla="*/ 230652 w 3"/>
                    <a:gd name="T9" fmla="*/ 1379703 h 4"/>
                    <a:gd name="T10" fmla="*/ 133932 w 3"/>
                    <a:gd name="T11" fmla="*/ 955273 h 4"/>
                    <a:gd name="T12" fmla="*/ 0 w 3"/>
                    <a:gd name="T13" fmla="*/ 955273 h 4"/>
                    <a:gd name="T14" fmla="*/ 0 w 3"/>
                    <a:gd name="T15" fmla="*/ 955273 h 4"/>
                    <a:gd name="T16" fmla="*/ 230652 w 3"/>
                    <a:gd name="T17" fmla="*/ 1803849 h 4"/>
                    <a:gd name="T18" fmla="*/ 357152 w 3"/>
                    <a:gd name="T19" fmla="*/ 955273 h 4"/>
                    <a:gd name="T20" fmla="*/ 230652 w 3"/>
                    <a:gd name="T21" fmla="*/ 0 h 4"/>
                    <a:gd name="T22" fmla="*/ 0 w 3"/>
                    <a:gd name="T23" fmla="*/ 955273 h 4"/>
                    <a:gd name="T24" fmla="*/ 0 w 3"/>
                    <a:gd name="T25" fmla="*/ 955273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1" name="Oval 953">
                  <a:extLst>
                    <a:ext uri="{FF2B5EF4-FFF2-40B4-BE49-F238E27FC236}">
                      <a16:creationId xmlns:a16="http://schemas.microsoft.com/office/drawing/2014/main" id="{48A4394B-6B8C-854A-B34B-7FECA97AC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1" y="3707"/>
                  <a:ext cx="34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Oval 954">
                  <a:extLst>
                    <a:ext uri="{FF2B5EF4-FFF2-40B4-BE49-F238E27FC236}">
                      <a16:creationId xmlns:a16="http://schemas.microsoft.com/office/drawing/2014/main" id="{7A7909AF-B82E-954B-AC50-08121050A1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" y="3715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Freeform 955">
                  <a:extLst>
                    <a:ext uri="{FF2B5EF4-FFF2-40B4-BE49-F238E27FC236}">
                      <a16:creationId xmlns:a16="http://schemas.microsoft.com/office/drawing/2014/main" id="{1B491E7D-34D9-6F4E-8F62-C26C22A482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4" y="3711"/>
                  <a:ext cx="16" cy="16"/>
                </a:xfrm>
                <a:custGeom>
                  <a:avLst/>
                  <a:gdLst>
                    <a:gd name="T0" fmla="*/ 262144 w 4"/>
                    <a:gd name="T1" fmla="*/ 524288 h 4"/>
                    <a:gd name="T2" fmla="*/ 262144 w 4"/>
                    <a:gd name="T3" fmla="*/ 524288 h 4"/>
                    <a:gd name="T4" fmla="*/ 524288 w 4"/>
                    <a:gd name="T5" fmla="*/ 262144 h 4"/>
                    <a:gd name="T6" fmla="*/ 786432 w 4"/>
                    <a:gd name="T7" fmla="*/ 524288 h 4"/>
                    <a:gd name="T8" fmla="*/ 524288 w 4"/>
                    <a:gd name="T9" fmla="*/ 786432 h 4"/>
                    <a:gd name="T10" fmla="*/ 262144 w 4"/>
                    <a:gd name="T11" fmla="*/ 524288 h 4"/>
                    <a:gd name="T12" fmla="*/ 262144 w 4"/>
                    <a:gd name="T13" fmla="*/ 524288 h 4"/>
                    <a:gd name="T14" fmla="*/ 0 w 4"/>
                    <a:gd name="T15" fmla="*/ 524288 h 4"/>
                    <a:gd name="T16" fmla="*/ 524288 w 4"/>
                    <a:gd name="T17" fmla="*/ 1048576 h 4"/>
                    <a:gd name="T18" fmla="*/ 1048576 w 4"/>
                    <a:gd name="T19" fmla="*/ 524288 h 4"/>
                    <a:gd name="T20" fmla="*/ 524288 w 4"/>
                    <a:gd name="T21" fmla="*/ 0 h 4"/>
                    <a:gd name="T22" fmla="*/ 0 w 4"/>
                    <a:gd name="T23" fmla="*/ 524288 h 4"/>
                    <a:gd name="T24" fmla="*/ 262144 w 4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4" name="Oval 956">
                  <a:extLst>
                    <a:ext uri="{FF2B5EF4-FFF2-40B4-BE49-F238E27FC236}">
                      <a16:creationId xmlns:a16="http://schemas.microsoft.com/office/drawing/2014/main" id="{43BA0918-1519-BF4F-A3B8-40FD0C7C7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3" y="3601"/>
                  <a:ext cx="38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Oval 957">
                  <a:extLst>
                    <a:ext uri="{FF2B5EF4-FFF2-40B4-BE49-F238E27FC236}">
                      <a16:creationId xmlns:a16="http://schemas.microsoft.com/office/drawing/2014/main" id="{4FBC14D3-4B87-184F-B2C2-CE1D96DD5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1" y="3609"/>
                  <a:ext cx="11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Freeform 958">
                  <a:extLst>
                    <a:ext uri="{FF2B5EF4-FFF2-40B4-BE49-F238E27FC236}">
                      <a16:creationId xmlns:a16="http://schemas.microsoft.com/office/drawing/2014/main" id="{858D5048-854C-2E40-A2AA-370A90E4E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1" y="3605"/>
                  <a:ext cx="11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7" name="Oval 959">
                  <a:extLst>
                    <a:ext uri="{FF2B5EF4-FFF2-40B4-BE49-F238E27FC236}">
                      <a16:creationId xmlns:a16="http://schemas.microsoft.com/office/drawing/2014/main" id="{43460FD0-02DD-5541-B144-4E438AC33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4" y="3360"/>
                  <a:ext cx="38" cy="40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" name="Oval 960">
                  <a:extLst>
                    <a:ext uri="{FF2B5EF4-FFF2-40B4-BE49-F238E27FC236}">
                      <a16:creationId xmlns:a16="http://schemas.microsoft.com/office/drawing/2014/main" id="{1E45BAB6-F020-B148-9325-98280E0A3F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1" y="3372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Freeform 961">
                  <a:extLst>
                    <a:ext uri="{FF2B5EF4-FFF2-40B4-BE49-F238E27FC236}">
                      <a16:creationId xmlns:a16="http://schemas.microsoft.com/office/drawing/2014/main" id="{BC8F5132-9736-574B-8A4B-4300D834C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1" y="3368"/>
                  <a:ext cx="12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262144 w 3"/>
                    <a:gd name="T3" fmla="*/ 524288 h 4"/>
                    <a:gd name="T4" fmla="*/ 262144 w 3"/>
                    <a:gd name="T5" fmla="*/ 262144 h 4"/>
                    <a:gd name="T6" fmla="*/ 524288 w 3"/>
                    <a:gd name="T7" fmla="*/ 524288 h 4"/>
                    <a:gd name="T8" fmla="*/ 262144 w 3"/>
                    <a:gd name="T9" fmla="*/ 786432 h 4"/>
                    <a:gd name="T10" fmla="*/ 262144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62144 w 3"/>
                    <a:gd name="T17" fmla="*/ 1048576 h 4"/>
                    <a:gd name="T18" fmla="*/ 786432 w 3"/>
                    <a:gd name="T19" fmla="*/ 524288 h 4"/>
                    <a:gd name="T20" fmla="*/ 262144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0" name="Oval 962">
                  <a:extLst>
                    <a:ext uri="{FF2B5EF4-FFF2-40B4-BE49-F238E27FC236}">
                      <a16:creationId xmlns:a16="http://schemas.microsoft.com/office/drawing/2014/main" id="{9994465D-5840-AE4D-B587-E9458C826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4" y="3323"/>
                  <a:ext cx="35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Oval 963">
                  <a:extLst>
                    <a:ext uri="{FF2B5EF4-FFF2-40B4-BE49-F238E27FC236}">
                      <a16:creationId xmlns:a16="http://schemas.microsoft.com/office/drawing/2014/main" id="{8F4C67BC-D910-3545-8677-CD9DA9870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2" y="3331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" name="Freeform 964">
                  <a:extLst>
                    <a:ext uri="{FF2B5EF4-FFF2-40B4-BE49-F238E27FC236}">
                      <a16:creationId xmlns:a16="http://schemas.microsoft.com/office/drawing/2014/main" id="{4703C3B6-C108-3647-9955-C7493A84EC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3331"/>
                  <a:ext cx="12" cy="12"/>
                </a:xfrm>
                <a:custGeom>
                  <a:avLst/>
                  <a:gdLst>
                    <a:gd name="T0" fmla="*/ 262144 w 3"/>
                    <a:gd name="T1" fmla="*/ 524288 h 3"/>
                    <a:gd name="T2" fmla="*/ 262144 w 3"/>
                    <a:gd name="T3" fmla="*/ 524288 h 3"/>
                    <a:gd name="T4" fmla="*/ 524288 w 3"/>
                    <a:gd name="T5" fmla="*/ 262144 h 3"/>
                    <a:gd name="T6" fmla="*/ 524288 w 3"/>
                    <a:gd name="T7" fmla="*/ 524288 h 3"/>
                    <a:gd name="T8" fmla="*/ 524288 w 3"/>
                    <a:gd name="T9" fmla="*/ 524288 h 3"/>
                    <a:gd name="T10" fmla="*/ 262144 w 3"/>
                    <a:gd name="T11" fmla="*/ 524288 h 3"/>
                    <a:gd name="T12" fmla="*/ 262144 w 3"/>
                    <a:gd name="T13" fmla="*/ 524288 h 3"/>
                    <a:gd name="T14" fmla="*/ 0 w 3"/>
                    <a:gd name="T15" fmla="*/ 524288 h 3"/>
                    <a:gd name="T16" fmla="*/ 524288 w 3"/>
                    <a:gd name="T17" fmla="*/ 786432 h 3"/>
                    <a:gd name="T18" fmla="*/ 786432 w 3"/>
                    <a:gd name="T19" fmla="*/ 524288 h 3"/>
                    <a:gd name="T20" fmla="*/ 524288 w 3"/>
                    <a:gd name="T21" fmla="*/ 0 h 3"/>
                    <a:gd name="T22" fmla="*/ 0 w 3"/>
                    <a:gd name="T23" fmla="*/ 524288 h 3"/>
                    <a:gd name="T24" fmla="*/ 262144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8" name="ZoneTexte 83">
                <a:extLst>
                  <a:ext uri="{FF2B5EF4-FFF2-40B4-BE49-F238E27FC236}">
                    <a16:creationId xmlns:a16="http://schemas.microsoft.com/office/drawing/2014/main" id="{E1414EDF-755D-2A4F-9854-63D72FEB99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7449" y="2622513"/>
                <a:ext cx="28245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fr-BE" altLang="fr-FR" sz="1200"/>
                  <a:t>G</a:t>
                </a:r>
                <a:endParaRPr lang="en-US" altLang="fr-FR" sz="1200"/>
              </a:p>
            </p:txBody>
          </p:sp>
        </p:grpSp>
        <p:sp>
          <p:nvSpPr>
            <p:cNvPr id="213" name="Rounded Rectangle 10">
              <a:extLst>
                <a:ext uri="{FF2B5EF4-FFF2-40B4-BE49-F238E27FC236}">
                  <a16:creationId xmlns:a16="http://schemas.microsoft.com/office/drawing/2014/main" id="{442EB910-80C0-6B47-926B-3E1EFB5086B1}"/>
                </a:ext>
              </a:extLst>
            </p:cNvPr>
            <p:cNvSpPr/>
            <p:nvPr/>
          </p:nvSpPr>
          <p:spPr>
            <a:xfrm>
              <a:off x="6995322" y="1862377"/>
              <a:ext cx="2055812" cy="8636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Pathogen uptake and elimination</a:t>
              </a:r>
            </a:p>
          </p:txBody>
        </p:sp>
        <p:sp>
          <p:nvSpPr>
            <p:cNvPr id="231" name="ZoneTexte 230">
              <a:extLst>
                <a:ext uri="{FF2B5EF4-FFF2-40B4-BE49-F238E27FC236}">
                  <a16:creationId xmlns:a16="http://schemas.microsoft.com/office/drawing/2014/main" id="{F484A237-59C6-7C4F-97AE-1F7C2C256974}"/>
                </a:ext>
              </a:extLst>
            </p:cNvPr>
            <p:cNvSpPr txBox="1"/>
            <p:nvPr/>
          </p:nvSpPr>
          <p:spPr>
            <a:xfrm>
              <a:off x="7128496" y="554038"/>
              <a:ext cx="1789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chemeClr val="tx2"/>
                  </a:solidFill>
                </a:rPr>
                <a:t>Innate</a:t>
              </a:r>
              <a:r>
                <a:rPr lang="fr-FR" dirty="0">
                  <a:solidFill>
                    <a:schemeClr val="tx2"/>
                  </a:solidFill>
                </a:rPr>
                <a:t> </a:t>
              </a:r>
              <a:r>
                <a:rPr lang="fr-FR" dirty="0" err="1">
                  <a:solidFill>
                    <a:schemeClr val="tx2"/>
                  </a:solidFill>
                </a:rPr>
                <a:t>immunity</a:t>
              </a:r>
              <a:endParaRPr lang="fr-FR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">
            <a:extLst>
              <a:ext uri="{FF2B5EF4-FFF2-40B4-BE49-F238E27FC236}">
                <a16:creationId xmlns:a16="http://schemas.microsoft.com/office/drawing/2014/main" id="{FFE3BDEC-7BF9-1D44-8DD0-83D324876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607218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6" name="Groupe 4">
            <a:extLst>
              <a:ext uri="{FF2B5EF4-FFF2-40B4-BE49-F238E27FC236}">
                <a16:creationId xmlns:a16="http://schemas.microsoft.com/office/drawing/2014/main" id="{2171905D-77B3-B948-AE9E-8EE41AD1B6C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16395" name="Image 5">
              <a:extLst>
                <a:ext uri="{FF2B5EF4-FFF2-40B4-BE49-F238E27FC236}">
                  <a16:creationId xmlns:a16="http://schemas.microsoft.com/office/drawing/2014/main" id="{3013ADA5-3E44-2741-9EB0-CED12F20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4C04A0-79BC-D54D-96A9-F89871D66EDF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69C82E1-15C1-5C4D-BEB5-CFC1B1B5D659}"/>
              </a:ext>
            </a:extLst>
          </p:cNvPr>
          <p:cNvSpPr/>
          <p:nvPr/>
        </p:nvSpPr>
        <p:spPr>
          <a:xfrm>
            <a:off x="1171575" y="5207000"/>
            <a:ext cx="8415338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/>
              <a:t>Myeloperoxidase </a:t>
            </a:r>
            <a:r>
              <a:rPr lang="en-US" dirty="0"/>
              <a:t>highly expressed in </a:t>
            </a:r>
            <a:r>
              <a:rPr lang="en-US" dirty="0" err="1"/>
              <a:t>Erl</a:t>
            </a:r>
            <a:r>
              <a:rPr lang="en-US" dirty="0"/>
              <a:t>: high production of </a:t>
            </a:r>
            <a:r>
              <a:rPr lang="fr-FR" dirty="0" err="1"/>
              <a:t>HOCl</a:t>
            </a:r>
            <a:r>
              <a:rPr lang="fr-FR" dirty="0"/>
              <a:t> </a:t>
            </a:r>
          </a:p>
          <a:p>
            <a:pPr marL="285750" indent="-285750">
              <a:buFont typeface="Symbol" panose="05050102010706020507" pitchFamily="18" charset="2"/>
              <a:buChar char="Þ"/>
              <a:defRPr/>
            </a:pP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capacity</a:t>
            </a:r>
            <a:r>
              <a:rPr lang="fr-FR" dirty="0"/>
              <a:t> to </a:t>
            </a:r>
            <a:r>
              <a:rPr lang="fr-FR" dirty="0" err="1"/>
              <a:t>kill</a:t>
            </a:r>
            <a:r>
              <a:rPr lang="fr-FR" dirty="0"/>
              <a:t> </a:t>
            </a:r>
            <a:r>
              <a:rPr lang="fr-FR" dirty="0" err="1"/>
              <a:t>fish</a:t>
            </a:r>
            <a:r>
              <a:rPr lang="fr-FR" dirty="0"/>
              <a:t> but </a:t>
            </a:r>
            <a:r>
              <a:rPr lang="fr-FR" dirty="0" err="1"/>
              <a:t>oxidative</a:t>
            </a:r>
            <a:r>
              <a:rPr lang="fr-FR" dirty="0"/>
              <a:t> stress </a:t>
            </a:r>
            <a:r>
              <a:rPr lang="fr-FR" dirty="0" err="1"/>
              <a:t>could</a:t>
            </a:r>
            <a:r>
              <a:rPr lang="fr-FR" dirty="0"/>
              <a:t> damage tissues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/>
              <a:t>Transferrin</a:t>
            </a:r>
            <a:r>
              <a:rPr lang="en-US" dirty="0"/>
              <a:t> lowered in Early infected fish: sign of inflammation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1B8F44-15B7-6349-9216-515D5911E248}"/>
              </a:ext>
            </a:extLst>
          </p:cNvPr>
          <p:cNvSpPr/>
          <p:nvPr/>
        </p:nvSpPr>
        <p:spPr>
          <a:xfrm>
            <a:off x="19050" y="-49213"/>
            <a:ext cx="7286625" cy="61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Signs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inflammation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Early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infection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769C5A9-DE90-A343-B281-9A9D49F40A7C}"/>
              </a:ext>
            </a:extLst>
          </p:cNvPr>
          <p:cNvSpPr txBox="1"/>
          <p:nvPr/>
        </p:nvSpPr>
        <p:spPr>
          <a:xfrm>
            <a:off x="8702675" y="6529388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F82A24-3598-E64F-9F4D-F846E4CE6178}"/>
              </a:ext>
            </a:extLst>
          </p:cNvPr>
          <p:cNvSpPr/>
          <p:nvPr/>
        </p:nvSpPr>
        <p:spPr>
          <a:xfrm>
            <a:off x="2819400" y="1030288"/>
            <a:ext cx="592138" cy="116681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E4F426A-E496-A441-9F1D-85CAEC0FA882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192588"/>
            <a:ext cx="2463800" cy="582612"/>
            <a:chOff x="3502025" y="4192588"/>
            <a:chExt cx="2463006" cy="58274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F82A24-3598-E64F-9F4D-F846E4CE6178}"/>
                </a:ext>
              </a:extLst>
            </p:cNvPr>
            <p:cNvSpPr/>
            <p:nvPr/>
          </p:nvSpPr>
          <p:spPr>
            <a:xfrm>
              <a:off x="3502025" y="4192588"/>
              <a:ext cx="591947" cy="56527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F82A24-3598-E64F-9F4D-F846E4CE6178}"/>
                </a:ext>
              </a:extLst>
            </p:cNvPr>
            <p:cNvSpPr/>
            <p:nvPr/>
          </p:nvSpPr>
          <p:spPr>
            <a:xfrm>
              <a:off x="5373085" y="4210054"/>
              <a:ext cx="591946" cy="56527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</p:grpSp>
      <p:pic>
        <p:nvPicPr>
          <p:cNvPr id="16392" name="Image 82">
            <a:extLst>
              <a:ext uri="{FF2B5EF4-FFF2-40B4-BE49-F238E27FC236}">
                <a16:creationId xmlns:a16="http://schemas.microsoft.com/office/drawing/2014/main" id="{364BA4EB-A925-D643-AE10-9D068AF3E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8" r="43800"/>
          <a:stretch>
            <a:fillRect/>
          </a:stretch>
        </p:blipFill>
        <p:spPr bwMode="auto">
          <a:xfrm>
            <a:off x="6632575" y="3664743"/>
            <a:ext cx="241617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D4173AC8-3C98-2744-B384-1DC6FA53CC57}"/>
              </a:ext>
            </a:extLst>
          </p:cNvPr>
          <p:cNvGrpSpPr/>
          <p:nvPr/>
        </p:nvGrpSpPr>
        <p:grpSpPr>
          <a:xfrm>
            <a:off x="6981034" y="1039825"/>
            <a:ext cx="2055812" cy="2171939"/>
            <a:chOff x="6995322" y="554038"/>
            <a:chExt cx="2055812" cy="2171939"/>
          </a:xfrm>
        </p:grpSpPr>
        <p:grpSp>
          <p:nvGrpSpPr>
            <p:cNvPr id="171" name="Groupe 67">
              <a:extLst>
                <a:ext uri="{FF2B5EF4-FFF2-40B4-BE49-F238E27FC236}">
                  <a16:creationId xmlns:a16="http://schemas.microsoft.com/office/drawing/2014/main" id="{4E3852C1-3AF7-EB4D-8669-ED8FEC4C08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0386" y="1008310"/>
              <a:ext cx="650875" cy="708025"/>
              <a:chOff x="3485493" y="1953873"/>
              <a:chExt cx="650875" cy="708025"/>
            </a:xfrm>
          </p:grpSpPr>
          <p:grpSp>
            <p:nvGrpSpPr>
              <p:cNvPr id="311" name="Group 2231">
                <a:extLst>
                  <a:ext uri="{FF2B5EF4-FFF2-40B4-BE49-F238E27FC236}">
                    <a16:creationId xmlns:a16="http://schemas.microsoft.com/office/drawing/2014/main" id="{0249BD45-601D-E04B-8E6A-0C47D4ADBE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5493" y="1953873"/>
                <a:ext cx="650875" cy="708025"/>
                <a:chOff x="4318" y="762"/>
                <a:chExt cx="894" cy="972"/>
              </a:xfrm>
            </p:grpSpPr>
            <p:sp>
              <p:nvSpPr>
                <p:cNvPr id="313" name="Freeform 2232">
                  <a:extLst>
                    <a:ext uri="{FF2B5EF4-FFF2-40B4-BE49-F238E27FC236}">
                      <a16:creationId xmlns:a16="http://schemas.microsoft.com/office/drawing/2014/main" id="{08FEE195-81C5-AB4F-A85D-04D05042D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" y="762"/>
                  <a:ext cx="894" cy="972"/>
                </a:xfrm>
                <a:custGeom>
                  <a:avLst/>
                  <a:gdLst>
                    <a:gd name="T0" fmla="*/ 212992 w 447"/>
                    <a:gd name="T1" fmla="*/ 259938 h 456"/>
                    <a:gd name="T2" fmla="*/ 215552 w 447"/>
                    <a:gd name="T3" fmla="*/ 183753 h 456"/>
                    <a:gd name="T4" fmla="*/ 201728 w 447"/>
                    <a:gd name="T5" fmla="*/ 118953 h 456"/>
                    <a:gd name="T6" fmla="*/ 196608 w 447"/>
                    <a:gd name="T7" fmla="*/ 102787 h 456"/>
                    <a:gd name="T8" fmla="*/ 194560 w 447"/>
                    <a:gd name="T9" fmla="*/ 59185 h 456"/>
                    <a:gd name="T10" fmla="*/ 189952 w 447"/>
                    <a:gd name="T11" fmla="*/ 42587 h 456"/>
                    <a:gd name="T12" fmla="*/ 179712 w 447"/>
                    <a:gd name="T13" fmla="*/ 57945 h 456"/>
                    <a:gd name="T14" fmla="*/ 185856 w 447"/>
                    <a:gd name="T15" fmla="*/ 33568 h 456"/>
                    <a:gd name="T16" fmla="*/ 172544 w 447"/>
                    <a:gd name="T17" fmla="*/ 52814 h 456"/>
                    <a:gd name="T18" fmla="*/ 154112 w 447"/>
                    <a:gd name="T19" fmla="*/ 21783 h 456"/>
                    <a:gd name="T20" fmla="*/ 147456 w 447"/>
                    <a:gd name="T21" fmla="*/ 30573 h 456"/>
                    <a:gd name="T22" fmla="*/ 97792 w 447"/>
                    <a:gd name="T23" fmla="*/ 32001 h 456"/>
                    <a:gd name="T24" fmla="*/ 82432 w 447"/>
                    <a:gd name="T25" fmla="*/ 16253 h 456"/>
                    <a:gd name="T26" fmla="*/ 80896 w 447"/>
                    <a:gd name="T27" fmla="*/ 39952 h 456"/>
                    <a:gd name="T28" fmla="*/ 52736 w 447"/>
                    <a:gd name="T29" fmla="*/ 35391 h 456"/>
                    <a:gd name="T30" fmla="*/ 50176 w 447"/>
                    <a:gd name="T31" fmla="*/ 43437 h 456"/>
                    <a:gd name="T32" fmla="*/ 39936 w 447"/>
                    <a:gd name="T33" fmla="*/ 82722 h 456"/>
                    <a:gd name="T34" fmla="*/ 25600 w 447"/>
                    <a:gd name="T35" fmla="*/ 101783 h 456"/>
                    <a:gd name="T36" fmla="*/ 17920 w 447"/>
                    <a:gd name="T37" fmla="*/ 125414 h 456"/>
                    <a:gd name="T38" fmla="*/ 11264 w 447"/>
                    <a:gd name="T39" fmla="*/ 144551 h 456"/>
                    <a:gd name="T40" fmla="*/ 18944 w 447"/>
                    <a:gd name="T41" fmla="*/ 254574 h 456"/>
                    <a:gd name="T42" fmla="*/ 28160 w 447"/>
                    <a:gd name="T43" fmla="*/ 337864 h 456"/>
                    <a:gd name="T44" fmla="*/ 31744 w 447"/>
                    <a:gd name="T45" fmla="*/ 335543 h 456"/>
                    <a:gd name="T46" fmla="*/ 44544 w 447"/>
                    <a:gd name="T47" fmla="*/ 353371 h 456"/>
                    <a:gd name="T48" fmla="*/ 40960 w 447"/>
                    <a:gd name="T49" fmla="*/ 395917 h 456"/>
                    <a:gd name="T50" fmla="*/ 55296 w 447"/>
                    <a:gd name="T51" fmla="*/ 374263 h 456"/>
                    <a:gd name="T52" fmla="*/ 93184 w 447"/>
                    <a:gd name="T53" fmla="*/ 407831 h 456"/>
                    <a:gd name="T54" fmla="*/ 167424 w 447"/>
                    <a:gd name="T55" fmla="*/ 336297 h 456"/>
                    <a:gd name="T56" fmla="*/ 176128 w 447"/>
                    <a:gd name="T57" fmla="*/ 335543 h 456"/>
                    <a:gd name="T58" fmla="*/ 188928 w 447"/>
                    <a:gd name="T59" fmla="*/ 333302 h 456"/>
                    <a:gd name="T60" fmla="*/ 217600 w 447"/>
                    <a:gd name="T61" fmla="*/ 349882 h 456"/>
                    <a:gd name="T62" fmla="*/ 199168 w 447"/>
                    <a:gd name="T63" fmla="*/ 321730 h 456"/>
                    <a:gd name="T64" fmla="*/ 180736 w 447"/>
                    <a:gd name="T65" fmla="*/ 289728 h 456"/>
                    <a:gd name="T66" fmla="*/ 207360 w 447"/>
                    <a:gd name="T67" fmla="*/ 312357 h 456"/>
                    <a:gd name="T68" fmla="*/ 209408 w 447"/>
                    <a:gd name="T69" fmla="*/ 276144 h 456"/>
                    <a:gd name="T70" fmla="*/ 227328 w 447"/>
                    <a:gd name="T71" fmla="*/ 301738 h 45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47" h="456">
                      <a:moveTo>
                        <a:pt x="438" y="310"/>
                      </a:moveTo>
                      <a:cubicBezTo>
                        <a:pt x="431" y="302"/>
                        <a:pt x="426" y="294"/>
                        <a:pt x="416" y="286"/>
                      </a:cubicBezTo>
                      <a:cubicBezTo>
                        <a:pt x="410" y="282"/>
                        <a:pt x="414" y="273"/>
                        <a:pt x="420" y="267"/>
                      </a:cubicBezTo>
                      <a:cubicBezTo>
                        <a:pt x="437" y="243"/>
                        <a:pt x="421" y="220"/>
                        <a:pt x="421" y="202"/>
                      </a:cubicBezTo>
                      <a:cubicBezTo>
                        <a:pt x="421" y="191"/>
                        <a:pt x="405" y="162"/>
                        <a:pt x="392" y="140"/>
                      </a:cubicBezTo>
                      <a:cubicBezTo>
                        <a:pt x="389" y="134"/>
                        <a:pt x="392" y="132"/>
                        <a:pt x="394" y="131"/>
                      </a:cubicBezTo>
                      <a:cubicBezTo>
                        <a:pt x="398" y="129"/>
                        <a:pt x="401" y="127"/>
                        <a:pt x="402" y="124"/>
                      </a:cubicBezTo>
                      <a:cubicBezTo>
                        <a:pt x="409" y="111"/>
                        <a:pt x="394" y="111"/>
                        <a:pt x="384" y="113"/>
                      </a:cubicBezTo>
                      <a:cubicBezTo>
                        <a:pt x="382" y="113"/>
                        <a:pt x="375" y="114"/>
                        <a:pt x="374" y="109"/>
                      </a:cubicBezTo>
                      <a:cubicBezTo>
                        <a:pt x="372" y="96"/>
                        <a:pt x="378" y="77"/>
                        <a:pt x="380" y="65"/>
                      </a:cubicBezTo>
                      <a:cubicBezTo>
                        <a:pt x="382" y="51"/>
                        <a:pt x="381" y="38"/>
                        <a:pt x="374" y="33"/>
                      </a:cubicBezTo>
                      <a:cubicBezTo>
                        <a:pt x="370" y="31"/>
                        <a:pt x="369" y="36"/>
                        <a:pt x="371" y="47"/>
                      </a:cubicBezTo>
                      <a:cubicBezTo>
                        <a:pt x="373" y="57"/>
                        <a:pt x="364" y="74"/>
                        <a:pt x="358" y="68"/>
                      </a:cubicBezTo>
                      <a:cubicBezTo>
                        <a:pt x="356" y="67"/>
                        <a:pt x="354" y="65"/>
                        <a:pt x="351" y="64"/>
                      </a:cubicBezTo>
                      <a:cubicBezTo>
                        <a:pt x="350" y="62"/>
                        <a:pt x="350" y="61"/>
                        <a:pt x="351" y="59"/>
                      </a:cubicBezTo>
                      <a:cubicBezTo>
                        <a:pt x="352" y="51"/>
                        <a:pt x="362" y="45"/>
                        <a:pt x="363" y="37"/>
                      </a:cubicBezTo>
                      <a:cubicBezTo>
                        <a:pt x="366" y="23"/>
                        <a:pt x="357" y="26"/>
                        <a:pt x="352" y="34"/>
                      </a:cubicBezTo>
                      <a:cubicBezTo>
                        <a:pt x="347" y="42"/>
                        <a:pt x="347" y="54"/>
                        <a:pt x="337" y="58"/>
                      </a:cubicBezTo>
                      <a:cubicBezTo>
                        <a:pt x="327" y="62"/>
                        <a:pt x="319" y="51"/>
                        <a:pt x="311" y="47"/>
                      </a:cubicBezTo>
                      <a:cubicBezTo>
                        <a:pt x="294" y="40"/>
                        <a:pt x="299" y="33"/>
                        <a:pt x="301" y="24"/>
                      </a:cubicBezTo>
                      <a:cubicBezTo>
                        <a:pt x="304" y="14"/>
                        <a:pt x="315" y="5"/>
                        <a:pt x="306" y="3"/>
                      </a:cubicBezTo>
                      <a:cubicBezTo>
                        <a:pt x="298" y="0"/>
                        <a:pt x="292" y="28"/>
                        <a:pt x="288" y="34"/>
                      </a:cubicBezTo>
                      <a:cubicBezTo>
                        <a:pt x="284" y="40"/>
                        <a:pt x="273" y="35"/>
                        <a:pt x="250" y="29"/>
                      </a:cubicBezTo>
                      <a:cubicBezTo>
                        <a:pt x="227" y="24"/>
                        <a:pt x="204" y="31"/>
                        <a:pt x="191" y="35"/>
                      </a:cubicBezTo>
                      <a:cubicBezTo>
                        <a:pt x="177" y="38"/>
                        <a:pt x="179" y="35"/>
                        <a:pt x="174" y="33"/>
                      </a:cubicBezTo>
                      <a:cubicBezTo>
                        <a:pt x="168" y="30"/>
                        <a:pt x="164" y="19"/>
                        <a:pt x="161" y="18"/>
                      </a:cubicBezTo>
                      <a:cubicBezTo>
                        <a:pt x="157" y="17"/>
                        <a:pt x="153" y="23"/>
                        <a:pt x="156" y="28"/>
                      </a:cubicBezTo>
                      <a:cubicBezTo>
                        <a:pt x="160" y="33"/>
                        <a:pt x="168" y="39"/>
                        <a:pt x="158" y="44"/>
                      </a:cubicBezTo>
                      <a:cubicBezTo>
                        <a:pt x="148" y="50"/>
                        <a:pt x="138" y="54"/>
                        <a:pt x="128" y="54"/>
                      </a:cubicBezTo>
                      <a:cubicBezTo>
                        <a:pt x="118" y="54"/>
                        <a:pt x="108" y="41"/>
                        <a:pt x="103" y="39"/>
                      </a:cubicBezTo>
                      <a:cubicBezTo>
                        <a:pt x="97" y="37"/>
                        <a:pt x="96" y="31"/>
                        <a:pt x="93" y="33"/>
                      </a:cubicBezTo>
                      <a:cubicBezTo>
                        <a:pt x="89" y="34"/>
                        <a:pt x="90" y="44"/>
                        <a:pt x="98" y="48"/>
                      </a:cubicBezTo>
                      <a:cubicBezTo>
                        <a:pt x="107" y="51"/>
                        <a:pt x="118" y="55"/>
                        <a:pt x="106" y="70"/>
                      </a:cubicBezTo>
                      <a:cubicBezTo>
                        <a:pt x="102" y="75"/>
                        <a:pt x="96" y="90"/>
                        <a:pt x="78" y="91"/>
                      </a:cubicBezTo>
                      <a:cubicBezTo>
                        <a:pt x="60" y="92"/>
                        <a:pt x="28" y="65"/>
                        <a:pt x="39" y="92"/>
                      </a:cubicBezTo>
                      <a:cubicBezTo>
                        <a:pt x="42" y="100"/>
                        <a:pt x="55" y="100"/>
                        <a:pt x="50" y="112"/>
                      </a:cubicBezTo>
                      <a:cubicBezTo>
                        <a:pt x="46" y="121"/>
                        <a:pt x="35" y="119"/>
                        <a:pt x="28" y="117"/>
                      </a:cubicBezTo>
                      <a:cubicBezTo>
                        <a:pt x="26" y="129"/>
                        <a:pt x="42" y="126"/>
                        <a:pt x="35" y="138"/>
                      </a:cubicBezTo>
                      <a:cubicBezTo>
                        <a:pt x="28" y="149"/>
                        <a:pt x="6" y="135"/>
                        <a:pt x="3" y="149"/>
                      </a:cubicBezTo>
                      <a:cubicBezTo>
                        <a:pt x="0" y="160"/>
                        <a:pt x="16" y="154"/>
                        <a:pt x="22" y="159"/>
                      </a:cubicBezTo>
                      <a:cubicBezTo>
                        <a:pt x="29" y="164"/>
                        <a:pt x="36" y="169"/>
                        <a:pt x="32" y="180"/>
                      </a:cubicBezTo>
                      <a:cubicBezTo>
                        <a:pt x="21" y="221"/>
                        <a:pt x="28" y="245"/>
                        <a:pt x="37" y="280"/>
                      </a:cubicBezTo>
                      <a:cubicBezTo>
                        <a:pt x="47" y="319"/>
                        <a:pt x="59" y="340"/>
                        <a:pt x="61" y="349"/>
                      </a:cubicBezTo>
                      <a:cubicBezTo>
                        <a:pt x="64" y="358"/>
                        <a:pt x="58" y="363"/>
                        <a:pt x="55" y="372"/>
                      </a:cubicBezTo>
                      <a:cubicBezTo>
                        <a:pt x="51" y="381"/>
                        <a:pt x="50" y="389"/>
                        <a:pt x="57" y="393"/>
                      </a:cubicBezTo>
                      <a:cubicBezTo>
                        <a:pt x="64" y="397"/>
                        <a:pt x="62" y="377"/>
                        <a:pt x="62" y="369"/>
                      </a:cubicBezTo>
                      <a:cubicBezTo>
                        <a:pt x="62" y="360"/>
                        <a:pt x="69" y="363"/>
                        <a:pt x="74" y="372"/>
                      </a:cubicBezTo>
                      <a:cubicBezTo>
                        <a:pt x="79" y="381"/>
                        <a:pt x="82" y="386"/>
                        <a:pt x="87" y="389"/>
                      </a:cubicBezTo>
                      <a:cubicBezTo>
                        <a:pt x="91" y="392"/>
                        <a:pt x="87" y="403"/>
                        <a:pt x="87" y="411"/>
                      </a:cubicBezTo>
                      <a:cubicBezTo>
                        <a:pt x="87" y="418"/>
                        <a:pt x="76" y="431"/>
                        <a:pt x="80" y="436"/>
                      </a:cubicBezTo>
                      <a:cubicBezTo>
                        <a:pt x="83" y="442"/>
                        <a:pt x="87" y="435"/>
                        <a:pt x="91" y="425"/>
                      </a:cubicBezTo>
                      <a:cubicBezTo>
                        <a:pt x="96" y="414"/>
                        <a:pt x="102" y="402"/>
                        <a:pt x="108" y="412"/>
                      </a:cubicBezTo>
                      <a:cubicBezTo>
                        <a:pt x="113" y="422"/>
                        <a:pt x="119" y="422"/>
                        <a:pt x="140" y="425"/>
                      </a:cubicBezTo>
                      <a:cubicBezTo>
                        <a:pt x="162" y="427"/>
                        <a:pt x="169" y="443"/>
                        <a:pt x="182" y="449"/>
                      </a:cubicBezTo>
                      <a:cubicBezTo>
                        <a:pt x="195" y="456"/>
                        <a:pt x="214" y="451"/>
                        <a:pt x="232" y="443"/>
                      </a:cubicBezTo>
                      <a:cubicBezTo>
                        <a:pt x="262" y="428"/>
                        <a:pt x="316" y="347"/>
                        <a:pt x="327" y="370"/>
                      </a:cubicBezTo>
                      <a:cubicBezTo>
                        <a:pt x="332" y="378"/>
                        <a:pt x="343" y="406"/>
                        <a:pt x="350" y="408"/>
                      </a:cubicBezTo>
                      <a:cubicBezTo>
                        <a:pt x="375" y="416"/>
                        <a:pt x="352" y="381"/>
                        <a:pt x="344" y="369"/>
                      </a:cubicBezTo>
                      <a:cubicBezTo>
                        <a:pt x="336" y="357"/>
                        <a:pt x="335" y="354"/>
                        <a:pt x="339" y="349"/>
                      </a:cubicBezTo>
                      <a:cubicBezTo>
                        <a:pt x="349" y="337"/>
                        <a:pt x="365" y="358"/>
                        <a:pt x="369" y="367"/>
                      </a:cubicBezTo>
                      <a:cubicBezTo>
                        <a:pt x="374" y="376"/>
                        <a:pt x="387" y="376"/>
                        <a:pt x="399" y="379"/>
                      </a:cubicBezTo>
                      <a:cubicBezTo>
                        <a:pt x="412" y="381"/>
                        <a:pt x="424" y="391"/>
                        <a:pt x="425" y="385"/>
                      </a:cubicBezTo>
                      <a:cubicBezTo>
                        <a:pt x="426" y="379"/>
                        <a:pt x="417" y="373"/>
                        <a:pt x="400" y="368"/>
                      </a:cubicBezTo>
                      <a:cubicBezTo>
                        <a:pt x="384" y="362"/>
                        <a:pt x="392" y="363"/>
                        <a:pt x="389" y="354"/>
                      </a:cubicBezTo>
                      <a:cubicBezTo>
                        <a:pt x="386" y="345"/>
                        <a:pt x="380" y="349"/>
                        <a:pt x="372" y="347"/>
                      </a:cubicBezTo>
                      <a:cubicBezTo>
                        <a:pt x="364" y="345"/>
                        <a:pt x="346" y="327"/>
                        <a:pt x="353" y="319"/>
                      </a:cubicBezTo>
                      <a:cubicBezTo>
                        <a:pt x="355" y="317"/>
                        <a:pt x="365" y="317"/>
                        <a:pt x="377" y="329"/>
                      </a:cubicBezTo>
                      <a:cubicBezTo>
                        <a:pt x="386" y="335"/>
                        <a:pt x="392" y="348"/>
                        <a:pt x="405" y="344"/>
                      </a:cubicBezTo>
                      <a:cubicBezTo>
                        <a:pt x="407" y="334"/>
                        <a:pt x="374" y="312"/>
                        <a:pt x="383" y="302"/>
                      </a:cubicBezTo>
                      <a:cubicBezTo>
                        <a:pt x="393" y="292"/>
                        <a:pt x="396" y="300"/>
                        <a:pt x="409" y="304"/>
                      </a:cubicBezTo>
                      <a:cubicBezTo>
                        <a:pt x="421" y="308"/>
                        <a:pt x="424" y="313"/>
                        <a:pt x="433" y="322"/>
                      </a:cubicBezTo>
                      <a:cubicBezTo>
                        <a:pt x="441" y="331"/>
                        <a:pt x="442" y="339"/>
                        <a:pt x="444" y="332"/>
                      </a:cubicBezTo>
                      <a:cubicBezTo>
                        <a:pt x="447" y="324"/>
                        <a:pt x="445" y="318"/>
                        <a:pt x="438" y="310"/>
                      </a:cubicBezTo>
                      <a:close/>
                    </a:path>
                  </a:pathLst>
                </a:custGeom>
                <a:solidFill>
                  <a:srgbClr val="CCE1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4" name="Freeform 2233">
                  <a:extLst>
                    <a:ext uri="{FF2B5EF4-FFF2-40B4-BE49-F238E27FC236}">
                      <a16:creationId xmlns:a16="http://schemas.microsoft.com/office/drawing/2014/main" id="{3B4E3A0B-D998-D842-A479-03DCD4F7B9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4" y="1035"/>
                  <a:ext cx="518" cy="546"/>
                </a:xfrm>
                <a:custGeom>
                  <a:avLst/>
                  <a:gdLst>
                    <a:gd name="T0" fmla="*/ 34816 w 259"/>
                    <a:gd name="T1" fmla="*/ 0 h 256"/>
                    <a:gd name="T2" fmla="*/ 3072 w 259"/>
                    <a:gd name="T3" fmla="*/ 99389 h 256"/>
                    <a:gd name="T4" fmla="*/ 13312 w 259"/>
                    <a:gd name="T5" fmla="*/ 161791 h 256"/>
                    <a:gd name="T6" fmla="*/ 41472 w 259"/>
                    <a:gd name="T7" fmla="*/ 200762 h 256"/>
                    <a:gd name="T8" fmla="*/ 82944 w 259"/>
                    <a:gd name="T9" fmla="*/ 219215 h 256"/>
                    <a:gd name="T10" fmla="*/ 116224 w 259"/>
                    <a:gd name="T11" fmla="*/ 139505 h 256"/>
                    <a:gd name="T12" fmla="*/ 121856 w 259"/>
                    <a:gd name="T13" fmla="*/ 92138 h 256"/>
                    <a:gd name="T14" fmla="*/ 89088 w 259"/>
                    <a:gd name="T15" fmla="*/ 77449 h 256"/>
                    <a:gd name="T16" fmla="*/ 75264 w 259"/>
                    <a:gd name="T17" fmla="*/ 62052 h 256"/>
                    <a:gd name="T18" fmla="*/ 67072 w 259"/>
                    <a:gd name="T19" fmla="*/ 29923 h 256"/>
                    <a:gd name="T20" fmla="*/ 34816 w 259"/>
                    <a:gd name="T21" fmla="*/ 0 h 2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59" h="256">
                      <a:moveTo>
                        <a:pt x="68" y="0"/>
                      </a:moveTo>
                      <a:cubicBezTo>
                        <a:pt x="15" y="7"/>
                        <a:pt x="0" y="63"/>
                        <a:pt x="6" y="109"/>
                      </a:cubicBezTo>
                      <a:cubicBezTo>
                        <a:pt x="9" y="131"/>
                        <a:pt x="15" y="157"/>
                        <a:pt x="26" y="177"/>
                      </a:cubicBezTo>
                      <a:cubicBezTo>
                        <a:pt x="38" y="198"/>
                        <a:pt x="61" y="208"/>
                        <a:pt x="81" y="220"/>
                      </a:cubicBezTo>
                      <a:cubicBezTo>
                        <a:pt x="106" y="237"/>
                        <a:pt x="131" y="256"/>
                        <a:pt x="162" y="240"/>
                      </a:cubicBezTo>
                      <a:cubicBezTo>
                        <a:pt x="196" y="223"/>
                        <a:pt x="208" y="182"/>
                        <a:pt x="227" y="153"/>
                      </a:cubicBezTo>
                      <a:cubicBezTo>
                        <a:pt x="239" y="135"/>
                        <a:pt x="259" y="120"/>
                        <a:pt x="238" y="101"/>
                      </a:cubicBezTo>
                      <a:cubicBezTo>
                        <a:pt x="223" y="87"/>
                        <a:pt x="193" y="92"/>
                        <a:pt x="174" y="85"/>
                      </a:cubicBezTo>
                      <a:cubicBezTo>
                        <a:pt x="165" y="82"/>
                        <a:pt x="151" y="79"/>
                        <a:pt x="147" y="68"/>
                      </a:cubicBezTo>
                      <a:cubicBezTo>
                        <a:pt x="139" y="52"/>
                        <a:pt x="149" y="48"/>
                        <a:pt x="131" y="33"/>
                      </a:cubicBezTo>
                      <a:cubicBezTo>
                        <a:pt x="113" y="16"/>
                        <a:pt x="93" y="3"/>
                        <a:pt x="68" y="0"/>
                      </a:cubicBezTo>
                      <a:close/>
                    </a:path>
                  </a:pathLst>
                </a:custGeom>
                <a:solidFill>
                  <a:srgbClr val="E0D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5" name="Freeform 2234">
                  <a:extLst>
                    <a:ext uri="{FF2B5EF4-FFF2-40B4-BE49-F238E27FC236}">
                      <a16:creationId xmlns:a16="http://schemas.microsoft.com/office/drawing/2014/main" id="{1903568F-DA50-D34D-BA25-60D047C51A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2" y="915"/>
                  <a:ext cx="256" cy="459"/>
                </a:xfrm>
                <a:custGeom>
                  <a:avLst/>
                  <a:gdLst>
                    <a:gd name="T0" fmla="*/ 65536 w 128"/>
                    <a:gd name="T1" fmla="*/ 0 h 215"/>
                    <a:gd name="T2" fmla="*/ 17920 w 128"/>
                    <a:gd name="T3" fmla="*/ 198047 h 215"/>
                    <a:gd name="T4" fmla="*/ 65536 w 128"/>
                    <a:gd name="T5" fmla="*/ 0 h 2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8" h="215">
                      <a:moveTo>
                        <a:pt x="128" y="0"/>
                      </a:moveTo>
                      <a:cubicBezTo>
                        <a:pt x="71" y="19"/>
                        <a:pt x="0" y="101"/>
                        <a:pt x="35" y="215"/>
                      </a:cubicBezTo>
                      <a:cubicBezTo>
                        <a:pt x="27" y="188"/>
                        <a:pt x="29" y="63"/>
                        <a:pt x="12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6" name="Freeform 2235">
                  <a:extLst>
                    <a:ext uri="{FF2B5EF4-FFF2-40B4-BE49-F238E27FC236}">
                      <a16:creationId xmlns:a16="http://schemas.microsoft.com/office/drawing/2014/main" id="{02550F20-60BE-D840-93CF-6FCA49050F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8" y="1069"/>
                  <a:ext cx="604" cy="640"/>
                </a:xfrm>
                <a:custGeom>
                  <a:avLst/>
                  <a:gdLst>
                    <a:gd name="T0" fmla="*/ 0 w 302"/>
                    <a:gd name="T1" fmla="*/ 238133 h 300"/>
                    <a:gd name="T2" fmla="*/ 31232 w 302"/>
                    <a:gd name="T3" fmla="*/ 264578 h 300"/>
                    <a:gd name="T4" fmla="*/ 57856 w 302"/>
                    <a:gd name="T5" fmla="*/ 255181 h 300"/>
                    <a:gd name="T6" fmla="*/ 83456 w 302"/>
                    <a:gd name="T7" fmla="*/ 219659 h 300"/>
                    <a:gd name="T8" fmla="*/ 102912 w 302"/>
                    <a:gd name="T9" fmla="*/ 185813 h 300"/>
                    <a:gd name="T10" fmla="*/ 111616 w 302"/>
                    <a:gd name="T11" fmla="*/ 179396 h 300"/>
                    <a:gd name="T12" fmla="*/ 115712 w 302"/>
                    <a:gd name="T13" fmla="*/ 160937 h 300"/>
                    <a:gd name="T14" fmla="*/ 133632 w 302"/>
                    <a:gd name="T15" fmla="*/ 147228 h 300"/>
                    <a:gd name="T16" fmla="*/ 138752 w 302"/>
                    <a:gd name="T17" fmla="*/ 130927 h 300"/>
                    <a:gd name="T18" fmla="*/ 148480 w 302"/>
                    <a:gd name="T19" fmla="*/ 116218 h 300"/>
                    <a:gd name="T20" fmla="*/ 151040 w 302"/>
                    <a:gd name="T21" fmla="*/ 54886 h 300"/>
                    <a:gd name="T22" fmla="*/ 134656 w 302"/>
                    <a:gd name="T23" fmla="*/ 0 h 300"/>
                    <a:gd name="T24" fmla="*/ 133120 w 302"/>
                    <a:gd name="T25" fmla="*/ 108962 h 300"/>
                    <a:gd name="T26" fmla="*/ 106496 w 302"/>
                    <a:gd name="T27" fmla="*/ 138963 h 300"/>
                    <a:gd name="T28" fmla="*/ 85504 w 302"/>
                    <a:gd name="T29" fmla="*/ 184838 h 300"/>
                    <a:gd name="T30" fmla="*/ 62464 w 302"/>
                    <a:gd name="T31" fmla="*/ 223405 h 300"/>
                    <a:gd name="T32" fmla="*/ 44032 w 302"/>
                    <a:gd name="T33" fmla="*/ 248772 h 300"/>
                    <a:gd name="T34" fmla="*/ 22016 w 302"/>
                    <a:gd name="T35" fmla="*/ 245355 h 300"/>
                    <a:gd name="T36" fmla="*/ 1024 w 302"/>
                    <a:gd name="T37" fmla="*/ 234242 h 3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02" h="300">
                      <a:moveTo>
                        <a:pt x="0" y="260"/>
                      </a:moveTo>
                      <a:cubicBezTo>
                        <a:pt x="18" y="272"/>
                        <a:pt x="42" y="278"/>
                        <a:pt x="61" y="289"/>
                      </a:cubicBezTo>
                      <a:cubicBezTo>
                        <a:pt x="81" y="300"/>
                        <a:pt x="95" y="291"/>
                        <a:pt x="113" y="279"/>
                      </a:cubicBezTo>
                      <a:cubicBezTo>
                        <a:pt x="131" y="267"/>
                        <a:pt x="146" y="252"/>
                        <a:pt x="163" y="240"/>
                      </a:cubicBezTo>
                      <a:cubicBezTo>
                        <a:pt x="179" y="229"/>
                        <a:pt x="187" y="214"/>
                        <a:pt x="201" y="203"/>
                      </a:cubicBezTo>
                      <a:cubicBezTo>
                        <a:pt x="205" y="200"/>
                        <a:pt x="214" y="199"/>
                        <a:pt x="218" y="196"/>
                      </a:cubicBezTo>
                      <a:cubicBezTo>
                        <a:pt x="223" y="190"/>
                        <a:pt x="220" y="182"/>
                        <a:pt x="226" y="176"/>
                      </a:cubicBezTo>
                      <a:cubicBezTo>
                        <a:pt x="238" y="163"/>
                        <a:pt x="251" y="178"/>
                        <a:pt x="261" y="161"/>
                      </a:cubicBezTo>
                      <a:cubicBezTo>
                        <a:pt x="266" y="153"/>
                        <a:pt x="264" y="150"/>
                        <a:pt x="271" y="143"/>
                      </a:cubicBezTo>
                      <a:cubicBezTo>
                        <a:pt x="277" y="138"/>
                        <a:pt x="285" y="135"/>
                        <a:pt x="290" y="127"/>
                      </a:cubicBezTo>
                      <a:cubicBezTo>
                        <a:pt x="302" y="110"/>
                        <a:pt x="298" y="80"/>
                        <a:pt x="295" y="60"/>
                      </a:cubicBezTo>
                      <a:cubicBezTo>
                        <a:pt x="292" y="38"/>
                        <a:pt x="283" y="13"/>
                        <a:pt x="263" y="0"/>
                      </a:cubicBezTo>
                      <a:cubicBezTo>
                        <a:pt x="279" y="37"/>
                        <a:pt x="294" y="85"/>
                        <a:pt x="260" y="119"/>
                      </a:cubicBezTo>
                      <a:cubicBezTo>
                        <a:pt x="246" y="133"/>
                        <a:pt x="223" y="139"/>
                        <a:pt x="208" y="152"/>
                      </a:cubicBezTo>
                      <a:cubicBezTo>
                        <a:pt x="191" y="166"/>
                        <a:pt x="179" y="184"/>
                        <a:pt x="167" y="202"/>
                      </a:cubicBezTo>
                      <a:cubicBezTo>
                        <a:pt x="155" y="221"/>
                        <a:pt x="141" y="232"/>
                        <a:pt x="122" y="244"/>
                      </a:cubicBezTo>
                      <a:cubicBezTo>
                        <a:pt x="111" y="252"/>
                        <a:pt x="98" y="267"/>
                        <a:pt x="86" y="272"/>
                      </a:cubicBezTo>
                      <a:cubicBezTo>
                        <a:pt x="73" y="277"/>
                        <a:pt x="55" y="270"/>
                        <a:pt x="43" y="268"/>
                      </a:cubicBezTo>
                      <a:cubicBezTo>
                        <a:pt x="30" y="266"/>
                        <a:pt x="12" y="264"/>
                        <a:pt x="2" y="256"/>
                      </a:cubicBezTo>
                    </a:path>
                  </a:pathLst>
                </a:custGeom>
                <a:solidFill>
                  <a:srgbClr val="B0D4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7" name="Freeform 2236">
                  <a:extLst>
                    <a:ext uri="{FF2B5EF4-FFF2-40B4-BE49-F238E27FC236}">
                      <a16:creationId xmlns:a16="http://schemas.microsoft.com/office/drawing/2014/main" id="{FD026814-3AA4-1A47-A15A-531AF9E8A1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0" y="1286"/>
                  <a:ext cx="410" cy="267"/>
                </a:xfrm>
                <a:custGeom>
                  <a:avLst/>
                  <a:gdLst>
                    <a:gd name="T0" fmla="*/ 0 w 205"/>
                    <a:gd name="T1" fmla="*/ 0 h 125"/>
                    <a:gd name="T2" fmla="*/ 15872 w 205"/>
                    <a:gd name="T3" fmla="*/ 64966 h 125"/>
                    <a:gd name="T4" fmla="*/ 53248 w 205"/>
                    <a:gd name="T5" fmla="*/ 105681 h 125"/>
                    <a:gd name="T6" fmla="*/ 82432 w 205"/>
                    <a:gd name="T7" fmla="*/ 88029 h 125"/>
                    <a:gd name="T8" fmla="*/ 104960 w 205"/>
                    <a:gd name="T9" fmla="*/ 25162 h 125"/>
                    <a:gd name="T10" fmla="*/ 68096 w 205"/>
                    <a:gd name="T11" fmla="*/ 88029 h 125"/>
                    <a:gd name="T12" fmla="*/ 32768 w 205"/>
                    <a:gd name="T13" fmla="*/ 71043 h 125"/>
                    <a:gd name="T14" fmla="*/ 0 w 205"/>
                    <a:gd name="T15" fmla="*/ 0 h 1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5" h="125">
                      <a:moveTo>
                        <a:pt x="0" y="0"/>
                      </a:moveTo>
                      <a:cubicBezTo>
                        <a:pt x="9" y="40"/>
                        <a:pt x="7" y="49"/>
                        <a:pt x="31" y="70"/>
                      </a:cubicBezTo>
                      <a:cubicBezTo>
                        <a:pt x="55" y="90"/>
                        <a:pt x="83" y="103"/>
                        <a:pt x="104" y="114"/>
                      </a:cubicBezTo>
                      <a:cubicBezTo>
                        <a:pt x="125" y="125"/>
                        <a:pt x="147" y="112"/>
                        <a:pt x="161" y="95"/>
                      </a:cubicBezTo>
                      <a:cubicBezTo>
                        <a:pt x="175" y="78"/>
                        <a:pt x="186" y="47"/>
                        <a:pt x="205" y="27"/>
                      </a:cubicBezTo>
                      <a:cubicBezTo>
                        <a:pt x="189" y="43"/>
                        <a:pt x="166" y="86"/>
                        <a:pt x="133" y="95"/>
                      </a:cubicBezTo>
                      <a:cubicBezTo>
                        <a:pt x="99" y="105"/>
                        <a:pt x="88" y="92"/>
                        <a:pt x="64" y="77"/>
                      </a:cubicBezTo>
                      <a:cubicBezTo>
                        <a:pt x="32" y="56"/>
                        <a:pt x="9" y="37"/>
                        <a:pt x="0" y="0"/>
                      </a:cubicBezTo>
                    </a:path>
                  </a:pathLst>
                </a:custGeom>
                <a:solidFill>
                  <a:srgbClr val="C69A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8" name="Freeform 2237">
                  <a:extLst>
                    <a:ext uri="{FF2B5EF4-FFF2-40B4-BE49-F238E27FC236}">
                      <a16:creationId xmlns:a16="http://schemas.microsoft.com/office/drawing/2014/main" id="{C052901D-A23B-8B47-AACA-405666DB17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0" y="1116"/>
                  <a:ext cx="188" cy="143"/>
                </a:xfrm>
                <a:custGeom>
                  <a:avLst/>
                  <a:gdLst>
                    <a:gd name="T0" fmla="*/ 0 w 94"/>
                    <a:gd name="T1" fmla="*/ 0 h 67"/>
                    <a:gd name="T2" fmla="*/ 5120 w 94"/>
                    <a:gd name="T3" fmla="*/ 18513 h 67"/>
                    <a:gd name="T4" fmla="*/ 19968 w 94"/>
                    <a:gd name="T5" fmla="*/ 49431 h 67"/>
                    <a:gd name="T6" fmla="*/ 48128 w 94"/>
                    <a:gd name="T7" fmla="*/ 56914 h 67"/>
                    <a:gd name="T8" fmla="*/ 12800 w 94"/>
                    <a:gd name="T9" fmla="*/ 53493 h 67"/>
                    <a:gd name="T10" fmla="*/ 0 w 94"/>
                    <a:gd name="T11" fmla="*/ 0 h 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4" h="67">
                      <a:moveTo>
                        <a:pt x="0" y="0"/>
                      </a:moveTo>
                      <a:cubicBezTo>
                        <a:pt x="4" y="6"/>
                        <a:pt x="8" y="14"/>
                        <a:pt x="10" y="20"/>
                      </a:cubicBezTo>
                      <a:cubicBezTo>
                        <a:pt x="15" y="34"/>
                        <a:pt x="17" y="47"/>
                        <a:pt x="39" y="54"/>
                      </a:cubicBezTo>
                      <a:cubicBezTo>
                        <a:pt x="67" y="63"/>
                        <a:pt x="94" y="62"/>
                        <a:pt x="94" y="62"/>
                      </a:cubicBezTo>
                      <a:cubicBezTo>
                        <a:pt x="70" y="65"/>
                        <a:pt x="41" y="67"/>
                        <a:pt x="25" y="58"/>
                      </a:cubicBezTo>
                      <a:cubicBezTo>
                        <a:pt x="10" y="48"/>
                        <a:pt x="3" y="13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9" name="Freeform 2238">
                  <a:extLst>
                    <a:ext uri="{FF2B5EF4-FFF2-40B4-BE49-F238E27FC236}">
                      <a16:creationId xmlns:a16="http://schemas.microsoft.com/office/drawing/2014/main" id="{199C089D-77EB-1049-8CAD-F4430B0E5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" y="762"/>
                  <a:ext cx="892" cy="972"/>
                </a:xfrm>
                <a:custGeom>
                  <a:avLst/>
                  <a:gdLst>
                    <a:gd name="T0" fmla="*/ 212992 w 446"/>
                    <a:gd name="T1" fmla="*/ 260946 h 456"/>
                    <a:gd name="T2" fmla="*/ 215552 w 446"/>
                    <a:gd name="T3" fmla="*/ 183753 h 456"/>
                    <a:gd name="T4" fmla="*/ 201728 w 446"/>
                    <a:gd name="T5" fmla="*/ 118953 h 456"/>
                    <a:gd name="T6" fmla="*/ 196608 w 446"/>
                    <a:gd name="T7" fmla="*/ 102787 h 456"/>
                    <a:gd name="T8" fmla="*/ 194560 w 446"/>
                    <a:gd name="T9" fmla="*/ 59185 h 456"/>
                    <a:gd name="T10" fmla="*/ 189952 w 446"/>
                    <a:gd name="T11" fmla="*/ 42587 h 456"/>
                    <a:gd name="T12" fmla="*/ 179200 w 446"/>
                    <a:gd name="T13" fmla="*/ 57945 h 456"/>
                    <a:gd name="T14" fmla="*/ 185856 w 446"/>
                    <a:gd name="T15" fmla="*/ 33568 h 456"/>
                    <a:gd name="T16" fmla="*/ 172544 w 446"/>
                    <a:gd name="T17" fmla="*/ 52814 h 456"/>
                    <a:gd name="T18" fmla="*/ 154112 w 446"/>
                    <a:gd name="T19" fmla="*/ 21783 h 456"/>
                    <a:gd name="T20" fmla="*/ 147456 w 446"/>
                    <a:gd name="T21" fmla="*/ 30573 h 456"/>
                    <a:gd name="T22" fmla="*/ 97280 w 446"/>
                    <a:gd name="T23" fmla="*/ 32001 h 456"/>
                    <a:gd name="T24" fmla="*/ 81920 w 446"/>
                    <a:gd name="T25" fmla="*/ 16253 h 456"/>
                    <a:gd name="T26" fmla="*/ 80896 w 446"/>
                    <a:gd name="T27" fmla="*/ 41016 h 456"/>
                    <a:gd name="T28" fmla="*/ 52224 w 446"/>
                    <a:gd name="T29" fmla="*/ 35391 h 456"/>
                    <a:gd name="T30" fmla="*/ 50176 w 446"/>
                    <a:gd name="T31" fmla="*/ 43437 h 456"/>
                    <a:gd name="T32" fmla="*/ 39424 w 446"/>
                    <a:gd name="T33" fmla="*/ 82722 h 456"/>
                    <a:gd name="T34" fmla="*/ 25600 w 446"/>
                    <a:gd name="T35" fmla="*/ 101783 h 456"/>
                    <a:gd name="T36" fmla="*/ 17920 w 446"/>
                    <a:gd name="T37" fmla="*/ 125414 h 456"/>
                    <a:gd name="T38" fmla="*/ 11264 w 446"/>
                    <a:gd name="T39" fmla="*/ 144551 h 456"/>
                    <a:gd name="T40" fmla="*/ 18944 w 446"/>
                    <a:gd name="T41" fmla="*/ 254574 h 456"/>
                    <a:gd name="T42" fmla="*/ 27648 w 446"/>
                    <a:gd name="T43" fmla="*/ 337864 h 456"/>
                    <a:gd name="T44" fmla="*/ 31744 w 446"/>
                    <a:gd name="T45" fmla="*/ 335543 h 456"/>
                    <a:gd name="T46" fmla="*/ 44032 w 446"/>
                    <a:gd name="T47" fmla="*/ 353371 h 456"/>
                    <a:gd name="T48" fmla="*/ 40448 w 446"/>
                    <a:gd name="T49" fmla="*/ 397245 h 456"/>
                    <a:gd name="T50" fmla="*/ 54784 w 446"/>
                    <a:gd name="T51" fmla="*/ 374263 h 456"/>
                    <a:gd name="T52" fmla="*/ 93184 w 446"/>
                    <a:gd name="T53" fmla="*/ 408681 h 456"/>
                    <a:gd name="T54" fmla="*/ 167424 w 446"/>
                    <a:gd name="T55" fmla="*/ 336297 h 456"/>
                    <a:gd name="T56" fmla="*/ 175616 w 446"/>
                    <a:gd name="T57" fmla="*/ 335543 h 456"/>
                    <a:gd name="T58" fmla="*/ 188928 w 446"/>
                    <a:gd name="T59" fmla="*/ 333302 h 456"/>
                    <a:gd name="T60" fmla="*/ 217600 w 446"/>
                    <a:gd name="T61" fmla="*/ 349882 h 456"/>
                    <a:gd name="T62" fmla="*/ 199168 w 446"/>
                    <a:gd name="T63" fmla="*/ 321730 h 456"/>
                    <a:gd name="T64" fmla="*/ 180736 w 446"/>
                    <a:gd name="T65" fmla="*/ 289728 h 456"/>
                    <a:gd name="T66" fmla="*/ 206848 w 446"/>
                    <a:gd name="T67" fmla="*/ 312357 h 456"/>
                    <a:gd name="T68" fmla="*/ 208896 w 446"/>
                    <a:gd name="T69" fmla="*/ 276144 h 456"/>
                    <a:gd name="T70" fmla="*/ 227328 w 446"/>
                    <a:gd name="T71" fmla="*/ 301738 h 45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46" h="456">
                      <a:moveTo>
                        <a:pt x="438" y="310"/>
                      </a:moveTo>
                      <a:cubicBezTo>
                        <a:pt x="431" y="302"/>
                        <a:pt x="426" y="294"/>
                        <a:pt x="416" y="287"/>
                      </a:cubicBezTo>
                      <a:cubicBezTo>
                        <a:pt x="409" y="282"/>
                        <a:pt x="414" y="273"/>
                        <a:pt x="420" y="267"/>
                      </a:cubicBezTo>
                      <a:cubicBezTo>
                        <a:pt x="437" y="243"/>
                        <a:pt x="421" y="220"/>
                        <a:pt x="421" y="202"/>
                      </a:cubicBezTo>
                      <a:cubicBezTo>
                        <a:pt x="421" y="191"/>
                        <a:pt x="405" y="162"/>
                        <a:pt x="391" y="140"/>
                      </a:cubicBezTo>
                      <a:cubicBezTo>
                        <a:pt x="389" y="134"/>
                        <a:pt x="392" y="132"/>
                        <a:pt x="394" y="131"/>
                      </a:cubicBezTo>
                      <a:cubicBezTo>
                        <a:pt x="397" y="129"/>
                        <a:pt x="400" y="127"/>
                        <a:pt x="402" y="124"/>
                      </a:cubicBezTo>
                      <a:cubicBezTo>
                        <a:pt x="409" y="111"/>
                        <a:pt x="394" y="111"/>
                        <a:pt x="384" y="113"/>
                      </a:cubicBezTo>
                      <a:cubicBezTo>
                        <a:pt x="382" y="113"/>
                        <a:pt x="375" y="114"/>
                        <a:pt x="374" y="109"/>
                      </a:cubicBezTo>
                      <a:cubicBezTo>
                        <a:pt x="372" y="96"/>
                        <a:pt x="378" y="77"/>
                        <a:pt x="380" y="65"/>
                      </a:cubicBezTo>
                      <a:cubicBezTo>
                        <a:pt x="382" y="51"/>
                        <a:pt x="381" y="38"/>
                        <a:pt x="374" y="33"/>
                      </a:cubicBezTo>
                      <a:cubicBezTo>
                        <a:pt x="370" y="31"/>
                        <a:pt x="369" y="36"/>
                        <a:pt x="371" y="47"/>
                      </a:cubicBezTo>
                      <a:cubicBezTo>
                        <a:pt x="373" y="57"/>
                        <a:pt x="364" y="74"/>
                        <a:pt x="358" y="68"/>
                      </a:cubicBezTo>
                      <a:cubicBezTo>
                        <a:pt x="356" y="67"/>
                        <a:pt x="354" y="65"/>
                        <a:pt x="350" y="64"/>
                      </a:cubicBezTo>
                      <a:cubicBezTo>
                        <a:pt x="350" y="62"/>
                        <a:pt x="350" y="61"/>
                        <a:pt x="350" y="59"/>
                      </a:cubicBezTo>
                      <a:cubicBezTo>
                        <a:pt x="352" y="51"/>
                        <a:pt x="361" y="45"/>
                        <a:pt x="363" y="37"/>
                      </a:cubicBezTo>
                      <a:cubicBezTo>
                        <a:pt x="365" y="24"/>
                        <a:pt x="357" y="26"/>
                        <a:pt x="351" y="35"/>
                      </a:cubicBezTo>
                      <a:cubicBezTo>
                        <a:pt x="346" y="42"/>
                        <a:pt x="347" y="54"/>
                        <a:pt x="337" y="58"/>
                      </a:cubicBezTo>
                      <a:cubicBezTo>
                        <a:pt x="327" y="62"/>
                        <a:pt x="319" y="51"/>
                        <a:pt x="311" y="47"/>
                      </a:cubicBezTo>
                      <a:cubicBezTo>
                        <a:pt x="294" y="40"/>
                        <a:pt x="299" y="33"/>
                        <a:pt x="301" y="24"/>
                      </a:cubicBezTo>
                      <a:cubicBezTo>
                        <a:pt x="303" y="14"/>
                        <a:pt x="314" y="6"/>
                        <a:pt x="306" y="3"/>
                      </a:cubicBezTo>
                      <a:cubicBezTo>
                        <a:pt x="298" y="0"/>
                        <a:pt x="292" y="28"/>
                        <a:pt x="288" y="34"/>
                      </a:cubicBezTo>
                      <a:cubicBezTo>
                        <a:pt x="283" y="40"/>
                        <a:pt x="273" y="35"/>
                        <a:pt x="250" y="29"/>
                      </a:cubicBezTo>
                      <a:cubicBezTo>
                        <a:pt x="227" y="24"/>
                        <a:pt x="204" y="31"/>
                        <a:pt x="190" y="35"/>
                      </a:cubicBezTo>
                      <a:cubicBezTo>
                        <a:pt x="177" y="38"/>
                        <a:pt x="179" y="36"/>
                        <a:pt x="174" y="33"/>
                      </a:cubicBezTo>
                      <a:cubicBezTo>
                        <a:pt x="168" y="30"/>
                        <a:pt x="164" y="19"/>
                        <a:pt x="160" y="18"/>
                      </a:cubicBezTo>
                      <a:cubicBezTo>
                        <a:pt x="157" y="17"/>
                        <a:pt x="153" y="23"/>
                        <a:pt x="156" y="28"/>
                      </a:cubicBezTo>
                      <a:cubicBezTo>
                        <a:pt x="160" y="33"/>
                        <a:pt x="167" y="39"/>
                        <a:pt x="158" y="45"/>
                      </a:cubicBezTo>
                      <a:cubicBezTo>
                        <a:pt x="148" y="50"/>
                        <a:pt x="137" y="54"/>
                        <a:pt x="128" y="54"/>
                      </a:cubicBezTo>
                      <a:cubicBezTo>
                        <a:pt x="118" y="54"/>
                        <a:pt x="108" y="41"/>
                        <a:pt x="102" y="39"/>
                      </a:cubicBezTo>
                      <a:cubicBezTo>
                        <a:pt x="97" y="37"/>
                        <a:pt x="96" y="31"/>
                        <a:pt x="93" y="33"/>
                      </a:cubicBezTo>
                      <a:cubicBezTo>
                        <a:pt x="89" y="34"/>
                        <a:pt x="90" y="45"/>
                        <a:pt x="98" y="48"/>
                      </a:cubicBezTo>
                      <a:cubicBezTo>
                        <a:pt x="107" y="52"/>
                        <a:pt x="118" y="55"/>
                        <a:pt x="106" y="70"/>
                      </a:cubicBezTo>
                      <a:cubicBezTo>
                        <a:pt x="102" y="75"/>
                        <a:pt x="95" y="90"/>
                        <a:pt x="77" y="91"/>
                      </a:cubicBezTo>
                      <a:cubicBezTo>
                        <a:pt x="60" y="92"/>
                        <a:pt x="28" y="66"/>
                        <a:pt x="39" y="92"/>
                      </a:cubicBezTo>
                      <a:cubicBezTo>
                        <a:pt x="42" y="100"/>
                        <a:pt x="55" y="100"/>
                        <a:pt x="50" y="112"/>
                      </a:cubicBezTo>
                      <a:cubicBezTo>
                        <a:pt x="46" y="121"/>
                        <a:pt x="35" y="119"/>
                        <a:pt x="27" y="117"/>
                      </a:cubicBezTo>
                      <a:cubicBezTo>
                        <a:pt x="26" y="129"/>
                        <a:pt x="42" y="126"/>
                        <a:pt x="35" y="138"/>
                      </a:cubicBezTo>
                      <a:cubicBezTo>
                        <a:pt x="28" y="149"/>
                        <a:pt x="6" y="135"/>
                        <a:pt x="2" y="149"/>
                      </a:cubicBezTo>
                      <a:cubicBezTo>
                        <a:pt x="0" y="160"/>
                        <a:pt x="15" y="154"/>
                        <a:pt x="22" y="159"/>
                      </a:cubicBezTo>
                      <a:cubicBezTo>
                        <a:pt x="28" y="164"/>
                        <a:pt x="36" y="169"/>
                        <a:pt x="32" y="180"/>
                      </a:cubicBezTo>
                      <a:cubicBezTo>
                        <a:pt x="21" y="221"/>
                        <a:pt x="28" y="245"/>
                        <a:pt x="37" y="280"/>
                      </a:cubicBezTo>
                      <a:cubicBezTo>
                        <a:pt x="47" y="319"/>
                        <a:pt x="59" y="340"/>
                        <a:pt x="61" y="349"/>
                      </a:cubicBezTo>
                      <a:cubicBezTo>
                        <a:pt x="63" y="358"/>
                        <a:pt x="58" y="363"/>
                        <a:pt x="54" y="372"/>
                      </a:cubicBezTo>
                      <a:cubicBezTo>
                        <a:pt x="51" y="381"/>
                        <a:pt x="49" y="389"/>
                        <a:pt x="56" y="393"/>
                      </a:cubicBezTo>
                      <a:cubicBezTo>
                        <a:pt x="63" y="397"/>
                        <a:pt x="62" y="377"/>
                        <a:pt x="62" y="369"/>
                      </a:cubicBezTo>
                      <a:cubicBezTo>
                        <a:pt x="62" y="361"/>
                        <a:pt x="69" y="363"/>
                        <a:pt x="74" y="372"/>
                      </a:cubicBezTo>
                      <a:cubicBezTo>
                        <a:pt x="79" y="381"/>
                        <a:pt x="82" y="386"/>
                        <a:pt x="86" y="389"/>
                      </a:cubicBezTo>
                      <a:cubicBezTo>
                        <a:pt x="91" y="393"/>
                        <a:pt x="86" y="403"/>
                        <a:pt x="86" y="411"/>
                      </a:cubicBezTo>
                      <a:cubicBezTo>
                        <a:pt x="86" y="418"/>
                        <a:pt x="76" y="431"/>
                        <a:pt x="79" y="437"/>
                      </a:cubicBezTo>
                      <a:cubicBezTo>
                        <a:pt x="83" y="442"/>
                        <a:pt x="86" y="435"/>
                        <a:pt x="91" y="425"/>
                      </a:cubicBezTo>
                      <a:cubicBezTo>
                        <a:pt x="96" y="414"/>
                        <a:pt x="102" y="402"/>
                        <a:pt x="107" y="412"/>
                      </a:cubicBezTo>
                      <a:cubicBezTo>
                        <a:pt x="113" y="422"/>
                        <a:pt x="118" y="422"/>
                        <a:pt x="140" y="425"/>
                      </a:cubicBezTo>
                      <a:cubicBezTo>
                        <a:pt x="162" y="427"/>
                        <a:pt x="168" y="443"/>
                        <a:pt x="182" y="450"/>
                      </a:cubicBezTo>
                      <a:cubicBezTo>
                        <a:pt x="195" y="456"/>
                        <a:pt x="214" y="451"/>
                        <a:pt x="231" y="443"/>
                      </a:cubicBezTo>
                      <a:cubicBezTo>
                        <a:pt x="262" y="428"/>
                        <a:pt x="316" y="347"/>
                        <a:pt x="327" y="370"/>
                      </a:cubicBezTo>
                      <a:cubicBezTo>
                        <a:pt x="332" y="378"/>
                        <a:pt x="343" y="406"/>
                        <a:pt x="350" y="408"/>
                      </a:cubicBezTo>
                      <a:cubicBezTo>
                        <a:pt x="375" y="416"/>
                        <a:pt x="352" y="382"/>
                        <a:pt x="343" y="369"/>
                      </a:cubicBezTo>
                      <a:cubicBezTo>
                        <a:pt x="335" y="357"/>
                        <a:pt x="335" y="354"/>
                        <a:pt x="339" y="349"/>
                      </a:cubicBezTo>
                      <a:cubicBezTo>
                        <a:pt x="349" y="338"/>
                        <a:pt x="364" y="358"/>
                        <a:pt x="369" y="367"/>
                      </a:cubicBezTo>
                      <a:cubicBezTo>
                        <a:pt x="373" y="376"/>
                        <a:pt x="387" y="376"/>
                        <a:pt x="399" y="379"/>
                      </a:cubicBezTo>
                      <a:cubicBezTo>
                        <a:pt x="412" y="381"/>
                        <a:pt x="424" y="391"/>
                        <a:pt x="425" y="385"/>
                      </a:cubicBezTo>
                      <a:cubicBezTo>
                        <a:pt x="426" y="379"/>
                        <a:pt x="417" y="373"/>
                        <a:pt x="400" y="368"/>
                      </a:cubicBezTo>
                      <a:cubicBezTo>
                        <a:pt x="384" y="362"/>
                        <a:pt x="392" y="363"/>
                        <a:pt x="389" y="354"/>
                      </a:cubicBezTo>
                      <a:cubicBezTo>
                        <a:pt x="386" y="346"/>
                        <a:pt x="380" y="349"/>
                        <a:pt x="372" y="347"/>
                      </a:cubicBezTo>
                      <a:cubicBezTo>
                        <a:pt x="364" y="345"/>
                        <a:pt x="346" y="327"/>
                        <a:pt x="353" y="319"/>
                      </a:cubicBezTo>
                      <a:cubicBezTo>
                        <a:pt x="355" y="317"/>
                        <a:pt x="364" y="317"/>
                        <a:pt x="376" y="329"/>
                      </a:cubicBezTo>
                      <a:cubicBezTo>
                        <a:pt x="386" y="335"/>
                        <a:pt x="392" y="348"/>
                        <a:pt x="404" y="344"/>
                      </a:cubicBezTo>
                      <a:cubicBezTo>
                        <a:pt x="407" y="334"/>
                        <a:pt x="374" y="312"/>
                        <a:pt x="383" y="302"/>
                      </a:cubicBezTo>
                      <a:cubicBezTo>
                        <a:pt x="392" y="292"/>
                        <a:pt x="396" y="300"/>
                        <a:pt x="408" y="304"/>
                      </a:cubicBezTo>
                      <a:cubicBezTo>
                        <a:pt x="421" y="308"/>
                        <a:pt x="424" y="313"/>
                        <a:pt x="433" y="322"/>
                      </a:cubicBezTo>
                      <a:cubicBezTo>
                        <a:pt x="441" y="331"/>
                        <a:pt x="442" y="339"/>
                        <a:pt x="444" y="332"/>
                      </a:cubicBezTo>
                      <a:cubicBezTo>
                        <a:pt x="446" y="324"/>
                        <a:pt x="445" y="318"/>
                        <a:pt x="438" y="31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0" name="Freeform 2239">
                  <a:extLst>
                    <a:ext uri="{FF2B5EF4-FFF2-40B4-BE49-F238E27FC236}">
                      <a16:creationId xmlns:a16="http://schemas.microsoft.com/office/drawing/2014/main" id="{0DDA4BD8-8E58-0248-AEBE-F9FC465C59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4" y="1033"/>
                  <a:ext cx="516" cy="544"/>
                </a:xfrm>
                <a:custGeom>
                  <a:avLst/>
                  <a:gdLst>
                    <a:gd name="T0" fmla="*/ 34816 w 258"/>
                    <a:gd name="T1" fmla="*/ 0 h 255"/>
                    <a:gd name="T2" fmla="*/ 3072 w 258"/>
                    <a:gd name="T3" fmla="*/ 99898 h 255"/>
                    <a:gd name="T4" fmla="*/ 13312 w 258"/>
                    <a:gd name="T5" fmla="*/ 160937 h 255"/>
                    <a:gd name="T6" fmla="*/ 40960 w 258"/>
                    <a:gd name="T7" fmla="*/ 201269 h 255"/>
                    <a:gd name="T8" fmla="*/ 82944 w 258"/>
                    <a:gd name="T9" fmla="*/ 219659 h 255"/>
                    <a:gd name="T10" fmla="*/ 116224 w 258"/>
                    <a:gd name="T11" fmla="*/ 139810 h 255"/>
                    <a:gd name="T12" fmla="*/ 121344 w 258"/>
                    <a:gd name="T13" fmla="*/ 92316 h 255"/>
                    <a:gd name="T14" fmla="*/ 88576 w 258"/>
                    <a:gd name="T15" fmla="*/ 77583 h 255"/>
                    <a:gd name="T16" fmla="*/ 74752 w 258"/>
                    <a:gd name="T17" fmla="*/ 62118 h 255"/>
                    <a:gd name="T18" fmla="*/ 67072 w 258"/>
                    <a:gd name="T19" fmla="*/ 29950 h 255"/>
                    <a:gd name="T20" fmla="*/ 34816 w 258"/>
                    <a:gd name="T21" fmla="*/ 0 h 2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58" h="255">
                      <a:moveTo>
                        <a:pt x="68" y="0"/>
                      </a:moveTo>
                      <a:cubicBezTo>
                        <a:pt x="15" y="6"/>
                        <a:pt x="0" y="63"/>
                        <a:pt x="6" y="109"/>
                      </a:cubicBezTo>
                      <a:cubicBezTo>
                        <a:pt x="9" y="131"/>
                        <a:pt x="15" y="157"/>
                        <a:pt x="26" y="176"/>
                      </a:cubicBezTo>
                      <a:cubicBezTo>
                        <a:pt x="37" y="198"/>
                        <a:pt x="60" y="208"/>
                        <a:pt x="80" y="220"/>
                      </a:cubicBezTo>
                      <a:cubicBezTo>
                        <a:pt x="106" y="236"/>
                        <a:pt x="130" y="255"/>
                        <a:pt x="162" y="240"/>
                      </a:cubicBezTo>
                      <a:cubicBezTo>
                        <a:pt x="195" y="223"/>
                        <a:pt x="208" y="182"/>
                        <a:pt x="227" y="153"/>
                      </a:cubicBezTo>
                      <a:cubicBezTo>
                        <a:pt x="238" y="135"/>
                        <a:pt x="258" y="120"/>
                        <a:pt x="237" y="101"/>
                      </a:cubicBezTo>
                      <a:cubicBezTo>
                        <a:pt x="222" y="87"/>
                        <a:pt x="193" y="91"/>
                        <a:pt x="173" y="85"/>
                      </a:cubicBezTo>
                      <a:cubicBezTo>
                        <a:pt x="164" y="82"/>
                        <a:pt x="151" y="78"/>
                        <a:pt x="146" y="68"/>
                      </a:cubicBezTo>
                      <a:cubicBezTo>
                        <a:pt x="139" y="52"/>
                        <a:pt x="148" y="48"/>
                        <a:pt x="131" y="33"/>
                      </a:cubicBezTo>
                      <a:cubicBezTo>
                        <a:pt x="112" y="16"/>
                        <a:pt x="93" y="3"/>
                        <a:pt x="68" y="0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1" name="Freeform 2240">
                  <a:extLst>
                    <a:ext uri="{FF2B5EF4-FFF2-40B4-BE49-F238E27FC236}">
                      <a16:creationId xmlns:a16="http://schemas.microsoft.com/office/drawing/2014/main" id="{D2D01BB3-19D0-044A-A190-3B7279A4D7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8" y="1024"/>
                  <a:ext cx="90" cy="96"/>
                </a:xfrm>
                <a:custGeom>
                  <a:avLst/>
                  <a:gdLst>
                    <a:gd name="T0" fmla="*/ 4608 w 45"/>
                    <a:gd name="T1" fmla="*/ 34780 h 45"/>
                    <a:gd name="T2" fmla="*/ 3584 w 45"/>
                    <a:gd name="T3" fmla="*/ 8224 h 45"/>
                    <a:gd name="T4" fmla="*/ 18432 w 45"/>
                    <a:gd name="T5" fmla="*/ 6398 h 45"/>
                    <a:gd name="T6" fmla="*/ 19456 w 45"/>
                    <a:gd name="T7" fmla="*/ 33018 h 45"/>
                    <a:gd name="T8" fmla="*/ 4608 w 45"/>
                    <a:gd name="T9" fmla="*/ 3478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" h="45">
                      <a:moveTo>
                        <a:pt x="9" y="38"/>
                      </a:moveTo>
                      <a:cubicBezTo>
                        <a:pt x="1" y="31"/>
                        <a:pt x="0" y="18"/>
                        <a:pt x="7" y="9"/>
                      </a:cubicBezTo>
                      <a:cubicBezTo>
                        <a:pt x="15" y="1"/>
                        <a:pt x="28" y="0"/>
                        <a:pt x="36" y="7"/>
                      </a:cubicBezTo>
                      <a:cubicBezTo>
                        <a:pt x="44" y="15"/>
                        <a:pt x="45" y="28"/>
                        <a:pt x="38" y="36"/>
                      </a:cubicBezTo>
                      <a:cubicBezTo>
                        <a:pt x="30" y="45"/>
                        <a:pt x="17" y="45"/>
                        <a:pt x="9" y="3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2" name="Freeform 2241">
                  <a:extLst>
                    <a:ext uri="{FF2B5EF4-FFF2-40B4-BE49-F238E27FC236}">
                      <a16:creationId xmlns:a16="http://schemas.microsoft.com/office/drawing/2014/main" id="{9EDAE95A-69CE-4C4D-BCE5-A1E8602C66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" y="1011"/>
                  <a:ext cx="50" cy="51"/>
                </a:xfrm>
                <a:custGeom>
                  <a:avLst/>
                  <a:gdLst>
                    <a:gd name="T0" fmla="*/ 2560 w 25"/>
                    <a:gd name="T1" fmla="*/ 17761 h 24"/>
                    <a:gd name="T2" fmla="*/ 2048 w 25"/>
                    <a:gd name="T3" fmla="*/ 4511 h 24"/>
                    <a:gd name="T4" fmla="*/ 9728 w 25"/>
                    <a:gd name="T5" fmla="*/ 3693 h 24"/>
                    <a:gd name="T6" fmla="*/ 10240 w 25"/>
                    <a:gd name="T7" fmla="*/ 16677 h 24"/>
                    <a:gd name="T8" fmla="*/ 2560 w 25"/>
                    <a:gd name="T9" fmla="*/ 1776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24">
                      <a:moveTo>
                        <a:pt x="5" y="20"/>
                      </a:moveTo>
                      <a:cubicBezTo>
                        <a:pt x="0" y="16"/>
                        <a:pt x="0" y="9"/>
                        <a:pt x="4" y="5"/>
                      </a:cubicBezTo>
                      <a:cubicBezTo>
                        <a:pt x="8" y="0"/>
                        <a:pt x="15" y="0"/>
                        <a:pt x="19" y="4"/>
                      </a:cubicBezTo>
                      <a:cubicBezTo>
                        <a:pt x="24" y="8"/>
                        <a:pt x="25" y="15"/>
                        <a:pt x="20" y="19"/>
                      </a:cubicBezTo>
                      <a:cubicBezTo>
                        <a:pt x="16" y="24"/>
                        <a:pt x="9" y="24"/>
                        <a:pt x="5" y="2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3" name="Freeform 2242">
                  <a:extLst>
                    <a:ext uri="{FF2B5EF4-FFF2-40B4-BE49-F238E27FC236}">
                      <a16:creationId xmlns:a16="http://schemas.microsoft.com/office/drawing/2014/main" id="{C0750304-9195-0C46-AA25-F2AD6809B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0" y="1109"/>
                  <a:ext cx="38" cy="41"/>
                </a:xfrm>
                <a:custGeom>
                  <a:avLst/>
                  <a:gdLst>
                    <a:gd name="T0" fmla="*/ 2048 w 19"/>
                    <a:gd name="T1" fmla="*/ 16568 h 19"/>
                    <a:gd name="T2" fmla="*/ 1536 w 19"/>
                    <a:gd name="T3" fmla="*/ 4122 h 19"/>
                    <a:gd name="T4" fmla="*/ 7680 w 19"/>
                    <a:gd name="T5" fmla="*/ 2794 h 19"/>
                    <a:gd name="T6" fmla="*/ 8192 w 19"/>
                    <a:gd name="T7" fmla="*/ 15073 h 19"/>
                    <a:gd name="T8" fmla="*/ 2048 w 19"/>
                    <a:gd name="T9" fmla="*/ 16568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9">
                      <a:moveTo>
                        <a:pt x="4" y="16"/>
                      </a:moveTo>
                      <a:cubicBezTo>
                        <a:pt x="0" y="13"/>
                        <a:pt x="0" y="8"/>
                        <a:pt x="3" y="4"/>
                      </a:cubicBezTo>
                      <a:cubicBezTo>
                        <a:pt x="6" y="1"/>
                        <a:pt x="12" y="0"/>
                        <a:pt x="15" y="3"/>
                      </a:cubicBezTo>
                      <a:cubicBezTo>
                        <a:pt x="19" y="7"/>
                        <a:pt x="19" y="12"/>
                        <a:pt x="16" y="15"/>
                      </a:cubicBezTo>
                      <a:cubicBezTo>
                        <a:pt x="13" y="19"/>
                        <a:pt x="7" y="19"/>
                        <a:pt x="4" y="1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12" name="ZoneTexte 69">
                <a:extLst>
                  <a:ext uri="{FF2B5EF4-FFF2-40B4-BE49-F238E27FC236}">
                    <a16:creationId xmlns:a16="http://schemas.microsoft.com/office/drawing/2014/main" id="{C371E625-951A-E441-B3B2-7BCA0FED94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5895" y="2203317"/>
                <a:ext cx="31611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fr-BE" altLang="fr-FR" sz="1200"/>
                  <a:t>M</a:t>
                </a:r>
                <a:endParaRPr lang="en-US" altLang="fr-FR" sz="1200"/>
              </a:p>
            </p:txBody>
          </p:sp>
        </p:grpSp>
        <p:grpSp>
          <p:nvGrpSpPr>
            <p:cNvPr id="172" name="Groupe 81">
              <a:extLst>
                <a:ext uri="{FF2B5EF4-FFF2-40B4-BE49-F238E27FC236}">
                  <a16:creationId xmlns:a16="http://schemas.microsoft.com/office/drawing/2014/main" id="{1EC430BC-DEB0-6442-8266-F0BDF05970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20773" y="1086098"/>
              <a:ext cx="544513" cy="550862"/>
              <a:chOff x="780393" y="2374082"/>
              <a:chExt cx="544513" cy="550862"/>
            </a:xfrm>
          </p:grpSpPr>
          <p:grpSp>
            <p:nvGrpSpPr>
              <p:cNvPr id="175" name="Group 830">
                <a:extLst>
                  <a:ext uri="{FF2B5EF4-FFF2-40B4-BE49-F238E27FC236}">
                    <a16:creationId xmlns:a16="http://schemas.microsoft.com/office/drawing/2014/main" id="{5C365C78-C6FA-1D42-A492-C605CC1EF4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0393" y="2374082"/>
                <a:ext cx="544513" cy="550862"/>
                <a:chOff x="2005" y="2960"/>
                <a:chExt cx="1210" cy="1224"/>
              </a:xfrm>
            </p:grpSpPr>
            <p:sp>
              <p:nvSpPr>
                <p:cNvPr id="177" name="Freeform 831">
                  <a:extLst>
                    <a:ext uri="{FF2B5EF4-FFF2-40B4-BE49-F238E27FC236}">
                      <a16:creationId xmlns:a16="http://schemas.microsoft.com/office/drawing/2014/main" id="{ADCCB176-4CF3-AD4E-B634-F2912C32A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5" y="2960"/>
                  <a:ext cx="1210" cy="1224"/>
                </a:xfrm>
                <a:custGeom>
                  <a:avLst/>
                  <a:gdLst>
                    <a:gd name="T0" fmla="*/ 16270782 w 316"/>
                    <a:gd name="T1" fmla="*/ 7227700 h 300"/>
                    <a:gd name="T2" fmla="*/ 3379235 w 316"/>
                    <a:gd name="T3" fmla="*/ 25028744 h 300"/>
                    <a:gd name="T4" fmla="*/ 4623755 w 316"/>
                    <a:gd name="T5" fmla="*/ 67337303 h 300"/>
                    <a:gd name="T6" fmla="*/ 18066950 w 316"/>
                    <a:gd name="T7" fmla="*/ 88001961 h 300"/>
                    <a:gd name="T8" fmla="*/ 39286724 w 316"/>
                    <a:gd name="T9" fmla="*/ 92443950 h 300"/>
                    <a:gd name="T10" fmla="*/ 52550599 w 316"/>
                    <a:gd name="T11" fmla="*/ 62050753 h 300"/>
                    <a:gd name="T12" fmla="*/ 49905757 w 316"/>
                    <a:gd name="T13" fmla="*/ 18197893 h 300"/>
                    <a:gd name="T14" fmla="*/ 28471859 w 316"/>
                    <a:gd name="T15" fmla="*/ 1845253 h 300"/>
                    <a:gd name="T16" fmla="*/ 16270782 w 316"/>
                    <a:gd name="T17" fmla="*/ 7227700 h 3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6" h="300">
                      <a:moveTo>
                        <a:pt x="92" y="23"/>
                      </a:moveTo>
                      <a:cubicBezTo>
                        <a:pt x="57" y="33"/>
                        <a:pt x="30" y="56"/>
                        <a:pt x="19" y="80"/>
                      </a:cubicBezTo>
                      <a:cubicBezTo>
                        <a:pt x="0" y="121"/>
                        <a:pt x="6" y="179"/>
                        <a:pt x="26" y="215"/>
                      </a:cubicBezTo>
                      <a:cubicBezTo>
                        <a:pt x="41" y="243"/>
                        <a:pt x="71" y="273"/>
                        <a:pt x="102" y="281"/>
                      </a:cubicBezTo>
                      <a:cubicBezTo>
                        <a:pt x="138" y="290"/>
                        <a:pt x="184" y="300"/>
                        <a:pt x="222" y="295"/>
                      </a:cubicBezTo>
                      <a:cubicBezTo>
                        <a:pt x="272" y="287"/>
                        <a:pt x="286" y="240"/>
                        <a:pt x="297" y="198"/>
                      </a:cubicBezTo>
                      <a:cubicBezTo>
                        <a:pt x="310" y="154"/>
                        <a:pt x="316" y="95"/>
                        <a:pt x="282" y="58"/>
                      </a:cubicBezTo>
                      <a:cubicBezTo>
                        <a:pt x="249" y="23"/>
                        <a:pt x="210" y="0"/>
                        <a:pt x="161" y="6"/>
                      </a:cubicBezTo>
                      <a:cubicBezTo>
                        <a:pt x="138" y="8"/>
                        <a:pt x="120" y="15"/>
                        <a:pt x="92" y="23"/>
                      </a:cubicBezTo>
                    </a:path>
                  </a:pathLst>
                </a:custGeom>
                <a:solidFill>
                  <a:srgbClr val="FAC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8" name="Freeform 832">
                  <a:extLst>
                    <a:ext uri="{FF2B5EF4-FFF2-40B4-BE49-F238E27FC236}">
                      <a16:creationId xmlns:a16="http://schemas.microsoft.com/office/drawing/2014/main" id="{E1B01290-BDE7-0F44-A44D-C22AF49F10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" y="3000"/>
                  <a:ext cx="923" cy="988"/>
                </a:xfrm>
                <a:custGeom>
                  <a:avLst/>
                  <a:gdLst>
                    <a:gd name="T0" fmla="*/ 6393376 w 241"/>
                    <a:gd name="T1" fmla="*/ 64598816 h 242"/>
                    <a:gd name="T2" fmla="*/ 5317204 w 241"/>
                    <a:gd name="T3" fmla="*/ 25863015 h 242"/>
                    <a:gd name="T4" fmla="*/ 17028592 w 241"/>
                    <a:gd name="T5" fmla="*/ 9794358 h 242"/>
                    <a:gd name="T6" fmla="*/ 28184709 w 241"/>
                    <a:gd name="T7" fmla="*/ 4404300 h 242"/>
                    <a:gd name="T8" fmla="*/ 42726597 w 241"/>
                    <a:gd name="T9" fmla="*/ 11646605 h 242"/>
                    <a:gd name="T10" fmla="*/ 26057094 w 241"/>
                    <a:gd name="T11" fmla="*/ 1551658 h 242"/>
                    <a:gd name="T12" fmla="*/ 14901858 w 241"/>
                    <a:gd name="T13" fmla="*/ 6635224 h 242"/>
                    <a:gd name="T14" fmla="*/ 3190424 w 241"/>
                    <a:gd name="T15" fmla="*/ 22686129 h 242"/>
                    <a:gd name="T16" fmla="*/ 4254348 w 241"/>
                    <a:gd name="T17" fmla="*/ 61445533 h 242"/>
                    <a:gd name="T18" fmla="*/ 11711373 w 241"/>
                    <a:gd name="T19" fmla="*/ 76263442 h 242"/>
                    <a:gd name="T20" fmla="*/ 6393376 w 241"/>
                    <a:gd name="T21" fmla="*/ 64598816 h 2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41" h="242">
                      <a:moveTo>
                        <a:pt x="36" y="205"/>
                      </a:moveTo>
                      <a:cubicBezTo>
                        <a:pt x="18" y="172"/>
                        <a:pt x="12" y="119"/>
                        <a:pt x="30" y="82"/>
                      </a:cubicBezTo>
                      <a:cubicBezTo>
                        <a:pt x="40" y="60"/>
                        <a:pt x="64" y="39"/>
                        <a:pt x="96" y="31"/>
                      </a:cubicBezTo>
                      <a:cubicBezTo>
                        <a:pt x="122" y="23"/>
                        <a:pt x="138" y="17"/>
                        <a:pt x="159" y="14"/>
                      </a:cubicBezTo>
                      <a:cubicBezTo>
                        <a:pt x="191" y="11"/>
                        <a:pt x="218" y="20"/>
                        <a:pt x="241" y="37"/>
                      </a:cubicBezTo>
                      <a:cubicBezTo>
                        <a:pt x="215" y="14"/>
                        <a:pt x="184" y="0"/>
                        <a:pt x="147" y="5"/>
                      </a:cubicBezTo>
                      <a:cubicBezTo>
                        <a:pt x="126" y="7"/>
                        <a:pt x="110" y="14"/>
                        <a:pt x="84" y="21"/>
                      </a:cubicBezTo>
                      <a:cubicBezTo>
                        <a:pt x="52" y="29"/>
                        <a:pt x="28" y="51"/>
                        <a:pt x="18" y="72"/>
                      </a:cubicBezTo>
                      <a:cubicBezTo>
                        <a:pt x="0" y="109"/>
                        <a:pt x="6" y="163"/>
                        <a:pt x="24" y="195"/>
                      </a:cubicBezTo>
                      <a:cubicBezTo>
                        <a:pt x="34" y="212"/>
                        <a:pt x="49" y="230"/>
                        <a:pt x="66" y="242"/>
                      </a:cubicBezTo>
                      <a:cubicBezTo>
                        <a:pt x="54" y="231"/>
                        <a:pt x="44" y="218"/>
                        <a:pt x="36" y="20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9" name="Freeform 833">
                  <a:extLst>
                    <a:ext uri="{FF2B5EF4-FFF2-40B4-BE49-F238E27FC236}">
                      <a16:creationId xmlns:a16="http://schemas.microsoft.com/office/drawing/2014/main" id="{F9C4982D-978F-C247-9DA4-120051F28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3127"/>
                  <a:ext cx="911" cy="1016"/>
                </a:xfrm>
                <a:custGeom>
                  <a:avLst/>
                  <a:gdLst>
                    <a:gd name="T0" fmla="*/ 36358814 w 238"/>
                    <a:gd name="T1" fmla="*/ 7831148 h 249"/>
                    <a:gd name="T2" fmla="*/ 31386074 w 238"/>
                    <a:gd name="T3" fmla="*/ 0 h 249"/>
                    <a:gd name="T4" fmla="*/ 34238959 w 238"/>
                    <a:gd name="T5" fmla="*/ 4689232 h 249"/>
                    <a:gd name="T6" fmla="*/ 36682571 w 238"/>
                    <a:gd name="T7" fmla="*/ 45494350 h 249"/>
                    <a:gd name="T8" fmla="*/ 24510903 w 238"/>
                    <a:gd name="T9" fmla="*/ 73381877 h 249"/>
                    <a:gd name="T10" fmla="*/ 4935002 w 238"/>
                    <a:gd name="T11" fmla="*/ 69297724 h 249"/>
                    <a:gd name="T12" fmla="*/ 0 w 238"/>
                    <a:gd name="T13" fmla="*/ 65227237 h 249"/>
                    <a:gd name="T14" fmla="*/ 7055017 w 238"/>
                    <a:gd name="T15" fmla="*/ 72459072 h 249"/>
                    <a:gd name="T16" fmla="*/ 26630130 w 238"/>
                    <a:gd name="T17" fmla="*/ 76525230 h 249"/>
                    <a:gd name="T18" fmla="*/ 38981659 w 238"/>
                    <a:gd name="T19" fmla="*/ 48562833 h 249"/>
                    <a:gd name="T20" fmla="*/ 36358814 w 238"/>
                    <a:gd name="T21" fmla="*/ 7831148 h 2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38" h="249">
                      <a:moveTo>
                        <a:pt x="206" y="25"/>
                      </a:moveTo>
                      <a:cubicBezTo>
                        <a:pt x="197" y="16"/>
                        <a:pt x="188" y="7"/>
                        <a:pt x="178" y="0"/>
                      </a:cubicBezTo>
                      <a:cubicBezTo>
                        <a:pt x="183" y="5"/>
                        <a:pt x="189" y="10"/>
                        <a:pt x="194" y="15"/>
                      </a:cubicBezTo>
                      <a:cubicBezTo>
                        <a:pt x="226" y="49"/>
                        <a:pt x="220" y="104"/>
                        <a:pt x="208" y="145"/>
                      </a:cubicBezTo>
                      <a:cubicBezTo>
                        <a:pt x="198" y="184"/>
                        <a:pt x="185" y="227"/>
                        <a:pt x="139" y="234"/>
                      </a:cubicBezTo>
                      <a:cubicBezTo>
                        <a:pt x="104" y="239"/>
                        <a:pt x="61" y="230"/>
                        <a:pt x="28" y="221"/>
                      </a:cubicBezTo>
                      <a:cubicBezTo>
                        <a:pt x="18" y="219"/>
                        <a:pt x="9" y="214"/>
                        <a:pt x="0" y="208"/>
                      </a:cubicBezTo>
                      <a:cubicBezTo>
                        <a:pt x="12" y="219"/>
                        <a:pt x="26" y="227"/>
                        <a:pt x="40" y="231"/>
                      </a:cubicBezTo>
                      <a:cubicBezTo>
                        <a:pt x="74" y="240"/>
                        <a:pt x="116" y="249"/>
                        <a:pt x="151" y="244"/>
                      </a:cubicBezTo>
                      <a:cubicBezTo>
                        <a:pt x="197" y="236"/>
                        <a:pt x="210" y="194"/>
                        <a:pt x="221" y="155"/>
                      </a:cubicBezTo>
                      <a:cubicBezTo>
                        <a:pt x="232" y="114"/>
                        <a:pt x="238" y="59"/>
                        <a:pt x="206" y="25"/>
                      </a:cubicBezTo>
                    </a:path>
                  </a:pathLst>
                </a:custGeom>
                <a:solidFill>
                  <a:srgbClr val="F797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0" name="Freeform 834">
                  <a:extLst>
                    <a:ext uri="{FF2B5EF4-FFF2-40B4-BE49-F238E27FC236}">
                      <a16:creationId xmlns:a16="http://schemas.microsoft.com/office/drawing/2014/main" id="{3BB12E49-8275-D44A-8436-A73786869A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7" y="3102"/>
                  <a:ext cx="857" cy="952"/>
                </a:xfrm>
                <a:custGeom>
                  <a:avLst/>
                  <a:gdLst>
                    <a:gd name="T0" fmla="*/ 9323548 w 224"/>
                    <a:gd name="T1" fmla="*/ 12031429 h 233"/>
                    <a:gd name="T2" fmla="*/ 2292754 w 224"/>
                    <a:gd name="T3" fmla="*/ 19028527 h 233"/>
                    <a:gd name="T4" fmla="*/ 4726462 w 224"/>
                    <a:gd name="T5" fmla="*/ 38057340 h 233"/>
                    <a:gd name="T6" fmla="*/ 12622814 w 224"/>
                    <a:gd name="T7" fmla="*/ 38685754 h 233"/>
                    <a:gd name="T8" fmla="*/ 14601681 w 224"/>
                    <a:gd name="T9" fmla="*/ 25090892 h 233"/>
                    <a:gd name="T10" fmla="*/ 15968837 w 224"/>
                    <a:gd name="T11" fmla="*/ 18400048 h 233"/>
                    <a:gd name="T12" fmla="*/ 20015051 w 224"/>
                    <a:gd name="T13" fmla="*/ 19331443 h 233"/>
                    <a:gd name="T14" fmla="*/ 21068377 w 224"/>
                    <a:gd name="T15" fmla="*/ 27259135 h 233"/>
                    <a:gd name="T16" fmla="*/ 25666251 w 224"/>
                    <a:gd name="T17" fmla="*/ 26328827 h 233"/>
                    <a:gd name="T18" fmla="*/ 26720426 w 224"/>
                    <a:gd name="T19" fmla="*/ 18725881 h 233"/>
                    <a:gd name="T20" fmla="*/ 31076213 w 224"/>
                    <a:gd name="T21" fmla="*/ 22220383 h 233"/>
                    <a:gd name="T22" fmla="*/ 30753311 w 224"/>
                    <a:gd name="T23" fmla="*/ 30455416 h 233"/>
                    <a:gd name="T24" fmla="*/ 25976948 w 224"/>
                    <a:gd name="T25" fmla="*/ 34256233 h 233"/>
                    <a:gd name="T26" fmla="*/ 28783458 w 224"/>
                    <a:gd name="T27" fmla="*/ 45049931 h 233"/>
                    <a:gd name="T28" fmla="*/ 31951007 w 224"/>
                    <a:gd name="T29" fmla="*/ 40318601 h 233"/>
                    <a:gd name="T30" fmla="*/ 34616560 w 224"/>
                    <a:gd name="T31" fmla="*/ 40318601 h 233"/>
                    <a:gd name="T32" fmla="*/ 35802047 w 224"/>
                    <a:gd name="T33" fmla="*/ 50791321 h 233"/>
                    <a:gd name="T34" fmla="*/ 31772296 w 224"/>
                    <a:gd name="T35" fmla="*/ 55848136 h 233"/>
                    <a:gd name="T36" fmla="*/ 26851520 w 224"/>
                    <a:gd name="T37" fmla="*/ 57788418 h 233"/>
                    <a:gd name="T38" fmla="*/ 27225157 w 224"/>
                    <a:gd name="T39" fmla="*/ 70145615 h 233"/>
                    <a:gd name="T40" fmla="*/ 37041296 w 224"/>
                    <a:gd name="T41" fmla="*/ 69518019 h 233"/>
                    <a:gd name="T42" fmla="*/ 38646469 w 224"/>
                    <a:gd name="T43" fmla="*/ 59956662 h 233"/>
                    <a:gd name="T44" fmla="*/ 37041296 w 224"/>
                    <a:gd name="T45" fmla="*/ 50791321 h 233"/>
                    <a:gd name="T46" fmla="*/ 36727412 w 224"/>
                    <a:gd name="T47" fmla="*/ 34884998 h 233"/>
                    <a:gd name="T48" fmla="*/ 38286552 w 224"/>
                    <a:gd name="T49" fmla="*/ 28269109 h 233"/>
                    <a:gd name="T50" fmla="*/ 36536512 w 224"/>
                    <a:gd name="T51" fmla="*/ 26025911 h 233"/>
                    <a:gd name="T52" fmla="*/ 34065050 w 224"/>
                    <a:gd name="T53" fmla="*/ 25398580 h 233"/>
                    <a:gd name="T54" fmla="*/ 31951007 w 224"/>
                    <a:gd name="T55" fmla="*/ 20661656 h 233"/>
                    <a:gd name="T56" fmla="*/ 34616560 w 224"/>
                    <a:gd name="T57" fmla="*/ 17790878 h 233"/>
                    <a:gd name="T58" fmla="*/ 35478924 w 224"/>
                    <a:gd name="T59" fmla="*/ 6062365 h 233"/>
                    <a:gd name="T60" fmla="*/ 27585984 w 224"/>
                    <a:gd name="T61" fmla="*/ 3499274 h 233"/>
                    <a:gd name="T62" fmla="*/ 26720426 w 224"/>
                    <a:gd name="T63" fmla="*/ 13041403 h 233"/>
                    <a:gd name="T64" fmla="*/ 23000480 w 224"/>
                    <a:gd name="T65" fmla="*/ 10798205 h 233"/>
                    <a:gd name="T66" fmla="*/ 19510091 w 224"/>
                    <a:gd name="T67" fmla="*/ 13971630 h 233"/>
                    <a:gd name="T68" fmla="*/ 13354072 w 224"/>
                    <a:gd name="T69" fmla="*/ 15530622 h 233"/>
                    <a:gd name="T70" fmla="*/ 9323548 w 224"/>
                    <a:gd name="T71" fmla="*/ 12031429 h 2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24" h="233">
                      <a:moveTo>
                        <a:pt x="53" y="38"/>
                      </a:moveTo>
                      <a:cubicBezTo>
                        <a:pt x="35" y="36"/>
                        <a:pt x="20" y="50"/>
                        <a:pt x="13" y="60"/>
                      </a:cubicBezTo>
                      <a:cubicBezTo>
                        <a:pt x="0" y="78"/>
                        <a:pt x="9" y="107"/>
                        <a:pt x="27" y="120"/>
                      </a:cubicBezTo>
                      <a:cubicBezTo>
                        <a:pt x="39" y="129"/>
                        <a:pt x="60" y="133"/>
                        <a:pt x="72" y="122"/>
                      </a:cubicBezTo>
                      <a:cubicBezTo>
                        <a:pt x="84" y="112"/>
                        <a:pt x="82" y="93"/>
                        <a:pt x="83" y="79"/>
                      </a:cubicBezTo>
                      <a:cubicBezTo>
                        <a:pt x="84" y="70"/>
                        <a:pt x="83" y="64"/>
                        <a:pt x="91" y="58"/>
                      </a:cubicBezTo>
                      <a:cubicBezTo>
                        <a:pt x="99" y="52"/>
                        <a:pt x="110" y="51"/>
                        <a:pt x="114" y="61"/>
                      </a:cubicBezTo>
                      <a:cubicBezTo>
                        <a:pt x="118" y="69"/>
                        <a:pt x="110" y="79"/>
                        <a:pt x="120" y="86"/>
                      </a:cubicBezTo>
                      <a:cubicBezTo>
                        <a:pt x="126" y="90"/>
                        <a:pt x="141" y="88"/>
                        <a:pt x="146" y="83"/>
                      </a:cubicBezTo>
                      <a:cubicBezTo>
                        <a:pt x="152" y="77"/>
                        <a:pt x="145" y="64"/>
                        <a:pt x="152" y="59"/>
                      </a:cubicBezTo>
                      <a:cubicBezTo>
                        <a:pt x="160" y="52"/>
                        <a:pt x="173" y="63"/>
                        <a:pt x="177" y="70"/>
                      </a:cubicBezTo>
                      <a:cubicBezTo>
                        <a:pt x="183" y="79"/>
                        <a:pt x="182" y="89"/>
                        <a:pt x="175" y="96"/>
                      </a:cubicBezTo>
                      <a:cubicBezTo>
                        <a:pt x="167" y="104"/>
                        <a:pt x="156" y="101"/>
                        <a:pt x="148" y="108"/>
                      </a:cubicBezTo>
                      <a:cubicBezTo>
                        <a:pt x="132" y="121"/>
                        <a:pt x="141" y="149"/>
                        <a:pt x="164" y="142"/>
                      </a:cubicBezTo>
                      <a:cubicBezTo>
                        <a:pt x="170" y="140"/>
                        <a:pt x="178" y="132"/>
                        <a:pt x="182" y="127"/>
                      </a:cubicBezTo>
                      <a:cubicBezTo>
                        <a:pt x="190" y="117"/>
                        <a:pt x="194" y="112"/>
                        <a:pt x="197" y="127"/>
                      </a:cubicBezTo>
                      <a:cubicBezTo>
                        <a:pt x="199" y="136"/>
                        <a:pt x="206" y="150"/>
                        <a:pt x="204" y="160"/>
                      </a:cubicBezTo>
                      <a:cubicBezTo>
                        <a:pt x="203" y="171"/>
                        <a:pt x="194" y="177"/>
                        <a:pt x="181" y="176"/>
                      </a:cubicBezTo>
                      <a:cubicBezTo>
                        <a:pt x="169" y="176"/>
                        <a:pt x="162" y="169"/>
                        <a:pt x="153" y="182"/>
                      </a:cubicBezTo>
                      <a:cubicBezTo>
                        <a:pt x="147" y="191"/>
                        <a:pt x="147" y="212"/>
                        <a:pt x="155" y="221"/>
                      </a:cubicBezTo>
                      <a:cubicBezTo>
                        <a:pt x="165" y="233"/>
                        <a:pt x="201" y="232"/>
                        <a:pt x="211" y="219"/>
                      </a:cubicBezTo>
                      <a:cubicBezTo>
                        <a:pt x="217" y="212"/>
                        <a:pt x="221" y="198"/>
                        <a:pt x="220" y="189"/>
                      </a:cubicBezTo>
                      <a:cubicBezTo>
                        <a:pt x="219" y="177"/>
                        <a:pt x="211" y="172"/>
                        <a:pt x="211" y="160"/>
                      </a:cubicBezTo>
                      <a:cubicBezTo>
                        <a:pt x="211" y="141"/>
                        <a:pt x="195" y="126"/>
                        <a:pt x="209" y="110"/>
                      </a:cubicBezTo>
                      <a:cubicBezTo>
                        <a:pt x="214" y="105"/>
                        <a:pt x="224" y="100"/>
                        <a:pt x="218" y="89"/>
                      </a:cubicBezTo>
                      <a:cubicBezTo>
                        <a:pt x="215" y="85"/>
                        <a:pt x="213" y="83"/>
                        <a:pt x="208" y="82"/>
                      </a:cubicBezTo>
                      <a:cubicBezTo>
                        <a:pt x="206" y="81"/>
                        <a:pt x="203" y="78"/>
                        <a:pt x="194" y="80"/>
                      </a:cubicBezTo>
                      <a:cubicBezTo>
                        <a:pt x="186" y="82"/>
                        <a:pt x="183" y="68"/>
                        <a:pt x="182" y="65"/>
                      </a:cubicBezTo>
                      <a:cubicBezTo>
                        <a:pt x="177" y="52"/>
                        <a:pt x="187" y="55"/>
                        <a:pt x="197" y="56"/>
                      </a:cubicBezTo>
                      <a:cubicBezTo>
                        <a:pt x="220" y="56"/>
                        <a:pt x="218" y="31"/>
                        <a:pt x="202" y="19"/>
                      </a:cubicBezTo>
                      <a:cubicBezTo>
                        <a:pt x="191" y="11"/>
                        <a:pt x="168" y="0"/>
                        <a:pt x="157" y="11"/>
                      </a:cubicBezTo>
                      <a:cubicBezTo>
                        <a:pt x="146" y="21"/>
                        <a:pt x="155" y="30"/>
                        <a:pt x="152" y="41"/>
                      </a:cubicBezTo>
                      <a:cubicBezTo>
                        <a:pt x="146" y="59"/>
                        <a:pt x="137" y="39"/>
                        <a:pt x="131" y="34"/>
                      </a:cubicBezTo>
                      <a:cubicBezTo>
                        <a:pt x="117" y="22"/>
                        <a:pt x="113" y="37"/>
                        <a:pt x="111" y="44"/>
                      </a:cubicBezTo>
                      <a:cubicBezTo>
                        <a:pt x="110" y="50"/>
                        <a:pt x="86" y="50"/>
                        <a:pt x="76" y="49"/>
                      </a:cubicBezTo>
                      <a:cubicBezTo>
                        <a:pt x="67" y="47"/>
                        <a:pt x="68" y="37"/>
                        <a:pt x="53" y="38"/>
                      </a:cubicBezTo>
                    </a:path>
                  </a:pathLst>
                </a:custGeom>
                <a:solidFill>
                  <a:srgbClr val="882F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1" name="Freeform 835">
                  <a:extLst>
                    <a:ext uri="{FF2B5EF4-FFF2-40B4-BE49-F238E27FC236}">
                      <a16:creationId xmlns:a16="http://schemas.microsoft.com/office/drawing/2014/main" id="{1C6C553B-B467-0E41-B4C2-06796E268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9" y="3890"/>
                  <a:ext cx="229" cy="127"/>
                </a:xfrm>
                <a:custGeom>
                  <a:avLst/>
                  <a:gdLst>
                    <a:gd name="T0" fmla="*/ 176521 w 60"/>
                    <a:gd name="T1" fmla="*/ 2614877 h 31"/>
                    <a:gd name="T2" fmla="*/ 2747950 w 60"/>
                    <a:gd name="T3" fmla="*/ 9124733 h 31"/>
                    <a:gd name="T4" fmla="*/ 6525218 w 60"/>
                    <a:gd name="T5" fmla="*/ 9450099 h 31"/>
                    <a:gd name="T6" fmla="*/ 10311446 w 60"/>
                    <a:gd name="T7" fmla="*/ 0 h 31"/>
                    <a:gd name="T8" fmla="*/ 5851324 w 60"/>
                    <a:gd name="T9" fmla="*/ 7767566 h 31"/>
                    <a:gd name="T10" fmla="*/ 673722 w 60"/>
                    <a:gd name="T11" fmla="*/ 3564779 h 31"/>
                    <a:gd name="T12" fmla="*/ 176521 w 60"/>
                    <a:gd name="T13" fmla="*/ 2614877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0" h="31">
                      <a:moveTo>
                        <a:pt x="1" y="8"/>
                      </a:moveTo>
                      <a:cubicBezTo>
                        <a:pt x="5" y="16"/>
                        <a:pt x="5" y="23"/>
                        <a:pt x="16" y="28"/>
                      </a:cubicBezTo>
                      <a:cubicBezTo>
                        <a:pt x="23" y="31"/>
                        <a:pt x="30" y="30"/>
                        <a:pt x="38" y="29"/>
                      </a:cubicBezTo>
                      <a:cubicBezTo>
                        <a:pt x="55" y="26"/>
                        <a:pt x="60" y="17"/>
                        <a:pt x="60" y="0"/>
                      </a:cubicBezTo>
                      <a:cubicBezTo>
                        <a:pt x="57" y="13"/>
                        <a:pt x="49" y="23"/>
                        <a:pt x="34" y="24"/>
                      </a:cubicBezTo>
                      <a:cubicBezTo>
                        <a:pt x="28" y="24"/>
                        <a:pt x="0" y="20"/>
                        <a:pt x="4" y="11"/>
                      </a:cubicBezTo>
                      <a:cubicBezTo>
                        <a:pt x="1" y="8"/>
                        <a:pt x="1" y="8"/>
                        <a:pt x="1" y="8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2" name="Freeform 836">
                  <a:extLst>
                    <a:ext uri="{FF2B5EF4-FFF2-40B4-BE49-F238E27FC236}">
                      <a16:creationId xmlns:a16="http://schemas.microsoft.com/office/drawing/2014/main" id="{91A09B4A-6567-5E4B-A732-082BBE3AB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8" y="3576"/>
                  <a:ext cx="153" cy="139"/>
                </a:xfrm>
                <a:custGeom>
                  <a:avLst/>
                  <a:gdLst>
                    <a:gd name="T0" fmla="*/ 504334 w 40"/>
                    <a:gd name="T1" fmla="*/ 934125 h 34"/>
                    <a:gd name="T2" fmla="*/ 7008582 w 40"/>
                    <a:gd name="T3" fmla="*/ 0 h 34"/>
                    <a:gd name="T4" fmla="*/ 682854 w 40"/>
                    <a:gd name="T5" fmla="*/ 156460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0" h="34">
                      <a:moveTo>
                        <a:pt x="3" y="3"/>
                      </a:moveTo>
                      <a:cubicBezTo>
                        <a:pt x="0" y="34"/>
                        <a:pt x="31" y="12"/>
                        <a:pt x="40" y="0"/>
                      </a:cubicBezTo>
                      <a:cubicBezTo>
                        <a:pt x="34" y="4"/>
                        <a:pt x="2" y="26"/>
                        <a:pt x="4" y="5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3" name="Freeform 837">
                  <a:extLst>
                    <a:ext uri="{FF2B5EF4-FFF2-40B4-BE49-F238E27FC236}">
                      <a16:creationId xmlns:a16="http://schemas.microsoft.com/office/drawing/2014/main" id="{765D7A80-54B1-2548-A1F8-5C7659133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2" y="3449"/>
                  <a:ext cx="69" cy="98"/>
                </a:xfrm>
                <a:custGeom>
                  <a:avLst/>
                  <a:gdLst>
                    <a:gd name="T0" fmla="*/ 377457 w 18"/>
                    <a:gd name="T1" fmla="*/ 0 h 24"/>
                    <a:gd name="T2" fmla="*/ 183739 w 18"/>
                    <a:gd name="T3" fmla="*/ 7569634 h 24"/>
                    <a:gd name="T4" fmla="*/ 0 w 18"/>
                    <a:gd name="T5" fmla="*/ 625563 h 24"/>
                    <a:gd name="T6" fmla="*/ 377457 w 18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24">
                      <a:moveTo>
                        <a:pt x="2" y="0"/>
                      </a:moveTo>
                      <a:cubicBezTo>
                        <a:pt x="18" y="3"/>
                        <a:pt x="10" y="17"/>
                        <a:pt x="1" y="24"/>
                      </a:cubicBezTo>
                      <a:cubicBezTo>
                        <a:pt x="7" y="19"/>
                        <a:pt x="8" y="5"/>
                        <a:pt x="0" y="2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" name="Freeform 838">
                  <a:extLst>
                    <a:ext uri="{FF2B5EF4-FFF2-40B4-BE49-F238E27FC236}">
                      <a16:creationId xmlns:a16="http://schemas.microsoft.com/office/drawing/2014/main" id="{4D455138-B5D6-2845-8FB8-38D02C0F26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2" y="3164"/>
                  <a:ext cx="107" cy="163"/>
                </a:xfrm>
                <a:custGeom>
                  <a:avLst/>
                  <a:gdLst>
                    <a:gd name="T0" fmla="*/ 0 w 28"/>
                    <a:gd name="T1" fmla="*/ 11474919 h 40"/>
                    <a:gd name="T2" fmla="*/ 4500156 w 28"/>
                    <a:gd name="T3" fmla="*/ 7445433 h 40"/>
                    <a:gd name="T4" fmla="*/ 0 w 28"/>
                    <a:gd name="T5" fmla="*/ 0 h 40"/>
                    <a:gd name="T6" fmla="*/ 1046460 w 28"/>
                    <a:gd name="T7" fmla="*/ 9570337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40">
                      <a:moveTo>
                        <a:pt x="0" y="37"/>
                      </a:moveTo>
                      <a:cubicBezTo>
                        <a:pt x="7" y="27"/>
                        <a:pt x="26" y="40"/>
                        <a:pt x="26" y="24"/>
                      </a:cubicBezTo>
                      <a:cubicBezTo>
                        <a:pt x="27" y="10"/>
                        <a:pt x="9" y="5"/>
                        <a:pt x="0" y="0"/>
                      </a:cubicBezTo>
                      <a:cubicBezTo>
                        <a:pt x="11" y="9"/>
                        <a:pt x="28" y="24"/>
                        <a:pt x="6" y="31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" name="Freeform 839">
                  <a:extLst>
                    <a:ext uri="{FF2B5EF4-FFF2-40B4-BE49-F238E27FC236}">
                      <a16:creationId xmlns:a16="http://schemas.microsoft.com/office/drawing/2014/main" id="{A62B5E9A-874A-1D49-AEC6-B25CB2F7E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8" y="3351"/>
                  <a:ext cx="134" cy="107"/>
                </a:xfrm>
                <a:custGeom>
                  <a:avLst/>
                  <a:gdLst>
                    <a:gd name="T0" fmla="*/ 506639 w 35"/>
                    <a:gd name="T1" fmla="*/ 3040792 h 26"/>
                    <a:gd name="T2" fmla="*/ 4245354 w 35"/>
                    <a:gd name="T3" fmla="*/ 0 h 26"/>
                    <a:gd name="T4" fmla="*/ 1061150 w 35"/>
                    <a:gd name="T5" fmla="*/ 4780772 h 2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5" h="26">
                      <a:moveTo>
                        <a:pt x="3" y="9"/>
                      </a:moveTo>
                      <a:cubicBezTo>
                        <a:pt x="0" y="26"/>
                        <a:pt x="35" y="25"/>
                        <a:pt x="24" y="0"/>
                      </a:cubicBezTo>
                      <a:cubicBezTo>
                        <a:pt x="23" y="7"/>
                        <a:pt x="16" y="25"/>
                        <a:pt x="6" y="14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6" name="Freeform 840">
                  <a:extLst>
                    <a:ext uri="{FF2B5EF4-FFF2-40B4-BE49-F238E27FC236}">
                      <a16:creationId xmlns:a16="http://schemas.microsoft.com/office/drawing/2014/main" id="{C701A855-EA64-BF4D-AD1F-7B8B617D0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8" y="3400"/>
                  <a:ext cx="237" cy="225"/>
                </a:xfrm>
                <a:custGeom>
                  <a:avLst/>
                  <a:gdLst>
                    <a:gd name="T0" fmla="*/ 0 w 62"/>
                    <a:gd name="T1" fmla="*/ 6422228 h 55"/>
                    <a:gd name="T2" fmla="*/ 7478558 w 62"/>
                    <a:gd name="T3" fmla="*/ 15050823 h 55"/>
                    <a:gd name="T4" fmla="*/ 10305039 w 62"/>
                    <a:gd name="T5" fmla="*/ 0 h 55"/>
                    <a:gd name="T6" fmla="*/ 6427406 w 62"/>
                    <a:gd name="T7" fmla="*/ 12159053 h 55"/>
                    <a:gd name="T8" fmla="*/ 177846 w 62"/>
                    <a:gd name="T9" fmla="*/ 7687019 h 55"/>
                    <a:gd name="T10" fmla="*/ 371280 w 62"/>
                    <a:gd name="T11" fmla="*/ 6422228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55">
                      <a:moveTo>
                        <a:pt x="0" y="20"/>
                      </a:moveTo>
                      <a:cubicBezTo>
                        <a:pt x="11" y="36"/>
                        <a:pt x="20" y="55"/>
                        <a:pt x="43" y="47"/>
                      </a:cubicBezTo>
                      <a:cubicBezTo>
                        <a:pt x="59" y="41"/>
                        <a:pt x="62" y="14"/>
                        <a:pt x="59" y="0"/>
                      </a:cubicBezTo>
                      <a:cubicBezTo>
                        <a:pt x="55" y="13"/>
                        <a:pt x="52" y="32"/>
                        <a:pt x="37" y="38"/>
                      </a:cubicBezTo>
                      <a:cubicBezTo>
                        <a:pt x="23" y="45"/>
                        <a:pt x="11" y="31"/>
                        <a:pt x="1" y="24"/>
                      </a:cubicBezTo>
                      <a:cubicBezTo>
                        <a:pt x="1" y="23"/>
                        <a:pt x="1" y="21"/>
                        <a:pt x="2" y="20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7" name="Freeform 841">
                  <a:extLst>
                    <a:ext uri="{FF2B5EF4-FFF2-40B4-BE49-F238E27FC236}">
                      <a16:creationId xmlns:a16="http://schemas.microsoft.com/office/drawing/2014/main" id="{77468156-1F53-C14D-B719-B814B5C0D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2" y="3266"/>
                  <a:ext cx="195" cy="155"/>
                </a:xfrm>
                <a:custGeom>
                  <a:avLst/>
                  <a:gdLst>
                    <a:gd name="T0" fmla="*/ 8720255 w 51"/>
                    <a:gd name="T1" fmla="*/ 921267 h 38"/>
                    <a:gd name="T2" fmla="*/ 1730759 w 51"/>
                    <a:gd name="T3" fmla="*/ 11873759 h 38"/>
                    <a:gd name="T4" fmla="*/ 8911534 w 51"/>
                    <a:gd name="T5" fmla="*/ 1538016 h 38"/>
                    <a:gd name="T6" fmla="*/ 8720255 w 51"/>
                    <a:gd name="T7" fmla="*/ 921267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38">
                      <a:moveTo>
                        <a:pt x="50" y="3"/>
                      </a:moveTo>
                      <a:cubicBezTo>
                        <a:pt x="36" y="2"/>
                        <a:pt x="0" y="21"/>
                        <a:pt x="10" y="38"/>
                      </a:cubicBezTo>
                      <a:cubicBezTo>
                        <a:pt x="10" y="28"/>
                        <a:pt x="40" y="0"/>
                        <a:pt x="51" y="5"/>
                      </a:cubicBezTo>
                      <a:cubicBezTo>
                        <a:pt x="50" y="3"/>
                        <a:pt x="50" y="3"/>
                        <a:pt x="50" y="3"/>
                      </a:cubicBezTo>
                    </a:path>
                  </a:pathLst>
                </a:custGeom>
                <a:solidFill>
                  <a:srgbClr val="9C4E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8" name="Freeform 842">
                  <a:extLst>
                    <a:ext uri="{FF2B5EF4-FFF2-40B4-BE49-F238E27FC236}">
                      <a16:creationId xmlns:a16="http://schemas.microsoft.com/office/drawing/2014/main" id="{2F465E7B-DEE9-7848-B6A7-8ADCE2ACF4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" y="3147"/>
                  <a:ext cx="54" cy="98"/>
                </a:xfrm>
                <a:custGeom>
                  <a:avLst/>
                  <a:gdLst>
                    <a:gd name="T0" fmla="*/ 2248861 w 14"/>
                    <a:gd name="T1" fmla="*/ 625563 h 24"/>
                    <a:gd name="T2" fmla="*/ 928939 w 14"/>
                    <a:gd name="T3" fmla="*/ 7569634 h 24"/>
                    <a:gd name="T4" fmla="*/ 2640615 w 14"/>
                    <a:gd name="T5" fmla="*/ 927435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24">
                      <a:moveTo>
                        <a:pt x="12" y="2"/>
                      </a:moveTo>
                      <a:cubicBezTo>
                        <a:pt x="0" y="0"/>
                        <a:pt x="4" y="17"/>
                        <a:pt x="5" y="24"/>
                      </a:cubicBezTo>
                      <a:cubicBezTo>
                        <a:pt x="5" y="18"/>
                        <a:pt x="5" y="1"/>
                        <a:pt x="14" y="3"/>
                      </a:cubicBezTo>
                    </a:path>
                  </a:pathLst>
                </a:custGeom>
                <a:solidFill>
                  <a:srgbClr val="9C4E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9" name="Freeform 843">
                  <a:extLst>
                    <a:ext uri="{FF2B5EF4-FFF2-40B4-BE49-F238E27FC236}">
                      <a16:creationId xmlns:a16="http://schemas.microsoft.com/office/drawing/2014/main" id="{D2E7882F-4DEB-134A-8EC4-03B6B7117D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" y="3813"/>
                  <a:ext cx="172" cy="69"/>
                </a:xfrm>
                <a:custGeom>
                  <a:avLst/>
                  <a:gdLst>
                    <a:gd name="T0" fmla="*/ 7830044 w 45"/>
                    <a:gd name="T1" fmla="*/ 0 h 17"/>
                    <a:gd name="T2" fmla="*/ 3146438 w 45"/>
                    <a:gd name="T3" fmla="*/ 2069947 h 17"/>
                    <a:gd name="T4" fmla="*/ 177794 w 45"/>
                    <a:gd name="T5" fmla="*/ 5079147 h 17"/>
                    <a:gd name="T6" fmla="*/ 3146438 w 45"/>
                    <a:gd name="T7" fmla="*/ 4193585 h 17"/>
                    <a:gd name="T8" fmla="*/ 7652016 w 45"/>
                    <a:gd name="T9" fmla="*/ 581601 h 17"/>
                    <a:gd name="T10" fmla="*/ 7830044 w 45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5" h="17">
                      <a:moveTo>
                        <a:pt x="45" y="0"/>
                      </a:moveTo>
                      <a:cubicBezTo>
                        <a:pt x="37" y="9"/>
                        <a:pt x="29" y="9"/>
                        <a:pt x="18" y="7"/>
                      </a:cubicBezTo>
                      <a:cubicBezTo>
                        <a:pt x="10" y="6"/>
                        <a:pt x="0" y="5"/>
                        <a:pt x="1" y="17"/>
                      </a:cubicBezTo>
                      <a:cubicBezTo>
                        <a:pt x="2" y="12"/>
                        <a:pt x="9" y="13"/>
                        <a:pt x="18" y="14"/>
                      </a:cubicBezTo>
                      <a:cubicBezTo>
                        <a:pt x="29" y="16"/>
                        <a:pt x="42" y="17"/>
                        <a:pt x="44" y="2"/>
                      </a:cubicBezTo>
                      <a:cubicBezTo>
                        <a:pt x="45" y="0"/>
                        <a:pt x="45" y="0"/>
                        <a:pt x="45" y="0"/>
                      </a:cubicBezTo>
                    </a:path>
                  </a:pathLst>
                </a:custGeom>
                <a:solidFill>
                  <a:srgbClr val="9C4E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0" name="Freeform 844">
                  <a:extLst>
                    <a:ext uri="{FF2B5EF4-FFF2-40B4-BE49-F238E27FC236}">
                      <a16:creationId xmlns:a16="http://schemas.microsoft.com/office/drawing/2014/main" id="{06C2285A-A06A-F041-ADD3-7B9CCADB3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8" y="2976"/>
                  <a:ext cx="1156" cy="1196"/>
                </a:xfrm>
                <a:custGeom>
                  <a:avLst/>
                  <a:gdLst>
                    <a:gd name="T0" fmla="*/ 15158528 w 302"/>
                    <a:gd name="T1" fmla="*/ 6003834 h 293"/>
                    <a:gd name="T2" fmla="*/ 14979276 w 302"/>
                    <a:gd name="T3" fmla="*/ 5625474 h 293"/>
                    <a:gd name="T4" fmla="*/ 2120211 w 302"/>
                    <a:gd name="T5" fmla="*/ 23887459 h 293"/>
                    <a:gd name="T6" fmla="*/ 0 w 302"/>
                    <a:gd name="T7" fmla="*/ 41844611 h 293"/>
                    <a:gd name="T8" fmla="*/ 3359420 w 302"/>
                    <a:gd name="T9" fmla="*/ 66369742 h 293"/>
                    <a:gd name="T10" fmla="*/ 16917038 w 302"/>
                    <a:gd name="T11" fmla="*/ 87477379 h 293"/>
                    <a:gd name="T12" fmla="*/ 33872052 w 302"/>
                    <a:gd name="T13" fmla="*/ 92181431 h 293"/>
                    <a:gd name="T14" fmla="*/ 38121328 w 302"/>
                    <a:gd name="T15" fmla="*/ 91881014 h 293"/>
                    <a:gd name="T16" fmla="*/ 47476484 w 302"/>
                    <a:gd name="T17" fmla="*/ 80547637 h 293"/>
                    <a:gd name="T18" fmla="*/ 51522242 w 302"/>
                    <a:gd name="T19" fmla="*/ 61346183 h 293"/>
                    <a:gd name="T20" fmla="*/ 53280748 w 302"/>
                    <a:gd name="T21" fmla="*/ 40613907 h 293"/>
                    <a:gd name="T22" fmla="*/ 48848120 w 302"/>
                    <a:gd name="T23" fmla="*/ 16957700 h 293"/>
                    <a:gd name="T24" fmla="*/ 30006445 w 302"/>
                    <a:gd name="T25" fmla="*/ 0 h 293"/>
                    <a:gd name="T26" fmla="*/ 27332338 w 302"/>
                    <a:gd name="T27" fmla="*/ 300416 h 293"/>
                    <a:gd name="T28" fmla="*/ 14979276 w 302"/>
                    <a:gd name="T29" fmla="*/ 5625474 h 293"/>
                    <a:gd name="T30" fmla="*/ 15158528 w 302"/>
                    <a:gd name="T31" fmla="*/ 6003834 h 293"/>
                    <a:gd name="T32" fmla="*/ 14979276 w 302"/>
                    <a:gd name="T33" fmla="*/ 5625474 h 293"/>
                    <a:gd name="T34" fmla="*/ 15158528 w 302"/>
                    <a:gd name="T35" fmla="*/ 6003834 h 293"/>
                    <a:gd name="T36" fmla="*/ 15158528 w 302"/>
                    <a:gd name="T37" fmla="*/ 6323428 h 293"/>
                    <a:gd name="T38" fmla="*/ 27332338 w 302"/>
                    <a:gd name="T39" fmla="*/ 924773 h 293"/>
                    <a:gd name="T40" fmla="*/ 30006445 w 302"/>
                    <a:gd name="T41" fmla="*/ 624357 h 293"/>
                    <a:gd name="T42" fmla="*/ 48536627 w 302"/>
                    <a:gd name="T43" fmla="*/ 17332795 h 293"/>
                    <a:gd name="T44" fmla="*/ 52906093 w 302"/>
                    <a:gd name="T45" fmla="*/ 40613907 h 293"/>
                    <a:gd name="T46" fmla="*/ 51160537 w 302"/>
                    <a:gd name="T47" fmla="*/ 61045783 h 293"/>
                    <a:gd name="T48" fmla="*/ 47102740 w 302"/>
                    <a:gd name="T49" fmla="*/ 80229194 h 293"/>
                    <a:gd name="T50" fmla="*/ 38121328 w 302"/>
                    <a:gd name="T51" fmla="*/ 91256653 h 293"/>
                    <a:gd name="T52" fmla="*/ 33872052 w 302"/>
                    <a:gd name="T53" fmla="*/ 91557070 h 293"/>
                    <a:gd name="T54" fmla="*/ 16917038 w 302"/>
                    <a:gd name="T55" fmla="*/ 86857455 h 293"/>
                    <a:gd name="T56" fmla="*/ 3683158 w 302"/>
                    <a:gd name="T57" fmla="*/ 66051316 h 293"/>
                    <a:gd name="T58" fmla="*/ 374655 w 302"/>
                    <a:gd name="T59" fmla="*/ 41844611 h 293"/>
                    <a:gd name="T60" fmla="*/ 2491658 w 302"/>
                    <a:gd name="T61" fmla="*/ 24206987 h 293"/>
                    <a:gd name="T62" fmla="*/ 15158528 w 302"/>
                    <a:gd name="T63" fmla="*/ 6323428 h 293"/>
                    <a:gd name="T64" fmla="*/ 15158528 w 302"/>
                    <a:gd name="T65" fmla="*/ 6323428 h 293"/>
                    <a:gd name="T66" fmla="*/ 15158528 w 302"/>
                    <a:gd name="T67" fmla="*/ 6003834 h 29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02" h="293">
                      <a:moveTo>
                        <a:pt x="86" y="19"/>
                      </a:moveTo>
                      <a:cubicBezTo>
                        <a:pt x="85" y="18"/>
                        <a:pt x="85" y="18"/>
                        <a:pt x="85" y="18"/>
                      </a:cubicBezTo>
                      <a:cubicBezTo>
                        <a:pt x="50" y="28"/>
                        <a:pt x="23" y="52"/>
                        <a:pt x="12" y="76"/>
                      </a:cubicBezTo>
                      <a:cubicBezTo>
                        <a:pt x="4" y="93"/>
                        <a:pt x="0" y="113"/>
                        <a:pt x="0" y="133"/>
                      </a:cubicBezTo>
                      <a:cubicBezTo>
                        <a:pt x="0" y="161"/>
                        <a:pt x="7" y="190"/>
                        <a:pt x="19" y="211"/>
                      </a:cubicBezTo>
                      <a:cubicBezTo>
                        <a:pt x="35" y="239"/>
                        <a:pt x="64" y="270"/>
                        <a:pt x="96" y="278"/>
                      </a:cubicBezTo>
                      <a:cubicBezTo>
                        <a:pt x="125" y="285"/>
                        <a:pt x="160" y="293"/>
                        <a:pt x="192" y="293"/>
                      </a:cubicBezTo>
                      <a:cubicBezTo>
                        <a:pt x="200" y="293"/>
                        <a:pt x="208" y="293"/>
                        <a:pt x="216" y="292"/>
                      </a:cubicBezTo>
                      <a:cubicBezTo>
                        <a:pt x="241" y="288"/>
                        <a:pt x="258" y="274"/>
                        <a:pt x="269" y="256"/>
                      </a:cubicBezTo>
                      <a:cubicBezTo>
                        <a:pt x="280" y="238"/>
                        <a:pt x="287" y="216"/>
                        <a:pt x="292" y="195"/>
                      </a:cubicBezTo>
                      <a:cubicBezTo>
                        <a:pt x="298" y="175"/>
                        <a:pt x="302" y="152"/>
                        <a:pt x="302" y="129"/>
                      </a:cubicBezTo>
                      <a:cubicBezTo>
                        <a:pt x="302" y="101"/>
                        <a:pt x="296" y="74"/>
                        <a:pt x="277" y="54"/>
                      </a:cubicBezTo>
                      <a:cubicBezTo>
                        <a:pt x="247" y="22"/>
                        <a:pt x="213" y="0"/>
                        <a:pt x="170" y="0"/>
                      </a:cubicBezTo>
                      <a:cubicBezTo>
                        <a:pt x="165" y="0"/>
                        <a:pt x="160" y="0"/>
                        <a:pt x="155" y="1"/>
                      </a:cubicBezTo>
                      <a:cubicBezTo>
                        <a:pt x="131" y="3"/>
                        <a:pt x="114" y="11"/>
                        <a:pt x="85" y="18"/>
                      </a:cubicBezTo>
                      <a:cubicBezTo>
                        <a:pt x="86" y="19"/>
                        <a:pt x="86" y="19"/>
                        <a:pt x="86" y="19"/>
                      </a:cubicBezTo>
                      <a:cubicBezTo>
                        <a:pt x="85" y="18"/>
                        <a:pt x="85" y="18"/>
                        <a:pt x="85" y="18"/>
                      </a:cubicBezTo>
                      <a:cubicBezTo>
                        <a:pt x="86" y="19"/>
                        <a:pt x="86" y="19"/>
                        <a:pt x="86" y="19"/>
                      </a:cubicBezTo>
                      <a:cubicBezTo>
                        <a:pt x="86" y="20"/>
                        <a:pt x="86" y="20"/>
                        <a:pt x="86" y="20"/>
                      </a:cubicBezTo>
                      <a:cubicBezTo>
                        <a:pt x="115" y="12"/>
                        <a:pt x="132" y="5"/>
                        <a:pt x="155" y="3"/>
                      </a:cubicBezTo>
                      <a:cubicBezTo>
                        <a:pt x="160" y="2"/>
                        <a:pt x="165" y="2"/>
                        <a:pt x="170" y="2"/>
                      </a:cubicBezTo>
                      <a:cubicBezTo>
                        <a:pt x="212" y="2"/>
                        <a:pt x="246" y="23"/>
                        <a:pt x="275" y="55"/>
                      </a:cubicBezTo>
                      <a:cubicBezTo>
                        <a:pt x="294" y="75"/>
                        <a:pt x="300" y="102"/>
                        <a:pt x="300" y="129"/>
                      </a:cubicBezTo>
                      <a:cubicBezTo>
                        <a:pt x="300" y="152"/>
                        <a:pt x="296" y="174"/>
                        <a:pt x="290" y="194"/>
                      </a:cubicBezTo>
                      <a:cubicBezTo>
                        <a:pt x="285" y="215"/>
                        <a:pt x="278" y="237"/>
                        <a:pt x="267" y="255"/>
                      </a:cubicBezTo>
                      <a:cubicBezTo>
                        <a:pt x="256" y="272"/>
                        <a:pt x="240" y="286"/>
                        <a:pt x="216" y="290"/>
                      </a:cubicBezTo>
                      <a:cubicBezTo>
                        <a:pt x="208" y="291"/>
                        <a:pt x="200" y="291"/>
                        <a:pt x="192" y="291"/>
                      </a:cubicBezTo>
                      <a:cubicBezTo>
                        <a:pt x="160" y="291"/>
                        <a:pt x="125" y="283"/>
                        <a:pt x="96" y="276"/>
                      </a:cubicBezTo>
                      <a:cubicBezTo>
                        <a:pt x="66" y="268"/>
                        <a:pt x="36" y="238"/>
                        <a:pt x="21" y="210"/>
                      </a:cubicBezTo>
                      <a:cubicBezTo>
                        <a:pt x="9" y="190"/>
                        <a:pt x="2" y="161"/>
                        <a:pt x="2" y="133"/>
                      </a:cubicBezTo>
                      <a:cubicBezTo>
                        <a:pt x="2" y="113"/>
                        <a:pt x="6" y="93"/>
                        <a:pt x="14" y="77"/>
                      </a:cubicBezTo>
                      <a:cubicBezTo>
                        <a:pt x="25" y="53"/>
                        <a:pt x="51" y="30"/>
                        <a:pt x="86" y="20"/>
                      </a:cubicBezTo>
                      <a:cubicBezTo>
                        <a:pt x="86" y="20"/>
                        <a:pt x="86" y="20"/>
                        <a:pt x="86" y="20"/>
                      </a:cubicBezTo>
                      <a:cubicBezTo>
                        <a:pt x="86" y="19"/>
                        <a:pt x="86" y="19"/>
                        <a:pt x="86" y="19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1" name="Freeform 845">
                  <a:extLst>
                    <a:ext uri="{FF2B5EF4-FFF2-40B4-BE49-F238E27FC236}">
                      <a16:creationId xmlns:a16="http://schemas.microsoft.com/office/drawing/2014/main" id="{D1D83D66-610E-A847-9C0C-91DEB9C37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7" y="3123"/>
                  <a:ext cx="857" cy="918"/>
                </a:xfrm>
                <a:custGeom>
                  <a:avLst/>
                  <a:gdLst>
                    <a:gd name="T0" fmla="*/ 26349747 w 224"/>
                    <a:gd name="T1" fmla="*/ 5608821 h 225"/>
                    <a:gd name="T2" fmla="*/ 25976948 w 224"/>
                    <a:gd name="T3" fmla="*/ 12814032 h 225"/>
                    <a:gd name="T4" fmla="*/ 24056996 w 224"/>
                    <a:gd name="T5" fmla="*/ 10669261 h 225"/>
                    <a:gd name="T6" fmla="*/ 20566768 w 224"/>
                    <a:gd name="T7" fmla="*/ 7828153 h 225"/>
                    <a:gd name="T8" fmla="*/ 15659035 w 224"/>
                    <a:gd name="T9" fmla="*/ 13436958 h 225"/>
                    <a:gd name="T10" fmla="*/ 11939142 w 224"/>
                    <a:gd name="T11" fmla="*/ 11591786 h 225"/>
                    <a:gd name="T12" fmla="*/ 9323548 w 224"/>
                    <a:gd name="T13" fmla="*/ 10050815 h 225"/>
                    <a:gd name="T14" fmla="*/ 1056692 w 224"/>
                    <a:gd name="T15" fmla="*/ 23487773 h 225"/>
                    <a:gd name="T16" fmla="*/ 12801510 w 224"/>
                    <a:gd name="T17" fmla="*/ 36924747 h 225"/>
                    <a:gd name="T18" fmla="*/ 14915569 w 224"/>
                    <a:gd name="T19" fmla="*/ 19424350 h 225"/>
                    <a:gd name="T20" fmla="*/ 18082937 w 224"/>
                    <a:gd name="T21" fmla="*/ 15660717 h 225"/>
                    <a:gd name="T22" fmla="*/ 19832935 w 224"/>
                    <a:gd name="T23" fmla="*/ 21961461 h 225"/>
                    <a:gd name="T24" fmla="*/ 25798252 w 224"/>
                    <a:gd name="T25" fmla="*/ 24729178 h 225"/>
                    <a:gd name="T26" fmla="*/ 26720426 w 224"/>
                    <a:gd name="T27" fmla="*/ 17200607 h 225"/>
                    <a:gd name="T28" fmla="*/ 29517295 w 224"/>
                    <a:gd name="T29" fmla="*/ 17896961 h 225"/>
                    <a:gd name="T30" fmla="*/ 30571409 w 224"/>
                    <a:gd name="T31" fmla="*/ 28175232 h 225"/>
                    <a:gd name="T32" fmla="*/ 24417809 w 224"/>
                    <a:gd name="T33" fmla="*/ 37621097 h 225"/>
                    <a:gd name="T34" fmla="*/ 28783458 w 224"/>
                    <a:gd name="T35" fmla="*/ 43231068 h 225"/>
                    <a:gd name="T36" fmla="*/ 33738736 w 224"/>
                    <a:gd name="T37" fmla="*/ 35398504 h 225"/>
                    <a:gd name="T38" fmla="*/ 34422453 w 224"/>
                    <a:gd name="T39" fmla="*/ 38543625 h 225"/>
                    <a:gd name="T40" fmla="*/ 34616560 w 224"/>
                    <a:gd name="T41" fmla="*/ 51981664 h 225"/>
                    <a:gd name="T42" fmla="*/ 28965578 w 224"/>
                    <a:gd name="T43" fmla="*/ 52603522 h 225"/>
                    <a:gd name="T44" fmla="*/ 26851520 w 224"/>
                    <a:gd name="T45" fmla="*/ 55445731 h 225"/>
                    <a:gd name="T46" fmla="*/ 31951007 w 224"/>
                    <a:gd name="T47" fmla="*/ 70482404 h 225"/>
                    <a:gd name="T48" fmla="*/ 31951007 w 224"/>
                    <a:gd name="T49" fmla="*/ 70178477 h 225"/>
                    <a:gd name="T50" fmla="*/ 28965578 w 224"/>
                    <a:gd name="T51" fmla="*/ 52977882 h 225"/>
                    <a:gd name="T52" fmla="*/ 35802047 w 224"/>
                    <a:gd name="T53" fmla="*/ 48535611 h 225"/>
                    <a:gd name="T54" fmla="*/ 31951007 w 224"/>
                    <a:gd name="T55" fmla="*/ 38244039 h 225"/>
                    <a:gd name="T56" fmla="*/ 25976948 w 224"/>
                    <a:gd name="T57" fmla="*/ 32256378 h 225"/>
                    <a:gd name="T58" fmla="*/ 27730179 w 224"/>
                    <a:gd name="T59" fmla="*/ 16278147 h 225"/>
                    <a:gd name="T60" fmla="*/ 22809403 w 224"/>
                    <a:gd name="T61" fmla="*/ 26029376 h 225"/>
                    <a:gd name="T62" fmla="*/ 18082937 w 224"/>
                    <a:gd name="T63" fmla="*/ 15355623 h 225"/>
                    <a:gd name="T64" fmla="*/ 12622814 w 224"/>
                    <a:gd name="T65" fmla="*/ 36625226 h 225"/>
                    <a:gd name="T66" fmla="*/ 2292754 w 224"/>
                    <a:gd name="T67" fmla="*/ 17200607 h 225"/>
                    <a:gd name="T68" fmla="*/ 9502198 w 224"/>
                    <a:gd name="T69" fmla="*/ 10369757 h 225"/>
                    <a:gd name="T70" fmla="*/ 19510091 w 224"/>
                    <a:gd name="T71" fmla="*/ 12214663 h 225"/>
                    <a:gd name="T72" fmla="*/ 25666251 w 224"/>
                    <a:gd name="T73" fmla="*/ 13815814 h 225"/>
                    <a:gd name="T74" fmla="*/ 29840151 w 224"/>
                    <a:gd name="T75" fmla="*/ 299517 h 225"/>
                    <a:gd name="T76" fmla="*/ 34616560 w 224"/>
                    <a:gd name="T77" fmla="*/ 15978561 h 225"/>
                    <a:gd name="T78" fmla="*/ 33738736 w 224"/>
                    <a:gd name="T79" fmla="*/ 23487773 h 225"/>
                    <a:gd name="T80" fmla="*/ 36536512 w 224"/>
                    <a:gd name="T81" fmla="*/ 24106301 h 225"/>
                    <a:gd name="T82" fmla="*/ 37041296 w 224"/>
                    <a:gd name="T83" fmla="*/ 48535611 h 225"/>
                    <a:gd name="T84" fmla="*/ 38467761 w 224"/>
                    <a:gd name="T85" fmla="*/ 62650942 h 225"/>
                    <a:gd name="T86" fmla="*/ 37916106 w 224"/>
                    <a:gd name="T87" fmla="*/ 52977882 h 225"/>
                    <a:gd name="T88" fmla="*/ 35802047 w 224"/>
                    <a:gd name="T89" fmla="*/ 37321580 h 225"/>
                    <a:gd name="T90" fmla="*/ 38838222 w 224"/>
                    <a:gd name="T91" fmla="*/ 28492811 h 225"/>
                    <a:gd name="T92" fmla="*/ 36727412 w 224"/>
                    <a:gd name="T93" fmla="*/ 23806714 h 225"/>
                    <a:gd name="T94" fmla="*/ 33738736 w 224"/>
                    <a:gd name="T95" fmla="*/ 23188186 h 225"/>
                    <a:gd name="T96" fmla="*/ 32132890 w 224"/>
                    <a:gd name="T97" fmla="*/ 18819685 h 225"/>
                    <a:gd name="T98" fmla="*/ 32828827 w 224"/>
                    <a:gd name="T99" fmla="*/ 15978561 h 225"/>
                    <a:gd name="T100" fmla="*/ 37041296 w 224"/>
                    <a:gd name="T101" fmla="*/ 14738257 h 225"/>
                    <a:gd name="T102" fmla="*/ 29840151 w 224"/>
                    <a:gd name="T103" fmla="*/ 0 h 22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24" h="225">
                      <a:moveTo>
                        <a:pt x="170" y="0"/>
                      </a:moveTo>
                      <a:cubicBezTo>
                        <a:pt x="165" y="0"/>
                        <a:pt x="160" y="2"/>
                        <a:pt x="156" y="5"/>
                      </a:cubicBezTo>
                      <a:cubicBezTo>
                        <a:pt x="151" y="10"/>
                        <a:pt x="150" y="14"/>
                        <a:pt x="150" y="18"/>
                      </a:cubicBezTo>
                      <a:cubicBezTo>
                        <a:pt x="150" y="22"/>
                        <a:pt x="152" y="26"/>
                        <a:pt x="152" y="31"/>
                      </a:cubicBezTo>
                      <a:cubicBezTo>
                        <a:pt x="152" y="32"/>
                        <a:pt x="151" y="34"/>
                        <a:pt x="151" y="36"/>
                      </a:cubicBezTo>
                      <a:cubicBezTo>
                        <a:pt x="150" y="39"/>
                        <a:pt x="149" y="40"/>
                        <a:pt x="148" y="41"/>
                      </a:cubicBezTo>
                      <a:cubicBezTo>
                        <a:pt x="147" y="42"/>
                        <a:pt x="147" y="43"/>
                        <a:pt x="146" y="43"/>
                      </a:cubicBezTo>
                      <a:cubicBezTo>
                        <a:pt x="145" y="43"/>
                        <a:pt x="144" y="42"/>
                        <a:pt x="143" y="41"/>
                      </a:cubicBezTo>
                      <a:cubicBezTo>
                        <a:pt x="141" y="39"/>
                        <a:pt x="139" y="37"/>
                        <a:pt x="137" y="34"/>
                      </a:cubicBezTo>
                      <a:cubicBezTo>
                        <a:pt x="135" y="32"/>
                        <a:pt x="133" y="29"/>
                        <a:pt x="132" y="28"/>
                      </a:cubicBezTo>
                      <a:cubicBezTo>
                        <a:pt x="128" y="25"/>
                        <a:pt x="125" y="23"/>
                        <a:pt x="122" y="23"/>
                      </a:cubicBezTo>
                      <a:cubicBezTo>
                        <a:pt x="120" y="23"/>
                        <a:pt x="118" y="24"/>
                        <a:pt x="117" y="25"/>
                      </a:cubicBezTo>
                      <a:cubicBezTo>
                        <a:pt x="113" y="28"/>
                        <a:pt x="111" y="35"/>
                        <a:pt x="110" y="38"/>
                      </a:cubicBezTo>
                      <a:cubicBezTo>
                        <a:pt x="110" y="39"/>
                        <a:pt x="109" y="40"/>
                        <a:pt x="108" y="40"/>
                      </a:cubicBezTo>
                      <a:cubicBezTo>
                        <a:pt x="105" y="42"/>
                        <a:pt x="96" y="43"/>
                        <a:pt x="89" y="43"/>
                      </a:cubicBezTo>
                      <a:cubicBezTo>
                        <a:pt x="89" y="43"/>
                        <a:pt x="89" y="43"/>
                        <a:pt x="89" y="43"/>
                      </a:cubicBezTo>
                      <a:cubicBezTo>
                        <a:pt x="84" y="43"/>
                        <a:pt x="79" y="43"/>
                        <a:pt x="76" y="43"/>
                      </a:cubicBezTo>
                      <a:cubicBezTo>
                        <a:pt x="72" y="42"/>
                        <a:pt x="71" y="40"/>
                        <a:pt x="68" y="37"/>
                      </a:cubicBezTo>
                      <a:cubicBezTo>
                        <a:pt x="65" y="34"/>
                        <a:pt x="62" y="32"/>
                        <a:pt x="55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32"/>
                        <a:pt x="54" y="32"/>
                        <a:pt x="53" y="32"/>
                      </a:cubicBezTo>
                      <a:cubicBezTo>
                        <a:pt x="52" y="32"/>
                        <a:pt x="51" y="32"/>
                        <a:pt x="50" y="32"/>
                      </a:cubicBezTo>
                      <a:cubicBezTo>
                        <a:pt x="33" y="32"/>
                        <a:pt x="19" y="45"/>
                        <a:pt x="12" y="54"/>
                      </a:cubicBezTo>
                      <a:cubicBezTo>
                        <a:pt x="8" y="61"/>
                        <a:pt x="6" y="68"/>
                        <a:pt x="6" y="75"/>
                      </a:cubicBezTo>
                      <a:cubicBezTo>
                        <a:pt x="6" y="91"/>
                        <a:pt x="14" y="107"/>
                        <a:pt x="26" y="116"/>
                      </a:cubicBezTo>
                      <a:cubicBezTo>
                        <a:pt x="33" y="121"/>
                        <a:pt x="43" y="125"/>
                        <a:pt x="53" y="125"/>
                      </a:cubicBezTo>
                      <a:cubicBezTo>
                        <a:pt x="60" y="125"/>
                        <a:pt x="67" y="123"/>
                        <a:pt x="73" y="118"/>
                      </a:cubicBezTo>
                      <a:cubicBezTo>
                        <a:pt x="79" y="113"/>
                        <a:pt x="81" y="105"/>
                        <a:pt x="82" y="97"/>
                      </a:cubicBezTo>
                      <a:cubicBezTo>
                        <a:pt x="84" y="89"/>
                        <a:pt x="83" y="81"/>
                        <a:pt x="84" y="74"/>
                      </a:cubicBezTo>
                      <a:cubicBezTo>
                        <a:pt x="84" y="69"/>
                        <a:pt x="84" y="66"/>
                        <a:pt x="85" y="62"/>
                      </a:cubicBezTo>
                      <a:cubicBezTo>
                        <a:pt x="86" y="59"/>
                        <a:pt x="88" y="56"/>
                        <a:pt x="91" y="54"/>
                      </a:cubicBezTo>
                      <a:cubicBezTo>
                        <a:pt x="95" y="51"/>
                        <a:pt x="99" y="50"/>
                        <a:pt x="103" y="50"/>
                      </a:cubicBezTo>
                      <a:cubicBezTo>
                        <a:pt x="103" y="50"/>
                        <a:pt x="103" y="50"/>
                        <a:pt x="103" y="50"/>
                      </a:cubicBezTo>
                      <a:cubicBezTo>
                        <a:pt x="108" y="50"/>
                        <a:pt x="111" y="52"/>
                        <a:pt x="113" y="56"/>
                      </a:cubicBezTo>
                      <a:cubicBezTo>
                        <a:pt x="114" y="58"/>
                        <a:pt x="114" y="59"/>
                        <a:pt x="114" y="61"/>
                      </a:cubicBezTo>
                      <a:cubicBezTo>
                        <a:pt x="114" y="64"/>
                        <a:pt x="113" y="67"/>
                        <a:pt x="113" y="70"/>
                      </a:cubicBezTo>
                      <a:cubicBezTo>
                        <a:pt x="113" y="74"/>
                        <a:pt x="115" y="78"/>
                        <a:pt x="120" y="82"/>
                      </a:cubicBezTo>
                      <a:cubicBezTo>
                        <a:pt x="122" y="83"/>
                        <a:pt x="126" y="84"/>
                        <a:pt x="130" y="84"/>
                      </a:cubicBezTo>
                      <a:cubicBezTo>
                        <a:pt x="137" y="84"/>
                        <a:pt x="143" y="83"/>
                        <a:pt x="147" y="79"/>
                      </a:cubicBezTo>
                      <a:cubicBezTo>
                        <a:pt x="149" y="76"/>
                        <a:pt x="150" y="72"/>
                        <a:pt x="150" y="68"/>
                      </a:cubicBezTo>
                      <a:cubicBezTo>
                        <a:pt x="150" y="67"/>
                        <a:pt x="150" y="65"/>
                        <a:pt x="150" y="64"/>
                      </a:cubicBezTo>
                      <a:cubicBezTo>
                        <a:pt x="150" y="60"/>
                        <a:pt x="150" y="57"/>
                        <a:pt x="152" y="55"/>
                      </a:cubicBezTo>
                      <a:cubicBezTo>
                        <a:pt x="154" y="53"/>
                        <a:pt x="156" y="53"/>
                        <a:pt x="158" y="53"/>
                      </a:cubicBezTo>
                      <a:cubicBezTo>
                        <a:pt x="158" y="53"/>
                        <a:pt x="158" y="53"/>
                        <a:pt x="158" y="53"/>
                      </a:cubicBezTo>
                      <a:cubicBezTo>
                        <a:pt x="161" y="53"/>
                        <a:pt x="165" y="55"/>
                        <a:pt x="168" y="57"/>
                      </a:cubicBezTo>
                      <a:cubicBezTo>
                        <a:pt x="172" y="60"/>
                        <a:pt x="175" y="63"/>
                        <a:pt x="176" y="65"/>
                      </a:cubicBezTo>
                      <a:cubicBezTo>
                        <a:pt x="179" y="69"/>
                        <a:pt x="180" y="73"/>
                        <a:pt x="180" y="77"/>
                      </a:cubicBezTo>
                      <a:cubicBezTo>
                        <a:pt x="180" y="82"/>
                        <a:pt x="178" y="86"/>
                        <a:pt x="174" y="90"/>
                      </a:cubicBezTo>
                      <a:cubicBezTo>
                        <a:pt x="171" y="94"/>
                        <a:pt x="166" y="95"/>
                        <a:pt x="161" y="96"/>
                      </a:cubicBezTo>
                      <a:cubicBezTo>
                        <a:pt x="157" y="98"/>
                        <a:pt x="152" y="99"/>
                        <a:pt x="147" y="102"/>
                      </a:cubicBezTo>
                      <a:cubicBezTo>
                        <a:pt x="141" y="107"/>
                        <a:pt x="139" y="114"/>
                        <a:pt x="139" y="120"/>
                      </a:cubicBezTo>
                      <a:cubicBezTo>
                        <a:pt x="139" y="125"/>
                        <a:pt x="140" y="130"/>
                        <a:pt x="143" y="133"/>
                      </a:cubicBezTo>
                      <a:cubicBezTo>
                        <a:pt x="146" y="137"/>
                        <a:pt x="151" y="139"/>
                        <a:pt x="156" y="139"/>
                      </a:cubicBezTo>
                      <a:cubicBezTo>
                        <a:pt x="159" y="139"/>
                        <a:pt x="161" y="139"/>
                        <a:pt x="164" y="138"/>
                      </a:cubicBezTo>
                      <a:cubicBezTo>
                        <a:pt x="171" y="135"/>
                        <a:pt x="178" y="128"/>
                        <a:pt x="183" y="123"/>
                      </a:cubicBezTo>
                      <a:cubicBezTo>
                        <a:pt x="185" y="120"/>
                        <a:pt x="187" y="118"/>
                        <a:pt x="188" y="116"/>
                      </a:cubicBezTo>
                      <a:cubicBezTo>
                        <a:pt x="190" y="114"/>
                        <a:pt x="191" y="113"/>
                        <a:pt x="192" y="113"/>
                      </a:cubicBezTo>
                      <a:cubicBezTo>
                        <a:pt x="192" y="113"/>
                        <a:pt x="192" y="113"/>
                        <a:pt x="192" y="113"/>
                      </a:cubicBezTo>
                      <a:cubicBezTo>
                        <a:pt x="193" y="114"/>
                        <a:pt x="193" y="114"/>
                        <a:pt x="193" y="114"/>
                      </a:cubicBezTo>
                      <a:cubicBezTo>
                        <a:pt x="194" y="115"/>
                        <a:pt x="195" y="117"/>
                        <a:pt x="196" y="123"/>
                      </a:cubicBezTo>
                      <a:cubicBezTo>
                        <a:pt x="198" y="130"/>
                        <a:pt x="204" y="143"/>
                        <a:pt x="204" y="152"/>
                      </a:cubicBezTo>
                      <a:cubicBezTo>
                        <a:pt x="204" y="153"/>
                        <a:pt x="204" y="154"/>
                        <a:pt x="203" y="155"/>
                      </a:cubicBezTo>
                      <a:cubicBezTo>
                        <a:pt x="203" y="160"/>
                        <a:pt x="200" y="164"/>
                        <a:pt x="197" y="166"/>
                      </a:cubicBezTo>
                      <a:cubicBezTo>
                        <a:pt x="193" y="169"/>
                        <a:pt x="188" y="170"/>
                        <a:pt x="182" y="170"/>
                      </a:cubicBezTo>
                      <a:cubicBezTo>
                        <a:pt x="181" y="170"/>
                        <a:pt x="181" y="170"/>
                        <a:pt x="181" y="170"/>
                      </a:cubicBezTo>
                      <a:cubicBezTo>
                        <a:pt x="175" y="170"/>
                        <a:pt x="170" y="168"/>
                        <a:pt x="165" y="168"/>
                      </a:cubicBezTo>
                      <a:cubicBezTo>
                        <a:pt x="165" y="168"/>
                        <a:pt x="165" y="168"/>
                        <a:pt x="165" y="168"/>
                      </a:cubicBezTo>
                      <a:cubicBezTo>
                        <a:pt x="163" y="168"/>
                        <a:pt x="161" y="169"/>
                        <a:pt x="159" y="170"/>
                      </a:cubicBezTo>
                      <a:cubicBezTo>
                        <a:pt x="157" y="171"/>
                        <a:pt x="155" y="173"/>
                        <a:pt x="153" y="177"/>
                      </a:cubicBezTo>
                      <a:cubicBezTo>
                        <a:pt x="149" y="181"/>
                        <a:pt x="148" y="188"/>
                        <a:pt x="148" y="195"/>
                      </a:cubicBezTo>
                      <a:cubicBezTo>
                        <a:pt x="148" y="203"/>
                        <a:pt x="150" y="211"/>
                        <a:pt x="154" y="216"/>
                      </a:cubicBezTo>
                      <a:cubicBezTo>
                        <a:pt x="159" y="223"/>
                        <a:pt x="170" y="225"/>
                        <a:pt x="182" y="225"/>
                      </a:cubicBezTo>
                      <a:cubicBezTo>
                        <a:pt x="188" y="225"/>
                        <a:pt x="194" y="225"/>
                        <a:pt x="199" y="223"/>
                      </a:cubicBezTo>
                      <a:cubicBezTo>
                        <a:pt x="200" y="222"/>
                        <a:pt x="201" y="221"/>
                        <a:pt x="202" y="221"/>
                      </a:cubicBezTo>
                      <a:cubicBezTo>
                        <a:pt x="196" y="223"/>
                        <a:pt x="189" y="224"/>
                        <a:pt x="182" y="224"/>
                      </a:cubicBezTo>
                      <a:cubicBezTo>
                        <a:pt x="171" y="224"/>
                        <a:pt x="160" y="222"/>
                        <a:pt x="155" y="216"/>
                      </a:cubicBezTo>
                      <a:cubicBezTo>
                        <a:pt x="147" y="207"/>
                        <a:pt x="147" y="186"/>
                        <a:pt x="153" y="177"/>
                      </a:cubicBezTo>
                      <a:cubicBezTo>
                        <a:pt x="158" y="171"/>
                        <a:pt x="161" y="169"/>
                        <a:pt x="165" y="169"/>
                      </a:cubicBezTo>
                      <a:cubicBezTo>
                        <a:pt x="170" y="169"/>
                        <a:pt x="174" y="171"/>
                        <a:pt x="181" y="171"/>
                      </a:cubicBezTo>
                      <a:cubicBezTo>
                        <a:pt x="181" y="171"/>
                        <a:pt x="181" y="171"/>
                        <a:pt x="181" y="171"/>
                      </a:cubicBezTo>
                      <a:cubicBezTo>
                        <a:pt x="194" y="171"/>
                        <a:pt x="203" y="166"/>
                        <a:pt x="204" y="155"/>
                      </a:cubicBezTo>
                      <a:cubicBezTo>
                        <a:pt x="206" y="145"/>
                        <a:pt x="199" y="131"/>
                        <a:pt x="197" y="122"/>
                      </a:cubicBezTo>
                      <a:cubicBezTo>
                        <a:pt x="196" y="115"/>
                        <a:pt x="194" y="112"/>
                        <a:pt x="192" y="112"/>
                      </a:cubicBezTo>
                      <a:cubicBezTo>
                        <a:pt x="189" y="112"/>
                        <a:pt x="186" y="117"/>
                        <a:pt x="182" y="122"/>
                      </a:cubicBezTo>
                      <a:cubicBezTo>
                        <a:pt x="178" y="127"/>
                        <a:pt x="170" y="135"/>
                        <a:pt x="164" y="137"/>
                      </a:cubicBezTo>
                      <a:cubicBezTo>
                        <a:pt x="161" y="138"/>
                        <a:pt x="159" y="138"/>
                        <a:pt x="156" y="138"/>
                      </a:cubicBezTo>
                      <a:cubicBezTo>
                        <a:pt x="139" y="138"/>
                        <a:pt x="134" y="115"/>
                        <a:pt x="148" y="103"/>
                      </a:cubicBezTo>
                      <a:cubicBezTo>
                        <a:pt x="156" y="96"/>
                        <a:pt x="167" y="99"/>
                        <a:pt x="175" y="91"/>
                      </a:cubicBezTo>
                      <a:cubicBezTo>
                        <a:pt x="182" y="84"/>
                        <a:pt x="183" y="74"/>
                        <a:pt x="177" y="65"/>
                      </a:cubicBezTo>
                      <a:cubicBezTo>
                        <a:pt x="174" y="60"/>
                        <a:pt x="165" y="52"/>
                        <a:pt x="158" y="52"/>
                      </a:cubicBezTo>
                      <a:cubicBezTo>
                        <a:pt x="156" y="52"/>
                        <a:pt x="154" y="52"/>
                        <a:pt x="152" y="54"/>
                      </a:cubicBezTo>
                      <a:cubicBezTo>
                        <a:pt x="145" y="59"/>
                        <a:pt x="152" y="72"/>
                        <a:pt x="146" y="78"/>
                      </a:cubicBezTo>
                      <a:cubicBezTo>
                        <a:pt x="143" y="81"/>
                        <a:pt x="136" y="83"/>
                        <a:pt x="130" y="83"/>
                      </a:cubicBezTo>
                      <a:cubicBezTo>
                        <a:pt x="126" y="83"/>
                        <a:pt x="123" y="82"/>
                        <a:pt x="120" y="81"/>
                      </a:cubicBezTo>
                      <a:cubicBezTo>
                        <a:pt x="110" y="74"/>
                        <a:pt x="118" y="64"/>
                        <a:pt x="114" y="56"/>
                      </a:cubicBezTo>
                      <a:cubicBezTo>
                        <a:pt x="112" y="51"/>
                        <a:pt x="108" y="49"/>
                        <a:pt x="103" y="49"/>
                      </a:cubicBezTo>
                      <a:cubicBezTo>
                        <a:pt x="99" y="49"/>
                        <a:pt x="95" y="50"/>
                        <a:pt x="91" y="53"/>
                      </a:cubicBezTo>
                      <a:cubicBezTo>
                        <a:pt x="83" y="59"/>
                        <a:pt x="84" y="65"/>
                        <a:pt x="83" y="74"/>
                      </a:cubicBezTo>
                      <a:cubicBezTo>
                        <a:pt x="82" y="88"/>
                        <a:pt x="84" y="107"/>
                        <a:pt x="72" y="117"/>
                      </a:cubicBezTo>
                      <a:cubicBezTo>
                        <a:pt x="67" y="122"/>
                        <a:pt x="60" y="124"/>
                        <a:pt x="53" y="124"/>
                      </a:cubicBezTo>
                      <a:cubicBezTo>
                        <a:pt x="43" y="124"/>
                        <a:pt x="34" y="120"/>
                        <a:pt x="27" y="115"/>
                      </a:cubicBezTo>
                      <a:cubicBezTo>
                        <a:pt x="9" y="102"/>
                        <a:pt x="0" y="73"/>
                        <a:pt x="13" y="55"/>
                      </a:cubicBezTo>
                      <a:cubicBezTo>
                        <a:pt x="20" y="46"/>
                        <a:pt x="33" y="33"/>
                        <a:pt x="50" y="33"/>
                      </a:cubicBezTo>
                      <a:cubicBezTo>
                        <a:pt x="51" y="33"/>
                        <a:pt x="52" y="33"/>
                        <a:pt x="53" y="33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68" y="33"/>
                        <a:pt x="67" y="42"/>
                        <a:pt x="76" y="44"/>
                      </a:cubicBezTo>
                      <a:cubicBezTo>
                        <a:pt x="79" y="44"/>
                        <a:pt x="84" y="44"/>
                        <a:pt x="89" y="44"/>
                      </a:cubicBezTo>
                      <a:cubicBezTo>
                        <a:pt x="99" y="44"/>
                        <a:pt x="110" y="43"/>
                        <a:pt x="111" y="39"/>
                      </a:cubicBezTo>
                      <a:cubicBezTo>
                        <a:pt x="113" y="34"/>
                        <a:pt x="115" y="24"/>
                        <a:pt x="122" y="24"/>
                      </a:cubicBezTo>
                      <a:cubicBezTo>
                        <a:pt x="124" y="24"/>
                        <a:pt x="127" y="26"/>
                        <a:pt x="131" y="29"/>
                      </a:cubicBezTo>
                      <a:cubicBezTo>
                        <a:pt x="135" y="33"/>
                        <a:pt x="141" y="44"/>
                        <a:pt x="146" y="44"/>
                      </a:cubicBezTo>
                      <a:cubicBezTo>
                        <a:pt x="148" y="44"/>
                        <a:pt x="150" y="42"/>
                        <a:pt x="152" y="36"/>
                      </a:cubicBezTo>
                      <a:cubicBezTo>
                        <a:pt x="155" y="25"/>
                        <a:pt x="146" y="16"/>
                        <a:pt x="157" y="6"/>
                      </a:cubicBezTo>
                      <a:cubicBezTo>
                        <a:pt x="160" y="3"/>
                        <a:pt x="165" y="1"/>
                        <a:pt x="170" y="1"/>
                      </a:cubicBezTo>
                      <a:cubicBezTo>
                        <a:pt x="181" y="1"/>
                        <a:pt x="194" y="8"/>
                        <a:pt x="202" y="14"/>
                      </a:cubicBezTo>
                      <a:cubicBezTo>
                        <a:pt x="217" y="26"/>
                        <a:pt x="220" y="51"/>
                        <a:pt x="198" y="51"/>
                      </a:cubicBezTo>
                      <a:cubicBezTo>
                        <a:pt x="198" y="51"/>
                        <a:pt x="198" y="51"/>
                        <a:pt x="197" y="51"/>
                      </a:cubicBezTo>
                      <a:cubicBezTo>
                        <a:pt x="194" y="50"/>
                        <a:pt x="190" y="50"/>
                        <a:pt x="187" y="50"/>
                      </a:cubicBezTo>
                      <a:cubicBezTo>
                        <a:pt x="182" y="50"/>
                        <a:pt x="179" y="52"/>
                        <a:pt x="182" y="60"/>
                      </a:cubicBezTo>
                      <a:cubicBezTo>
                        <a:pt x="183" y="63"/>
                        <a:pt x="185" y="75"/>
                        <a:pt x="192" y="75"/>
                      </a:cubicBezTo>
                      <a:cubicBezTo>
                        <a:pt x="193" y="75"/>
                        <a:pt x="193" y="75"/>
                        <a:pt x="194" y="75"/>
                      </a:cubicBezTo>
                      <a:cubicBezTo>
                        <a:pt x="196" y="75"/>
                        <a:pt x="198" y="74"/>
                        <a:pt x="199" y="74"/>
                      </a:cubicBezTo>
                      <a:cubicBezTo>
                        <a:pt x="204" y="74"/>
                        <a:pt x="206" y="77"/>
                        <a:pt x="208" y="77"/>
                      </a:cubicBezTo>
                      <a:cubicBezTo>
                        <a:pt x="213" y="78"/>
                        <a:pt x="215" y="80"/>
                        <a:pt x="218" y="84"/>
                      </a:cubicBezTo>
                      <a:cubicBezTo>
                        <a:pt x="224" y="95"/>
                        <a:pt x="214" y="100"/>
                        <a:pt x="209" y="105"/>
                      </a:cubicBezTo>
                      <a:cubicBezTo>
                        <a:pt x="195" y="121"/>
                        <a:pt x="211" y="136"/>
                        <a:pt x="211" y="155"/>
                      </a:cubicBezTo>
                      <a:cubicBezTo>
                        <a:pt x="211" y="167"/>
                        <a:pt x="219" y="172"/>
                        <a:pt x="220" y="184"/>
                      </a:cubicBezTo>
                      <a:cubicBezTo>
                        <a:pt x="221" y="190"/>
                        <a:pt x="219" y="197"/>
                        <a:pt x="216" y="204"/>
                      </a:cubicBezTo>
                      <a:cubicBezTo>
                        <a:pt x="217" y="203"/>
                        <a:pt x="218" y="202"/>
                        <a:pt x="219" y="200"/>
                      </a:cubicBezTo>
                      <a:cubicBezTo>
                        <a:pt x="220" y="196"/>
                        <a:pt x="221" y="191"/>
                        <a:pt x="221" y="187"/>
                      </a:cubicBezTo>
                      <a:cubicBezTo>
                        <a:pt x="221" y="186"/>
                        <a:pt x="221" y="184"/>
                        <a:pt x="221" y="183"/>
                      </a:cubicBezTo>
                      <a:cubicBezTo>
                        <a:pt x="220" y="178"/>
                        <a:pt x="218" y="173"/>
                        <a:pt x="216" y="169"/>
                      </a:cubicBezTo>
                      <a:cubicBezTo>
                        <a:pt x="214" y="165"/>
                        <a:pt x="212" y="161"/>
                        <a:pt x="212" y="155"/>
                      </a:cubicBezTo>
                      <a:cubicBezTo>
                        <a:pt x="212" y="148"/>
                        <a:pt x="210" y="142"/>
                        <a:pt x="208" y="136"/>
                      </a:cubicBezTo>
                      <a:cubicBezTo>
                        <a:pt x="206" y="130"/>
                        <a:pt x="204" y="124"/>
                        <a:pt x="204" y="119"/>
                      </a:cubicBezTo>
                      <a:cubicBezTo>
                        <a:pt x="204" y="115"/>
                        <a:pt x="205" y="110"/>
                        <a:pt x="209" y="106"/>
                      </a:cubicBezTo>
                      <a:cubicBezTo>
                        <a:pt x="211" y="104"/>
                        <a:pt x="214" y="102"/>
                        <a:pt x="216" y="100"/>
                      </a:cubicBezTo>
                      <a:cubicBezTo>
                        <a:pt x="219" y="97"/>
                        <a:pt x="221" y="94"/>
                        <a:pt x="221" y="91"/>
                      </a:cubicBezTo>
                      <a:cubicBezTo>
                        <a:pt x="221" y="89"/>
                        <a:pt x="220" y="86"/>
                        <a:pt x="219" y="84"/>
                      </a:cubicBezTo>
                      <a:cubicBezTo>
                        <a:pt x="217" y="81"/>
                        <a:pt x="216" y="80"/>
                        <a:pt x="214" y="78"/>
                      </a:cubicBezTo>
                      <a:cubicBezTo>
                        <a:pt x="213" y="77"/>
                        <a:pt x="211" y="76"/>
                        <a:pt x="209" y="76"/>
                      </a:cubicBezTo>
                      <a:cubicBezTo>
                        <a:pt x="207" y="76"/>
                        <a:pt x="204" y="73"/>
                        <a:pt x="199" y="73"/>
                      </a:cubicBezTo>
                      <a:cubicBezTo>
                        <a:pt x="197" y="73"/>
                        <a:pt x="196" y="74"/>
                        <a:pt x="194" y="74"/>
                      </a:cubicBezTo>
                      <a:cubicBezTo>
                        <a:pt x="193" y="74"/>
                        <a:pt x="193" y="74"/>
                        <a:pt x="192" y="74"/>
                      </a:cubicBezTo>
                      <a:cubicBezTo>
                        <a:pt x="191" y="74"/>
                        <a:pt x="190" y="74"/>
                        <a:pt x="189" y="73"/>
                      </a:cubicBezTo>
                      <a:cubicBezTo>
                        <a:pt x="187" y="71"/>
                        <a:pt x="185" y="68"/>
                        <a:pt x="185" y="66"/>
                      </a:cubicBezTo>
                      <a:cubicBezTo>
                        <a:pt x="184" y="64"/>
                        <a:pt x="183" y="61"/>
                        <a:pt x="183" y="60"/>
                      </a:cubicBezTo>
                      <a:cubicBezTo>
                        <a:pt x="182" y="58"/>
                        <a:pt x="182" y="56"/>
                        <a:pt x="182" y="55"/>
                      </a:cubicBezTo>
                      <a:cubicBezTo>
                        <a:pt x="182" y="53"/>
                        <a:pt x="182" y="52"/>
                        <a:pt x="183" y="52"/>
                      </a:cubicBezTo>
                      <a:cubicBezTo>
                        <a:pt x="184" y="51"/>
                        <a:pt x="185" y="51"/>
                        <a:pt x="187" y="51"/>
                      </a:cubicBezTo>
                      <a:cubicBezTo>
                        <a:pt x="190" y="51"/>
                        <a:pt x="193" y="51"/>
                        <a:pt x="197" y="52"/>
                      </a:cubicBezTo>
                      <a:cubicBezTo>
                        <a:pt x="198" y="52"/>
                        <a:pt x="198" y="52"/>
                        <a:pt x="198" y="52"/>
                      </a:cubicBezTo>
                      <a:cubicBezTo>
                        <a:pt x="204" y="52"/>
                        <a:pt x="208" y="50"/>
                        <a:pt x="211" y="47"/>
                      </a:cubicBezTo>
                      <a:cubicBezTo>
                        <a:pt x="214" y="44"/>
                        <a:pt x="215" y="40"/>
                        <a:pt x="215" y="36"/>
                      </a:cubicBezTo>
                      <a:cubicBezTo>
                        <a:pt x="215" y="28"/>
                        <a:pt x="210" y="19"/>
                        <a:pt x="203" y="13"/>
                      </a:cubicBezTo>
                      <a:cubicBezTo>
                        <a:pt x="195" y="7"/>
                        <a:pt x="182" y="1"/>
                        <a:pt x="170" y="0"/>
                      </a:cubicBezTo>
                    </a:path>
                  </a:pathLst>
                </a:custGeom>
                <a:solidFill>
                  <a:srgbClr val="6F62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2" name="Freeform 846">
                  <a:extLst>
                    <a:ext uri="{FF2B5EF4-FFF2-40B4-BE49-F238E27FC236}">
                      <a16:creationId xmlns:a16="http://schemas.microsoft.com/office/drawing/2014/main" id="{68D7EDE8-0670-BC40-A312-581257CCD7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8" y="3939"/>
                  <a:ext cx="77" cy="94"/>
                </a:xfrm>
                <a:custGeom>
                  <a:avLst/>
                  <a:gdLst>
                    <a:gd name="T0" fmla="*/ 3712578 w 20"/>
                    <a:gd name="T1" fmla="*/ 0 h 23"/>
                    <a:gd name="T2" fmla="*/ 3136560 w 20"/>
                    <a:gd name="T3" fmla="*/ 1239562 h 23"/>
                    <a:gd name="T4" fmla="*/ 2217950 w 20"/>
                    <a:gd name="T5" fmla="*/ 4436624 h 23"/>
                    <a:gd name="T6" fmla="*/ 576091 w 20"/>
                    <a:gd name="T7" fmla="*/ 6687548 h 23"/>
                    <a:gd name="T8" fmla="*/ 0 w 20"/>
                    <a:gd name="T9" fmla="*/ 7311414 h 23"/>
                    <a:gd name="T10" fmla="*/ 2420083 w 20"/>
                    <a:gd name="T11" fmla="*/ 4744650 h 23"/>
                    <a:gd name="T12" fmla="*/ 3712578 w 20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23">
                      <a:moveTo>
                        <a:pt x="20" y="0"/>
                      </a:moveTo>
                      <a:cubicBezTo>
                        <a:pt x="19" y="2"/>
                        <a:pt x="18" y="3"/>
                        <a:pt x="17" y="4"/>
                      </a:cubicBezTo>
                      <a:cubicBezTo>
                        <a:pt x="16" y="8"/>
                        <a:pt x="14" y="12"/>
                        <a:pt x="12" y="14"/>
                      </a:cubicBezTo>
                      <a:cubicBezTo>
                        <a:pt x="10" y="17"/>
                        <a:pt x="7" y="19"/>
                        <a:pt x="3" y="21"/>
                      </a:cubicBezTo>
                      <a:cubicBezTo>
                        <a:pt x="2" y="21"/>
                        <a:pt x="1" y="22"/>
                        <a:pt x="0" y="23"/>
                      </a:cubicBezTo>
                      <a:cubicBezTo>
                        <a:pt x="5" y="21"/>
                        <a:pt x="10" y="18"/>
                        <a:pt x="13" y="15"/>
                      </a:cubicBezTo>
                      <a:cubicBezTo>
                        <a:pt x="16" y="11"/>
                        <a:pt x="18" y="6"/>
                        <a:pt x="20" y="0"/>
                      </a:cubicBezTo>
                    </a:path>
                  </a:pathLst>
                </a:custGeom>
                <a:solidFill>
                  <a:srgbClr val="6E51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3" name="Freeform 847">
                  <a:extLst>
                    <a:ext uri="{FF2B5EF4-FFF2-40B4-BE49-F238E27FC236}">
                      <a16:creationId xmlns:a16="http://schemas.microsoft.com/office/drawing/2014/main" id="{E424DE60-0D3F-3942-BE68-038FCA1094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47" y="3127"/>
                  <a:ext cx="857" cy="910"/>
                </a:xfrm>
                <a:custGeom>
                  <a:avLst/>
                  <a:gdLst>
                    <a:gd name="T0" fmla="*/ 26851520 w 224"/>
                    <a:gd name="T1" fmla="*/ 11304351 h 223"/>
                    <a:gd name="T2" fmla="*/ 27585984 w 224"/>
                    <a:gd name="T3" fmla="*/ 1846835 h 223"/>
                    <a:gd name="T4" fmla="*/ 35300216 w 224"/>
                    <a:gd name="T5" fmla="*/ 4391533 h 223"/>
                    <a:gd name="T6" fmla="*/ 34795474 w 224"/>
                    <a:gd name="T7" fmla="*/ 15376976 h 223"/>
                    <a:gd name="T8" fmla="*/ 31951007 w 224"/>
                    <a:gd name="T9" fmla="*/ 15376976 h 223"/>
                    <a:gd name="T10" fmla="*/ 32311597 w 224"/>
                    <a:gd name="T11" fmla="*/ 21291756 h 223"/>
                    <a:gd name="T12" fmla="*/ 34065050 w 224"/>
                    <a:gd name="T13" fmla="*/ 23535648 h 223"/>
                    <a:gd name="T14" fmla="*/ 37411084 w 224"/>
                    <a:gd name="T15" fmla="*/ 24759888 h 223"/>
                    <a:gd name="T16" fmla="*/ 37784105 w 224"/>
                    <a:gd name="T17" fmla="*/ 30448384 h 223"/>
                    <a:gd name="T18" fmla="*/ 36175684 w 224"/>
                    <a:gd name="T19" fmla="*/ 42680828 h 223"/>
                    <a:gd name="T20" fmla="*/ 38467761 w 224"/>
                    <a:gd name="T21" fmla="*/ 57434144 h 223"/>
                    <a:gd name="T22" fmla="*/ 31951007 w 224"/>
                    <a:gd name="T23" fmla="*/ 69661896 h 223"/>
                    <a:gd name="T24" fmla="*/ 27225157 w 224"/>
                    <a:gd name="T25" fmla="*/ 67121543 h 223"/>
                    <a:gd name="T26" fmla="*/ 28087582 w 224"/>
                    <a:gd name="T27" fmla="*/ 53665940 h 223"/>
                    <a:gd name="T28" fmla="*/ 31772296 w 224"/>
                    <a:gd name="T29" fmla="*/ 53665940 h 223"/>
                    <a:gd name="T30" fmla="*/ 35996988 w 224"/>
                    <a:gd name="T31" fmla="*/ 48670146 h 223"/>
                    <a:gd name="T32" fmla="*/ 34422453 w 224"/>
                    <a:gd name="T33" fmla="*/ 35445308 h 223"/>
                    <a:gd name="T34" fmla="*/ 33738736 w 224"/>
                    <a:gd name="T35" fmla="*/ 34520809 h 223"/>
                    <a:gd name="T36" fmla="*/ 28639253 w 224"/>
                    <a:gd name="T37" fmla="*/ 42356958 h 223"/>
                    <a:gd name="T38" fmla="*/ 24740668 w 224"/>
                    <a:gd name="T39" fmla="*/ 37365596 h 223"/>
                    <a:gd name="T40" fmla="*/ 30897505 w 224"/>
                    <a:gd name="T41" fmla="*/ 28528096 h 223"/>
                    <a:gd name="T42" fmla="*/ 29696003 w 224"/>
                    <a:gd name="T43" fmla="*/ 17223811 h 223"/>
                    <a:gd name="T44" fmla="*/ 25976948 w 224"/>
                    <a:gd name="T45" fmla="*/ 19768526 h 223"/>
                    <a:gd name="T46" fmla="*/ 23000480 w 224"/>
                    <a:gd name="T47" fmla="*/ 25457017 h 223"/>
                    <a:gd name="T48" fmla="*/ 20193747 w 224"/>
                    <a:gd name="T49" fmla="*/ 21688813 h 223"/>
                    <a:gd name="T50" fmla="*/ 18082937 w 224"/>
                    <a:gd name="T51" fmla="*/ 14753316 h 223"/>
                    <a:gd name="T52" fmla="*/ 14601681 w 224"/>
                    <a:gd name="T53" fmla="*/ 19145180 h 223"/>
                    <a:gd name="T54" fmla="*/ 12491709 w 224"/>
                    <a:gd name="T55" fmla="*/ 36063071 h 223"/>
                    <a:gd name="T56" fmla="*/ 1427138 w 224"/>
                    <a:gd name="T57" fmla="*/ 23213129 h 223"/>
                    <a:gd name="T58" fmla="*/ 9323548 w 224"/>
                    <a:gd name="T59" fmla="*/ 10379782 h 223"/>
                    <a:gd name="T60" fmla="*/ 11612832 w 224"/>
                    <a:gd name="T61" fmla="*/ 11608772 h 223"/>
                    <a:gd name="T62" fmla="*/ 18274014 w 224"/>
                    <a:gd name="T63" fmla="*/ 13455607 h 223"/>
                    <a:gd name="T64" fmla="*/ 20193747 w 224"/>
                    <a:gd name="T65" fmla="*/ 9083155 h 223"/>
                    <a:gd name="T66" fmla="*/ 22809403 w 224"/>
                    <a:gd name="T67" fmla="*/ 8763981 h 223"/>
                    <a:gd name="T68" fmla="*/ 25666251 w 224"/>
                    <a:gd name="T69" fmla="*/ 13848233 h 223"/>
                    <a:gd name="T70" fmla="*/ 26720426 w 224"/>
                    <a:gd name="T71" fmla="*/ 11003443 h 223"/>
                    <a:gd name="T72" fmla="*/ 21442236 w 224"/>
                    <a:gd name="T73" fmla="*/ 7235239 h 223"/>
                    <a:gd name="T74" fmla="*/ 13354072 w 224"/>
                    <a:gd name="T75" fmla="*/ 13455607 h 223"/>
                    <a:gd name="T76" fmla="*/ 8771831 w 224"/>
                    <a:gd name="T77" fmla="*/ 10080025 h 223"/>
                    <a:gd name="T78" fmla="*/ 9323548 w 224"/>
                    <a:gd name="T79" fmla="*/ 38608121 h 223"/>
                    <a:gd name="T80" fmla="*/ 15968837 w 224"/>
                    <a:gd name="T81" fmla="*/ 16300393 h 223"/>
                    <a:gd name="T82" fmla="*/ 21068377 w 224"/>
                    <a:gd name="T83" fmla="*/ 25059964 h 223"/>
                    <a:gd name="T84" fmla="*/ 26720426 w 224"/>
                    <a:gd name="T85" fmla="*/ 16600134 h 223"/>
                    <a:gd name="T86" fmla="*/ 30753311 w 224"/>
                    <a:gd name="T87" fmla="*/ 28226923 h 223"/>
                    <a:gd name="T88" fmla="*/ 28783458 w 224"/>
                    <a:gd name="T89" fmla="*/ 42680828 h 223"/>
                    <a:gd name="T90" fmla="*/ 34616560 w 224"/>
                    <a:gd name="T91" fmla="*/ 37989207 h 223"/>
                    <a:gd name="T92" fmla="*/ 31772296 w 224"/>
                    <a:gd name="T93" fmla="*/ 53366199 h 223"/>
                    <a:gd name="T94" fmla="*/ 27225157 w 224"/>
                    <a:gd name="T95" fmla="*/ 67440716 h 223"/>
                    <a:gd name="T96" fmla="*/ 37041296 w 224"/>
                    <a:gd name="T97" fmla="*/ 66817109 h 223"/>
                    <a:gd name="T98" fmla="*/ 37041296 w 224"/>
                    <a:gd name="T99" fmla="*/ 48295520 h 223"/>
                    <a:gd name="T100" fmla="*/ 36536512 w 224"/>
                    <a:gd name="T101" fmla="*/ 23836471 h 223"/>
                    <a:gd name="T102" fmla="*/ 33738736 w 224"/>
                    <a:gd name="T103" fmla="*/ 23213129 h 223"/>
                    <a:gd name="T104" fmla="*/ 34616560 w 224"/>
                    <a:gd name="T105" fmla="*/ 15676717 h 223"/>
                    <a:gd name="T106" fmla="*/ 29840151 w 224"/>
                    <a:gd name="T107" fmla="*/ 0 h 22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24" h="223">
                      <a:moveTo>
                        <a:pt x="146" y="44"/>
                      </a:moveTo>
                      <a:cubicBezTo>
                        <a:pt x="147" y="44"/>
                        <a:pt x="149" y="43"/>
                        <a:pt x="150" y="42"/>
                      </a:cubicBezTo>
                      <a:cubicBezTo>
                        <a:pt x="151" y="40"/>
                        <a:pt x="152" y="38"/>
                        <a:pt x="153" y="36"/>
                      </a:cubicBezTo>
                      <a:cubicBezTo>
                        <a:pt x="153" y="34"/>
                        <a:pt x="154" y="32"/>
                        <a:pt x="154" y="30"/>
                      </a:cubicBezTo>
                      <a:cubicBezTo>
                        <a:pt x="154" y="25"/>
                        <a:pt x="152" y="21"/>
                        <a:pt x="152" y="17"/>
                      </a:cubicBezTo>
                      <a:cubicBezTo>
                        <a:pt x="152" y="13"/>
                        <a:pt x="153" y="10"/>
                        <a:pt x="157" y="6"/>
                      </a:cubicBezTo>
                      <a:cubicBezTo>
                        <a:pt x="161" y="3"/>
                        <a:pt x="165" y="1"/>
                        <a:pt x="170" y="1"/>
                      </a:cubicBezTo>
                      <a:cubicBezTo>
                        <a:pt x="170" y="1"/>
                        <a:pt x="170" y="1"/>
                        <a:pt x="170" y="1"/>
                      </a:cubicBezTo>
                      <a:cubicBezTo>
                        <a:pt x="181" y="1"/>
                        <a:pt x="194" y="8"/>
                        <a:pt x="201" y="14"/>
                      </a:cubicBezTo>
                      <a:cubicBezTo>
                        <a:pt x="209" y="19"/>
                        <a:pt x="213" y="28"/>
                        <a:pt x="213" y="35"/>
                      </a:cubicBezTo>
                      <a:cubicBezTo>
                        <a:pt x="213" y="39"/>
                        <a:pt x="212" y="42"/>
                        <a:pt x="209" y="45"/>
                      </a:cubicBezTo>
                      <a:cubicBezTo>
                        <a:pt x="207" y="47"/>
                        <a:pt x="204" y="49"/>
                        <a:pt x="198" y="49"/>
                      </a:cubicBezTo>
                      <a:cubicBezTo>
                        <a:pt x="197" y="49"/>
                        <a:pt x="197" y="49"/>
                        <a:pt x="197" y="49"/>
                      </a:cubicBezTo>
                      <a:cubicBezTo>
                        <a:pt x="194" y="48"/>
                        <a:pt x="190" y="48"/>
                        <a:pt x="187" y="48"/>
                      </a:cubicBezTo>
                      <a:cubicBezTo>
                        <a:pt x="185" y="48"/>
                        <a:pt x="183" y="48"/>
                        <a:pt x="182" y="49"/>
                      </a:cubicBezTo>
                      <a:cubicBezTo>
                        <a:pt x="180" y="50"/>
                        <a:pt x="180" y="52"/>
                        <a:pt x="180" y="54"/>
                      </a:cubicBezTo>
                      <a:cubicBezTo>
                        <a:pt x="180" y="55"/>
                        <a:pt x="180" y="57"/>
                        <a:pt x="181" y="60"/>
                      </a:cubicBezTo>
                      <a:cubicBezTo>
                        <a:pt x="181" y="61"/>
                        <a:pt x="182" y="65"/>
                        <a:pt x="184" y="68"/>
                      </a:cubicBezTo>
                      <a:cubicBezTo>
                        <a:pt x="185" y="70"/>
                        <a:pt x="186" y="72"/>
                        <a:pt x="187" y="73"/>
                      </a:cubicBezTo>
                      <a:cubicBezTo>
                        <a:pt x="189" y="74"/>
                        <a:pt x="190" y="75"/>
                        <a:pt x="192" y="75"/>
                      </a:cubicBezTo>
                      <a:cubicBezTo>
                        <a:pt x="193" y="75"/>
                        <a:pt x="194" y="75"/>
                        <a:pt x="194" y="75"/>
                      </a:cubicBezTo>
                      <a:cubicBezTo>
                        <a:pt x="196" y="75"/>
                        <a:pt x="198" y="74"/>
                        <a:pt x="199" y="74"/>
                      </a:cubicBezTo>
                      <a:cubicBezTo>
                        <a:pt x="204" y="74"/>
                        <a:pt x="206" y="76"/>
                        <a:pt x="208" y="77"/>
                      </a:cubicBezTo>
                      <a:cubicBezTo>
                        <a:pt x="211" y="77"/>
                        <a:pt x="212" y="78"/>
                        <a:pt x="213" y="79"/>
                      </a:cubicBezTo>
                      <a:cubicBezTo>
                        <a:pt x="214" y="80"/>
                        <a:pt x="216" y="81"/>
                        <a:pt x="217" y="84"/>
                      </a:cubicBezTo>
                      <a:cubicBezTo>
                        <a:pt x="218" y="86"/>
                        <a:pt x="219" y="88"/>
                        <a:pt x="219" y="90"/>
                      </a:cubicBezTo>
                      <a:cubicBezTo>
                        <a:pt x="219" y="93"/>
                        <a:pt x="217" y="95"/>
                        <a:pt x="215" y="97"/>
                      </a:cubicBezTo>
                      <a:cubicBezTo>
                        <a:pt x="213" y="99"/>
                        <a:pt x="210" y="101"/>
                        <a:pt x="208" y="104"/>
                      </a:cubicBezTo>
                      <a:cubicBezTo>
                        <a:pt x="204" y="108"/>
                        <a:pt x="202" y="113"/>
                        <a:pt x="202" y="118"/>
                      </a:cubicBezTo>
                      <a:cubicBezTo>
                        <a:pt x="202" y="124"/>
                        <a:pt x="204" y="130"/>
                        <a:pt x="206" y="136"/>
                      </a:cubicBezTo>
                      <a:cubicBezTo>
                        <a:pt x="208" y="141"/>
                        <a:pt x="210" y="147"/>
                        <a:pt x="210" y="154"/>
                      </a:cubicBezTo>
                      <a:cubicBezTo>
                        <a:pt x="210" y="160"/>
                        <a:pt x="212" y="165"/>
                        <a:pt x="214" y="169"/>
                      </a:cubicBezTo>
                      <a:cubicBezTo>
                        <a:pt x="216" y="173"/>
                        <a:pt x="218" y="177"/>
                        <a:pt x="219" y="183"/>
                      </a:cubicBezTo>
                      <a:cubicBezTo>
                        <a:pt x="219" y="184"/>
                        <a:pt x="219" y="185"/>
                        <a:pt x="219" y="186"/>
                      </a:cubicBezTo>
                      <a:cubicBezTo>
                        <a:pt x="219" y="195"/>
                        <a:pt x="215" y="206"/>
                        <a:pt x="210" y="213"/>
                      </a:cubicBezTo>
                      <a:cubicBezTo>
                        <a:pt x="205" y="219"/>
                        <a:pt x="193" y="222"/>
                        <a:pt x="182" y="222"/>
                      </a:cubicBezTo>
                      <a:cubicBezTo>
                        <a:pt x="182" y="222"/>
                        <a:pt x="182" y="222"/>
                        <a:pt x="182" y="222"/>
                      </a:cubicBezTo>
                      <a:cubicBezTo>
                        <a:pt x="181" y="222"/>
                        <a:pt x="181" y="222"/>
                        <a:pt x="181" y="222"/>
                      </a:cubicBezTo>
                      <a:cubicBezTo>
                        <a:pt x="171" y="222"/>
                        <a:pt x="160" y="219"/>
                        <a:pt x="155" y="214"/>
                      </a:cubicBezTo>
                      <a:cubicBezTo>
                        <a:pt x="152" y="210"/>
                        <a:pt x="150" y="202"/>
                        <a:pt x="150" y="194"/>
                      </a:cubicBezTo>
                      <a:cubicBezTo>
                        <a:pt x="150" y="188"/>
                        <a:pt x="151" y="181"/>
                        <a:pt x="154" y="177"/>
                      </a:cubicBezTo>
                      <a:cubicBezTo>
                        <a:pt x="156" y="174"/>
                        <a:pt x="158" y="172"/>
                        <a:pt x="160" y="171"/>
                      </a:cubicBezTo>
                      <a:cubicBezTo>
                        <a:pt x="162" y="170"/>
                        <a:pt x="163" y="169"/>
                        <a:pt x="165" y="169"/>
                      </a:cubicBezTo>
                      <a:cubicBezTo>
                        <a:pt x="165" y="169"/>
                        <a:pt x="165" y="169"/>
                        <a:pt x="165" y="169"/>
                      </a:cubicBezTo>
                      <a:cubicBezTo>
                        <a:pt x="169" y="169"/>
                        <a:pt x="174" y="171"/>
                        <a:pt x="181" y="171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88" y="171"/>
                        <a:pt x="194" y="170"/>
                        <a:pt x="198" y="167"/>
                      </a:cubicBezTo>
                      <a:cubicBezTo>
                        <a:pt x="202" y="164"/>
                        <a:pt x="205" y="160"/>
                        <a:pt x="205" y="155"/>
                      </a:cubicBezTo>
                      <a:cubicBezTo>
                        <a:pt x="206" y="154"/>
                        <a:pt x="206" y="153"/>
                        <a:pt x="206" y="151"/>
                      </a:cubicBezTo>
                      <a:cubicBezTo>
                        <a:pt x="206" y="141"/>
                        <a:pt x="200" y="128"/>
                        <a:pt x="198" y="121"/>
                      </a:cubicBezTo>
                      <a:cubicBezTo>
                        <a:pt x="198" y="118"/>
                        <a:pt x="197" y="115"/>
                        <a:pt x="196" y="113"/>
                      </a:cubicBezTo>
                      <a:cubicBezTo>
                        <a:pt x="195" y="112"/>
                        <a:pt x="195" y="112"/>
                        <a:pt x="194" y="111"/>
                      </a:cubicBezTo>
                      <a:cubicBezTo>
                        <a:pt x="194" y="111"/>
                        <a:pt x="193" y="110"/>
                        <a:pt x="192" y="110"/>
                      </a:cubicBezTo>
                      <a:cubicBezTo>
                        <a:pt x="192" y="110"/>
                        <a:pt x="192" y="110"/>
                        <a:pt x="192" y="110"/>
                      </a:cubicBezTo>
                      <a:cubicBezTo>
                        <a:pt x="190" y="111"/>
                        <a:pt x="189" y="112"/>
                        <a:pt x="187" y="113"/>
                      </a:cubicBezTo>
                      <a:cubicBezTo>
                        <a:pt x="185" y="115"/>
                        <a:pt x="183" y="118"/>
                        <a:pt x="181" y="120"/>
                      </a:cubicBezTo>
                      <a:cubicBezTo>
                        <a:pt x="177" y="126"/>
                        <a:pt x="169" y="133"/>
                        <a:pt x="163" y="135"/>
                      </a:cubicBezTo>
                      <a:cubicBezTo>
                        <a:pt x="161" y="136"/>
                        <a:pt x="158" y="136"/>
                        <a:pt x="156" y="136"/>
                      </a:cubicBezTo>
                      <a:cubicBezTo>
                        <a:pt x="151" y="136"/>
                        <a:pt x="148" y="134"/>
                        <a:pt x="145" y="131"/>
                      </a:cubicBezTo>
                      <a:cubicBezTo>
                        <a:pt x="142" y="128"/>
                        <a:pt x="141" y="123"/>
                        <a:pt x="141" y="119"/>
                      </a:cubicBezTo>
                      <a:cubicBezTo>
                        <a:pt x="141" y="113"/>
                        <a:pt x="143" y="107"/>
                        <a:pt x="148" y="103"/>
                      </a:cubicBezTo>
                      <a:cubicBezTo>
                        <a:pt x="152" y="99"/>
                        <a:pt x="157" y="99"/>
                        <a:pt x="162" y="97"/>
                      </a:cubicBezTo>
                      <a:cubicBezTo>
                        <a:pt x="167" y="96"/>
                        <a:pt x="172" y="95"/>
                        <a:pt x="176" y="91"/>
                      </a:cubicBezTo>
                      <a:cubicBezTo>
                        <a:pt x="180" y="86"/>
                        <a:pt x="182" y="81"/>
                        <a:pt x="182" y="76"/>
                      </a:cubicBezTo>
                      <a:cubicBezTo>
                        <a:pt x="182" y="72"/>
                        <a:pt x="181" y="67"/>
                        <a:pt x="178" y="63"/>
                      </a:cubicBezTo>
                      <a:cubicBezTo>
                        <a:pt x="176" y="61"/>
                        <a:pt x="173" y="57"/>
                        <a:pt x="169" y="55"/>
                      </a:cubicBezTo>
                      <a:cubicBezTo>
                        <a:pt x="166" y="52"/>
                        <a:pt x="162" y="50"/>
                        <a:pt x="158" y="50"/>
                      </a:cubicBezTo>
                      <a:cubicBezTo>
                        <a:pt x="155" y="50"/>
                        <a:pt x="153" y="50"/>
                        <a:pt x="151" y="52"/>
                      </a:cubicBezTo>
                      <a:cubicBezTo>
                        <a:pt x="148" y="55"/>
                        <a:pt x="148" y="59"/>
                        <a:pt x="148" y="63"/>
                      </a:cubicBezTo>
                      <a:cubicBezTo>
                        <a:pt x="148" y="64"/>
                        <a:pt x="148" y="66"/>
                        <a:pt x="148" y="67"/>
                      </a:cubicBezTo>
                      <a:cubicBezTo>
                        <a:pt x="148" y="71"/>
                        <a:pt x="147" y="74"/>
                        <a:pt x="145" y="77"/>
                      </a:cubicBezTo>
                      <a:cubicBezTo>
                        <a:pt x="143" y="79"/>
                        <a:pt x="136" y="81"/>
                        <a:pt x="131" y="81"/>
                      </a:cubicBezTo>
                      <a:cubicBezTo>
                        <a:pt x="131" y="81"/>
                        <a:pt x="130" y="81"/>
                        <a:pt x="130" y="81"/>
                      </a:cubicBezTo>
                      <a:cubicBezTo>
                        <a:pt x="127" y="81"/>
                        <a:pt x="123" y="80"/>
                        <a:pt x="121" y="79"/>
                      </a:cubicBezTo>
                      <a:cubicBezTo>
                        <a:pt x="116" y="76"/>
                        <a:pt x="115" y="73"/>
                        <a:pt x="115" y="69"/>
                      </a:cubicBezTo>
                      <a:cubicBezTo>
                        <a:pt x="115" y="66"/>
                        <a:pt x="116" y="63"/>
                        <a:pt x="116" y="60"/>
                      </a:cubicBezTo>
                      <a:cubicBezTo>
                        <a:pt x="116" y="58"/>
                        <a:pt x="116" y="56"/>
                        <a:pt x="115" y="55"/>
                      </a:cubicBezTo>
                      <a:cubicBezTo>
                        <a:pt x="113" y="49"/>
                        <a:pt x="108" y="47"/>
                        <a:pt x="103" y="47"/>
                      </a:cubicBezTo>
                      <a:cubicBezTo>
                        <a:pt x="103" y="47"/>
                        <a:pt x="103" y="47"/>
                        <a:pt x="103" y="47"/>
                      </a:cubicBezTo>
                      <a:cubicBezTo>
                        <a:pt x="99" y="47"/>
                        <a:pt x="94" y="48"/>
                        <a:pt x="90" y="51"/>
                      </a:cubicBezTo>
                      <a:cubicBezTo>
                        <a:pt x="86" y="54"/>
                        <a:pt x="84" y="57"/>
                        <a:pt x="83" y="61"/>
                      </a:cubicBezTo>
                      <a:cubicBezTo>
                        <a:pt x="82" y="65"/>
                        <a:pt x="82" y="68"/>
                        <a:pt x="82" y="73"/>
                      </a:cubicBezTo>
                      <a:cubicBezTo>
                        <a:pt x="81" y="80"/>
                        <a:pt x="82" y="88"/>
                        <a:pt x="80" y="96"/>
                      </a:cubicBezTo>
                      <a:cubicBezTo>
                        <a:pt x="79" y="104"/>
                        <a:pt x="77" y="111"/>
                        <a:pt x="71" y="115"/>
                      </a:cubicBezTo>
                      <a:cubicBezTo>
                        <a:pt x="66" y="120"/>
                        <a:pt x="60" y="122"/>
                        <a:pt x="53" y="122"/>
                      </a:cubicBezTo>
                      <a:cubicBezTo>
                        <a:pt x="44" y="122"/>
                        <a:pt x="34" y="118"/>
                        <a:pt x="27" y="113"/>
                      </a:cubicBezTo>
                      <a:cubicBezTo>
                        <a:pt x="16" y="105"/>
                        <a:pt x="8" y="89"/>
                        <a:pt x="8" y="74"/>
                      </a:cubicBezTo>
                      <a:cubicBezTo>
                        <a:pt x="8" y="67"/>
                        <a:pt x="10" y="60"/>
                        <a:pt x="14" y="55"/>
                      </a:cubicBezTo>
                      <a:cubicBezTo>
                        <a:pt x="21" y="45"/>
                        <a:pt x="34" y="33"/>
                        <a:pt x="50" y="33"/>
                      </a:cubicBezTo>
                      <a:cubicBezTo>
                        <a:pt x="51" y="33"/>
                        <a:pt x="52" y="33"/>
                        <a:pt x="53" y="33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61" y="33"/>
                        <a:pt x="64" y="35"/>
                        <a:pt x="66" y="37"/>
                      </a:cubicBezTo>
                      <a:cubicBezTo>
                        <a:pt x="69" y="40"/>
                        <a:pt x="71" y="43"/>
                        <a:pt x="76" y="44"/>
                      </a:cubicBezTo>
                      <a:cubicBezTo>
                        <a:pt x="79" y="44"/>
                        <a:pt x="84" y="44"/>
                        <a:pt x="89" y="44"/>
                      </a:cubicBezTo>
                      <a:cubicBezTo>
                        <a:pt x="94" y="44"/>
                        <a:pt x="99" y="44"/>
                        <a:pt x="104" y="43"/>
                      </a:cubicBezTo>
                      <a:cubicBezTo>
                        <a:pt x="106" y="43"/>
                        <a:pt x="108" y="42"/>
                        <a:pt x="109" y="41"/>
                      </a:cubicBezTo>
                      <a:cubicBezTo>
                        <a:pt x="111" y="40"/>
                        <a:pt x="112" y="39"/>
                        <a:pt x="112" y="38"/>
                      </a:cubicBezTo>
                      <a:cubicBezTo>
                        <a:pt x="113" y="35"/>
                        <a:pt x="114" y="32"/>
                        <a:pt x="115" y="29"/>
                      </a:cubicBezTo>
                      <a:cubicBezTo>
                        <a:pt x="116" y="28"/>
                        <a:pt x="117" y="26"/>
                        <a:pt x="118" y="26"/>
                      </a:cubicBezTo>
                      <a:cubicBezTo>
                        <a:pt x="119" y="25"/>
                        <a:pt x="120" y="24"/>
                        <a:pt x="122" y="24"/>
                      </a:cubicBezTo>
                      <a:cubicBezTo>
                        <a:pt x="124" y="24"/>
                        <a:pt x="127" y="25"/>
                        <a:pt x="130" y="28"/>
                      </a:cubicBezTo>
                      <a:cubicBezTo>
                        <a:pt x="132" y="30"/>
                        <a:pt x="135" y="34"/>
                        <a:pt x="137" y="37"/>
                      </a:cubicBezTo>
                      <a:cubicBezTo>
                        <a:pt x="139" y="39"/>
                        <a:pt x="140" y="40"/>
                        <a:pt x="141" y="42"/>
                      </a:cubicBezTo>
                      <a:cubicBezTo>
                        <a:pt x="143" y="43"/>
                        <a:pt x="144" y="44"/>
                        <a:pt x="146" y="44"/>
                      </a:cubicBezTo>
                      <a:moveTo>
                        <a:pt x="170" y="0"/>
                      </a:moveTo>
                      <a:cubicBezTo>
                        <a:pt x="165" y="0"/>
                        <a:pt x="160" y="2"/>
                        <a:pt x="157" y="5"/>
                      </a:cubicBezTo>
                      <a:cubicBezTo>
                        <a:pt x="146" y="15"/>
                        <a:pt x="155" y="24"/>
                        <a:pt x="152" y="35"/>
                      </a:cubicBezTo>
                      <a:cubicBezTo>
                        <a:pt x="150" y="41"/>
                        <a:pt x="148" y="43"/>
                        <a:pt x="146" y="43"/>
                      </a:cubicBezTo>
                      <a:cubicBezTo>
                        <a:pt x="141" y="43"/>
                        <a:pt x="135" y="32"/>
                        <a:pt x="131" y="28"/>
                      </a:cubicBezTo>
                      <a:cubicBezTo>
                        <a:pt x="127" y="25"/>
                        <a:pt x="124" y="23"/>
                        <a:pt x="122" y="23"/>
                      </a:cubicBezTo>
                      <a:cubicBezTo>
                        <a:pt x="115" y="23"/>
                        <a:pt x="113" y="33"/>
                        <a:pt x="111" y="38"/>
                      </a:cubicBezTo>
                      <a:cubicBezTo>
                        <a:pt x="110" y="42"/>
                        <a:pt x="99" y="43"/>
                        <a:pt x="89" y="43"/>
                      </a:cubicBezTo>
                      <a:cubicBezTo>
                        <a:pt x="84" y="43"/>
                        <a:pt x="79" y="43"/>
                        <a:pt x="76" y="43"/>
                      </a:cubicBezTo>
                      <a:cubicBezTo>
                        <a:pt x="67" y="41"/>
                        <a:pt x="68" y="32"/>
                        <a:pt x="54" y="32"/>
                      </a:cubicBezTo>
                      <a:cubicBezTo>
                        <a:pt x="54" y="32"/>
                        <a:pt x="54" y="32"/>
                        <a:pt x="53" y="32"/>
                      </a:cubicBezTo>
                      <a:cubicBezTo>
                        <a:pt x="52" y="32"/>
                        <a:pt x="51" y="32"/>
                        <a:pt x="50" y="32"/>
                      </a:cubicBezTo>
                      <a:cubicBezTo>
                        <a:pt x="33" y="32"/>
                        <a:pt x="20" y="45"/>
                        <a:pt x="13" y="54"/>
                      </a:cubicBezTo>
                      <a:cubicBezTo>
                        <a:pt x="0" y="72"/>
                        <a:pt x="9" y="101"/>
                        <a:pt x="27" y="114"/>
                      </a:cubicBezTo>
                      <a:cubicBezTo>
                        <a:pt x="34" y="119"/>
                        <a:pt x="43" y="123"/>
                        <a:pt x="53" y="123"/>
                      </a:cubicBezTo>
                      <a:cubicBezTo>
                        <a:pt x="60" y="123"/>
                        <a:pt x="67" y="121"/>
                        <a:pt x="72" y="116"/>
                      </a:cubicBezTo>
                      <a:cubicBezTo>
                        <a:pt x="84" y="106"/>
                        <a:pt x="82" y="87"/>
                        <a:pt x="83" y="73"/>
                      </a:cubicBezTo>
                      <a:cubicBezTo>
                        <a:pt x="84" y="64"/>
                        <a:pt x="83" y="58"/>
                        <a:pt x="91" y="52"/>
                      </a:cubicBezTo>
                      <a:cubicBezTo>
                        <a:pt x="95" y="49"/>
                        <a:pt x="99" y="48"/>
                        <a:pt x="103" y="48"/>
                      </a:cubicBezTo>
                      <a:cubicBezTo>
                        <a:pt x="108" y="48"/>
                        <a:pt x="112" y="50"/>
                        <a:pt x="114" y="55"/>
                      </a:cubicBezTo>
                      <a:cubicBezTo>
                        <a:pt x="118" y="63"/>
                        <a:pt x="110" y="73"/>
                        <a:pt x="120" y="80"/>
                      </a:cubicBezTo>
                      <a:cubicBezTo>
                        <a:pt x="123" y="81"/>
                        <a:pt x="126" y="82"/>
                        <a:pt x="130" y="82"/>
                      </a:cubicBezTo>
                      <a:cubicBezTo>
                        <a:pt x="136" y="82"/>
                        <a:pt x="143" y="80"/>
                        <a:pt x="146" y="77"/>
                      </a:cubicBezTo>
                      <a:cubicBezTo>
                        <a:pt x="152" y="71"/>
                        <a:pt x="145" y="58"/>
                        <a:pt x="152" y="53"/>
                      </a:cubicBezTo>
                      <a:cubicBezTo>
                        <a:pt x="154" y="51"/>
                        <a:pt x="156" y="51"/>
                        <a:pt x="158" y="51"/>
                      </a:cubicBezTo>
                      <a:cubicBezTo>
                        <a:pt x="165" y="51"/>
                        <a:pt x="174" y="59"/>
                        <a:pt x="177" y="64"/>
                      </a:cubicBezTo>
                      <a:cubicBezTo>
                        <a:pt x="183" y="73"/>
                        <a:pt x="182" y="83"/>
                        <a:pt x="175" y="90"/>
                      </a:cubicBezTo>
                      <a:cubicBezTo>
                        <a:pt x="167" y="98"/>
                        <a:pt x="156" y="95"/>
                        <a:pt x="148" y="102"/>
                      </a:cubicBezTo>
                      <a:cubicBezTo>
                        <a:pt x="134" y="114"/>
                        <a:pt x="139" y="137"/>
                        <a:pt x="156" y="137"/>
                      </a:cubicBezTo>
                      <a:cubicBezTo>
                        <a:pt x="159" y="137"/>
                        <a:pt x="161" y="137"/>
                        <a:pt x="164" y="136"/>
                      </a:cubicBezTo>
                      <a:cubicBezTo>
                        <a:pt x="170" y="134"/>
                        <a:pt x="178" y="126"/>
                        <a:pt x="182" y="121"/>
                      </a:cubicBezTo>
                      <a:cubicBezTo>
                        <a:pt x="186" y="116"/>
                        <a:pt x="189" y="111"/>
                        <a:pt x="192" y="111"/>
                      </a:cubicBezTo>
                      <a:cubicBezTo>
                        <a:pt x="194" y="111"/>
                        <a:pt x="196" y="114"/>
                        <a:pt x="197" y="121"/>
                      </a:cubicBezTo>
                      <a:cubicBezTo>
                        <a:pt x="199" y="130"/>
                        <a:pt x="206" y="144"/>
                        <a:pt x="204" y="154"/>
                      </a:cubicBezTo>
                      <a:cubicBezTo>
                        <a:pt x="203" y="165"/>
                        <a:pt x="194" y="170"/>
                        <a:pt x="181" y="170"/>
                      </a:cubicBezTo>
                      <a:cubicBezTo>
                        <a:pt x="181" y="170"/>
                        <a:pt x="181" y="170"/>
                        <a:pt x="181" y="170"/>
                      </a:cubicBezTo>
                      <a:cubicBezTo>
                        <a:pt x="174" y="170"/>
                        <a:pt x="170" y="168"/>
                        <a:pt x="165" y="168"/>
                      </a:cubicBezTo>
                      <a:cubicBezTo>
                        <a:pt x="161" y="168"/>
                        <a:pt x="158" y="170"/>
                        <a:pt x="153" y="176"/>
                      </a:cubicBezTo>
                      <a:cubicBezTo>
                        <a:pt x="147" y="185"/>
                        <a:pt x="147" y="206"/>
                        <a:pt x="155" y="215"/>
                      </a:cubicBezTo>
                      <a:cubicBezTo>
                        <a:pt x="160" y="221"/>
                        <a:pt x="171" y="223"/>
                        <a:pt x="182" y="223"/>
                      </a:cubicBezTo>
                      <a:cubicBezTo>
                        <a:pt x="189" y="223"/>
                        <a:pt x="196" y="222"/>
                        <a:pt x="202" y="220"/>
                      </a:cubicBezTo>
                      <a:cubicBezTo>
                        <a:pt x="206" y="218"/>
                        <a:pt x="209" y="216"/>
                        <a:pt x="211" y="213"/>
                      </a:cubicBezTo>
                      <a:cubicBezTo>
                        <a:pt x="213" y="211"/>
                        <a:pt x="215" y="207"/>
                        <a:pt x="216" y="203"/>
                      </a:cubicBezTo>
                      <a:cubicBezTo>
                        <a:pt x="219" y="196"/>
                        <a:pt x="221" y="189"/>
                        <a:pt x="220" y="183"/>
                      </a:cubicBezTo>
                      <a:cubicBezTo>
                        <a:pt x="219" y="171"/>
                        <a:pt x="211" y="166"/>
                        <a:pt x="211" y="154"/>
                      </a:cubicBezTo>
                      <a:cubicBezTo>
                        <a:pt x="211" y="135"/>
                        <a:pt x="195" y="120"/>
                        <a:pt x="209" y="104"/>
                      </a:cubicBezTo>
                      <a:cubicBezTo>
                        <a:pt x="214" y="99"/>
                        <a:pt x="224" y="94"/>
                        <a:pt x="218" y="83"/>
                      </a:cubicBezTo>
                      <a:cubicBezTo>
                        <a:pt x="215" y="79"/>
                        <a:pt x="213" y="77"/>
                        <a:pt x="208" y="76"/>
                      </a:cubicBezTo>
                      <a:cubicBezTo>
                        <a:pt x="206" y="76"/>
                        <a:pt x="204" y="73"/>
                        <a:pt x="199" y="73"/>
                      </a:cubicBezTo>
                      <a:cubicBezTo>
                        <a:pt x="198" y="73"/>
                        <a:pt x="196" y="74"/>
                        <a:pt x="194" y="74"/>
                      </a:cubicBezTo>
                      <a:cubicBezTo>
                        <a:pt x="193" y="74"/>
                        <a:pt x="193" y="74"/>
                        <a:pt x="192" y="74"/>
                      </a:cubicBezTo>
                      <a:cubicBezTo>
                        <a:pt x="185" y="74"/>
                        <a:pt x="183" y="62"/>
                        <a:pt x="182" y="59"/>
                      </a:cubicBezTo>
                      <a:cubicBezTo>
                        <a:pt x="179" y="51"/>
                        <a:pt x="182" y="49"/>
                        <a:pt x="187" y="49"/>
                      </a:cubicBezTo>
                      <a:cubicBezTo>
                        <a:pt x="190" y="49"/>
                        <a:pt x="194" y="49"/>
                        <a:pt x="197" y="50"/>
                      </a:cubicBezTo>
                      <a:cubicBezTo>
                        <a:pt x="198" y="50"/>
                        <a:pt x="198" y="50"/>
                        <a:pt x="198" y="50"/>
                      </a:cubicBezTo>
                      <a:cubicBezTo>
                        <a:pt x="220" y="50"/>
                        <a:pt x="217" y="25"/>
                        <a:pt x="202" y="13"/>
                      </a:cubicBezTo>
                      <a:cubicBezTo>
                        <a:pt x="194" y="7"/>
                        <a:pt x="181" y="0"/>
                        <a:pt x="170" y="0"/>
                      </a:cubicBezTo>
                    </a:path>
                  </a:pathLst>
                </a:custGeom>
                <a:solidFill>
                  <a:srgbClr val="4D32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" name="Oval 848">
                  <a:extLst>
                    <a:ext uri="{FF2B5EF4-FFF2-40B4-BE49-F238E27FC236}">
                      <a16:creationId xmlns:a16="http://schemas.microsoft.com/office/drawing/2014/main" id="{638E2D7B-FFEF-B148-B725-2A93425147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1" y="3237"/>
                  <a:ext cx="84" cy="8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" name="Oval 849">
                  <a:extLst>
                    <a:ext uri="{FF2B5EF4-FFF2-40B4-BE49-F238E27FC236}">
                      <a16:creationId xmlns:a16="http://schemas.microsoft.com/office/drawing/2014/main" id="{6B3BDD62-C603-E24B-BD58-4A2A485C5E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9" y="3237"/>
                  <a:ext cx="30" cy="3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Oval 850">
                  <a:extLst>
                    <a:ext uri="{FF2B5EF4-FFF2-40B4-BE49-F238E27FC236}">
                      <a16:creationId xmlns:a16="http://schemas.microsoft.com/office/drawing/2014/main" id="{98C88764-E148-444B-8AD3-2CC62EDE16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3307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Oval 851">
                  <a:extLst>
                    <a:ext uri="{FF2B5EF4-FFF2-40B4-BE49-F238E27FC236}">
                      <a16:creationId xmlns:a16="http://schemas.microsoft.com/office/drawing/2014/main" id="{80C168A3-50E4-C640-AF06-5410ED702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1" y="3890"/>
                  <a:ext cx="34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Oval 852">
                  <a:extLst>
                    <a:ext uri="{FF2B5EF4-FFF2-40B4-BE49-F238E27FC236}">
                      <a16:creationId xmlns:a16="http://schemas.microsoft.com/office/drawing/2014/main" id="{0F2A6E93-843C-F74A-9DD4-A50F836585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8" y="3903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Freeform 853">
                  <a:extLst>
                    <a:ext uri="{FF2B5EF4-FFF2-40B4-BE49-F238E27FC236}">
                      <a16:creationId xmlns:a16="http://schemas.microsoft.com/office/drawing/2014/main" id="{3DC903F5-78BE-CA4C-B92E-93B76E50A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5" y="3899"/>
                  <a:ext cx="11" cy="12"/>
                </a:xfrm>
                <a:custGeom>
                  <a:avLst/>
                  <a:gdLst>
                    <a:gd name="T0" fmla="*/ 133932 w 3"/>
                    <a:gd name="T1" fmla="*/ 524288 h 3"/>
                    <a:gd name="T2" fmla="*/ 133932 w 3"/>
                    <a:gd name="T3" fmla="*/ 524288 h 3"/>
                    <a:gd name="T4" fmla="*/ 230652 w 3"/>
                    <a:gd name="T5" fmla="*/ 262144 h 3"/>
                    <a:gd name="T6" fmla="*/ 230652 w 3"/>
                    <a:gd name="T7" fmla="*/ 524288 h 3"/>
                    <a:gd name="T8" fmla="*/ 230652 w 3"/>
                    <a:gd name="T9" fmla="*/ 524288 h 3"/>
                    <a:gd name="T10" fmla="*/ 133932 w 3"/>
                    <a:gd name="T11" fmla="*/ 524288 h 3"/>
                    <a:gd name="T12" fmla="*/ 133932 w 3"/>
                    <a:gd name="T13" fmla="*/ 524288 h 3"/>
                    <a:gd name="T14" fmla="*/ 0 w 3"/>
                    <a:gd name="T15" fmla="*/ 524288 h 3"/>
                    <a:gd name="T16" fmla="*/ 230652 w 3"/>
                    <a:gd name="T17" fmla="*/ 786432 h 3"/>
                    <a:gd name="T18" fmla="*/ 357152 w 3"/>
                    <a:gd name="T19" fmla="*/ 524288 h 3"/>
                    <a:gd name="T20" fmla="*/ 230652 w 3"/>
                    <a:gd name="T21" fmla="*/ 0 h 3"/>
                    <a:gd name="T22" fmla="*/ 0 w 3"/>
                    <a:gd name="T23" fmla="*/ 524288 h 3"/>
                    <a:gd name="T24" fmla="*/ 133932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0" name="Oval 854">
                  <a:extLst>
                    <a:ext uri="{FF2B5EF4-FFF2-40B4-BE49-F238E27FC236}">
                      <a16:creationId xmlns:a16="http://schemas.microsoft.com/office/drawing/2014/main" id="{A314017C-546E-1A48-ADFE-6DF7A35EA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1" y="3658"/>
                  <a:ext cx="35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Oval 855">
                  <a:extLst>
                    <a:ext uri="{FF2B5EF4-FFF2-40B4-BE49-F238E27FC236}">
                      <a16:creationId xmlns:a16="http://schemas.microsoft.com/office/drawing/2014/main" id="{BB090A65-7C87-4740-8B7A-F664DB1A2B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9" y="3666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Freeform 856">
                  <a:extLst>
                    <a:ext uri="{FF2B5EF4-FFF2-40B4-BE49-F238E27FC236}">
                      <a16:creationId xmlns:a16="http://schemas.microsoft.com/office/drawing/2014/main" id="{966F3471-6E4C-8746-A425-7FDB1A4F86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5" y="3662"/>
                  <a:ext cx="15" cy="16"/>
                </a:xfrm>
                <a:custGeom>
                  <a:avLst/>
                  <a:gdLst>
                    <a:gd name="T0" fmla="*/ 155828 w 4"/>
                    <a:gd name="T1" fmla="*/ 524288 h 4"/>
                    <a:gd name="T2" fmla="*/ 155828 w 4"/>
                    <a:gd name="T3" fmla="*/ 524288 h 4"/>
                    <a:gd name="T4" fmla="*/ 314453 w 4"/>
                    <a:gd name="T5" fmla="*/ 262144 h 4"/>
                    <a:gd name="T6" fmla="*/ 428738 w 4"/>
                    <a:gd name="T7" fmla="*/ 524288 h 4"/>
                    <a:gd name="T8" fmla="*/ 314453 w 4"/>
                    <a:gd name="T9" fmla="*/ 786432 h 4"/>
                    <a:gd name="T10" fmla="*/ 155828 w 4"/>
                    <a:gd name="T11" fmla="*/ 524288 h 4"/>
                    <a:gd name="T12" fmla="*/ 155828 w 4"/>
                    <a:gd name="T13" fmla="*/ 524288 h 4"/>
                    <a:gd name="T14" fmla="*/ 0 w 4"/>
                    <a:gd name="T15" fmla="*/ 524288 h 4"/>
                    <a:gd name="T16" fmla="*/ 314453 w 4"/>
                    <a:gd name="T17" fmla="*/ 1048576 h 4"/>
                    <a:gd name="T18" fmla="*/ 584355 w 4"/>
                    <a:gd name="T19" fmla="*/ 524288 h 4"/>
                    <a:gd name="T20" fmla="*/ 314453 w 4"/>
                    <a:gd name="T21" fmla="*/ 0 h 4"/>
                    <a:gd name="T22" fmla="*/ 0 w 4"/>
                    <a:gd name="T23" fmla="*/ 524288 h 4"/>
                    <a:gd name="T24" fmla="*/ 155828 w 4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3" name="Oval 857">
                  <a:extLst>
                    <a:ext uri="{FF2B5EF4-FFF2-40B4-BE49-F238E27FC236}">
                      <a16:creationId xmlns:a16="http://schemas.microsoft.com/office/drawing/2014/main" id="{24FC5616-1420-6443-B9A4-5E2F9E6892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5" y="3633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Oval 858">
                  <a:extLst>
                    <a:ext uri="{FF2B5EF4-FFF2-40B4-BE49-F238E27FC236}">
                      <a16:creationId xmlns:a16="http://schemas.microsoft.com/office/drawing/2014/main" id="{2606457E-313B-3F4C-BB3A-66B235C41B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3" y="3641"/>
                  <a:ext cx="8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Freeform 859">
                  <a:extLst>
                    <a:ext uri="{FF2B5EF4-FFF2-40B4-BE49-F238E27FC236}">
                      <a16:creationId xmlns:a16="http://schemas.microsoft.com/office/drawing/2014/main" id="{AE809E03-5B87-194E-8A9D-8C1222F14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9" y="3641"/>
                  <a:ext cx="16" cy="13"/>
                </a:xfrm>
                <a:custGeom>
                  <a:avLst/>
                  <a:gdLst>
                    <a:gd name="T0" fmla="*/ 262144 w 4"/>
                    <a:gd name="T1" fmla="*/ 1118442 h 3"/>
                    <a:gd name="T2" fmla="*/ 262144 w 4"/>
                    <a:gd name="T3" fmla="*/ 1118442 h 3"/>
                    <a:gd name="T4" fmla="*/ 524288 w 4"/>
                    <a:gd name="T5" fmla="*/ 490494 h 3"/>
                    <a:gd name="T6" fmla="*/ 786432 w 4"/>
                    <a:gd name="T7" fmla="*/ 1118442 h 3"/>
                    <a:gd name="T8" fmla="*/ 524288 w 4"/>
                    <a:gd name="T9" fmla="*/ 1118442 h 3"/>
                    <a:gd name="T10" fmla="*/ 262144 w 4"/>
                    <a:gd name="T11" fmla="*/ 1118442 h 3"/>
                    <a:gd name="T12" fmla="*/ 262144 w 4"/>
                    <a:gd name="T13" fmla="*/ 1118442 h 3"/>
                    <a:gd name="T14" fmla="*/ 0 w 4"/>
                    <a:gd name="T15" fmla="*/ 1118442 h 3"/>
                    <a:gd name="T16" fmla="*/ 524288 w 4"/>
                    <a:gd name="T17" fmla="*/ 1608936 h 3"/>
                    <a:gd name="T18" fmla="*/ 1048576 w 4"/>
                    <a:gd name="T19" fmla="*/ 1118442 h 3"/>
                    <a:gd name="T20" fmla="*/ 524288 w 4"/>
                    <a:gd name="T21" fmla="*/ 0 h 3"/>
                    <a:gd name="T22" fmla="*/ 0 w 4"/>
                    <a:gd name="T23" fmla="*/ 1118442 h 3"/>
                    <a:gd name="T24" fmla="*/ 262144 w 4"/>
                    <a:gd name="T25" fmla="*/ 1118442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" name="Oval 860">
                  <a:extLst>
                    <a:ext uri="{FF2B5EF4-FFF2-40B4-BE49-F238E27FC236}">
                      <a16:creationId xmlns:a16="http://schemas.microsoft.com/office/drawing/2014/main" id="{29016279-2679-A549-991F-FB41F970C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3" y="3723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" name="Oval 861">
                  <a:extLst>
                    <a:ext uri="{FF2B5EF4-FFF2-40B4-BE49-F238E27FC236}">
                      <a16:creationId xmlns:a16="http://schemas.microsoft.com/office/drawing/2014/main" id="{BE6F6200-A4A6-7245-8577-5488BB8BA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6" y="3731"/>
                  <a:ext cx="12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" name="Freeform 862">
                  <a:extLst>
                    <a:ext uri="{FF2B5EF4-FFF2-40B4-BE49-F238E27FC236}">
                      <a16:creationId xmlns:a16="http://schemas.microsoft.com/office/drawing/2014/main" id="{CD97DF4A-3612-C74F-B737-F6B86316E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" y="3731"/>
                  <a:ext cx="12" cy="12"/>
                </a:xfrm>
                <a:custGeom>
                  <a:avLst/>
                  <a:gdLst>
                    <a:gd name="T0" fmla="*/ 0 w 3"/>
                    <a:gd name="T1" fmla="*/ 524288 h 3"/>
                    <a:gd name="T2" fmla="*/ 262144 w 3"/>
                    <a:gd name="T3" fmla="*/ 524288 h 3"/>
                    <a:gd name="T4" fmla="*/ 524288 w 3"/>
                    <a:gd name="T5" fmla="*/ 262144 h 3"/>
                    <a:gd name="T6" fmla="*/ 524288 w 3"/>
                    <a:gd name="T7" fmla="*/ 524288 h 3"/>
                    <a:gd name="T8" fmla="*/ 524288 w 3"/>
                    <a:gd name="T9" fmla="*/ 524288 h 3"/>
                    <a:gd name="T10" fmla="*/ 262144 w 3"/>
                    <a:gd name="T11" fmla="*/ 524288 h 3"/>
                    <a:gd name="T12" fmla="*/ 0 w 3"/>
                    <a:gd name="T13" fmla="*/ 524288 h 3"/>
                    <a:gd name="T14" fmla="*/ 0 w 3"/>
                    <a:gd name="T15" fmla="*/ 524288 h 3"/>
                    <a:gd name="T16" fmla="*/ 524288 w 3"/>
                    <a:gd name="T17" fmla="*/ 786432 h 3"/>
                    <a:gd name="T18" fmla="*/ 786432 w 3"/>
                    <a:gd name="T19" fmla="*/ 524288 h 3"/>
                    <a:gd name="T20" fmla="*/ 524288 w 3"/>
                    <a:gd name="T21" fmla="*/ 0 h 3"/>
                    <a:gd name="T22" fmla="*/ 0 w 3"/>
                    <a:gd name="T23" fmla="*/ 524288 h 3"/>
                    <a:gd name="T24" fmla="*/ 0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9" name="Oval 863">
                  <a:extLst>
                    <a:ext uri="{FF2B5EF4-FFF2-40B4-BE49-F238E27FC236}">
                      <a16:creationId xmlns:a16="http://schemas.microsoft.com/office/drawing/2014/main" id="{F01C5E11-EB85-0844-ACC3-B2E1F6F1D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7" y="3927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" name="Oval 864">
                  <a:extLst>
                    <a:ext uri="{FF2B5EF4-FFF2-40B4-BE49-F238E27FC236}">
                      <a16:creationId xmlns:a16="http://schemas.microsoft.com/office/drawing/2014/main" id="{A4422C2C-0EC9-5B41-84BF-18F2E7EB2A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5" y="3935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Freeform 865">
                  <a:extLst>
                    <a:ext uri="{FF2B5EF4-FFF2-40B4-BE49-F238E27FC236}">
                      <a16:creationId xmlns:a16="http://schemas.microsoft.com/office/drawing/2014/main" id="{2E411507-93BD-444D-82BA-0AEF522196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" y="3935"/>
                  <a:ext cx="11" cy="13"/>
                </a:xfrm>
                <a:custGeom>
                  <a:avLst/>
                  <a:gdLst>
                    <a:gd name="T0" fmla="*/ 133932 w 3"/>
                    <a:gd name="T1" fmla="*/ 490494 h 3"/>
                    <a:gd name="T2" fmla="*/ 133932 w 3"/>
                    <a:gd name="T3" fmla="*/ 490494 h 3"/>
                    <a:gd name="T4" fmla="*/ 230652 w 3"/>
                    <a:gd name="T5" fmla="*/ 490494 h 3"/>
                    <a:gd name="T6" fmla="*/ 230652 w 3"/>
                    <a:gd name="T7" fmla="*/ 490494 h 3"/>
                    <a:gd name="T8" fmla="*/ 230652 w 3"/>
                    <a:gd name="T9" fmla="*/ 1118442 h 3"/>
                    <a:gd name="T10" fmla="*/ 133932 w 3"/>
                    <a:gd name="T11" fmla="*/ 490494 h 3"/>
                    <a:gd name="T12" fmla="*/ 133932 w 3"/>
                    <a:gd name="T13" fmla="*/ 490494 h 3"/>
                    <a:gd name="T14" fmla="*/ 0 w 3"/>
                    <a:gd name="T15" fmla="*/ 490494 h 3"/>
                    <a:gd name="T16" fmla="*/ 230652 w 3"/>
                    <a:gd name="T17" fmla="*/ 1608936 h 3"/>
                    <a:gd name="T18" fmla="*/ 357152 w 3"/>
                    <a:gd name="T19" fmla="*/ 490494 h 3"/>
                    <a:gd name="T20" fmla="*/ 230652 w 3"/>
                    <a:gd name="T21" fmla="*/ 0 h 3"/>
                    <a:gd name="T22" fmla="*/ 0 w 3"/>
                    <a:gd name="T23" fmla="*/ 490494 h 3"/>
                    <a:gd name="T24" fmla="*/ 133932 w 3"/>
                    <a:gd name="T25" fmla="*/ 49049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2" name="Oval 866">
                  <a:extLst>
                    <a:ext uri="{FF2B5EF4-FFF2-40B4-BE49-F238E27FC236}">
                      <a16:creationId xmlns:a16="http://schemas.microsoft.com/office/drawing/2014/main" id="{24A40C39-720D-A04E-AB47-57558CC143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7" y="3858"/>
                  <a:ext cx="38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" name="Oval 867">
                  <a:extLst>
                    <a:ext uri="{FF2B5EF4-FFF2-40B4-BE49-F238E27FC236}">
                      <a16:creationId xmlns:a16="http://schemas.microsoft.com/office/drawing/2014/main" id="{F2B9DD37-5491-7F42-AEB5-E4511CFCDB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5" y="3866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Freeform 868">
                  <a:extLst>
                    <a:ext uri="{FF2B5EF4-FFF2-40B4-BE49-F238E27FC236}">
                      <a16:creationId xmlns:a16="http://schemas.microsoft.com/office/drawing/2014/main" id="{1AE5C2AB-1BA1-5B42-8DF7-214B30FD8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5" y="3866"/>
                  <a:ext cx="11" cy="12"/>
                </a:xfrm>
                <a:custGeom>
                  <a:avLst/>
                  <a:gdLst>
                    <a:gd name="T0" fmla="*/ 0 w 3"/>
                    <a:gd name="T1" fmla="*/ 262144 h 3"/>
                    <a:gd name="T2" fmla="*/ 133932 w 3"/>
                    <a:gd name="T3" fmla="*/ 262144 h 3"/>
                    <a:gd name="T4" fmla="*/ 133932 w 3"/>
                    <a:gd name="T5" fmla="*/ 262144 h 3"/>
                    <a:gd name="T6" fmla="*/ 230652 w 3"/>
                    <a:gd name="T7" fmla="*/ 262144 h 3"/>
                    <a:gd name="T8" fmla="*/ 133932 w 3"/>
                    <a:gd name="T9" fmla="*/ 524288 h 3"/>
                    <a:gd name="T10" fmla="*/ 133932 w 3"/>
                    <a:gd name="T11" fmla="*/ 262144 h 3"/>
                    <a:gd name="T12" fmla="*/ 0 w 3"/>
                    <a:gd name="T13" fmla="*/ 262144 h 3"/>
                    <a:gd name="T14" fmla="*/ 0 w 3"/>
                    <a:gd name="T15" fmla="*/ 262144 h 3"/>
                    <a:gd name="T16" fmla="*/ 133932 w 3"/>
                    <a:gd name="T17" fmla="*/ 786432 h 3"/>
                    <a:gd name="T18" fmla="*/ 357152 w 3"/>
                    <a:gd name="T19" fmla="*/ 262144 h 3"/>
                    <a:gd name="T20" fmla="*/ 133932 w 3"/>
                    <a:gd name="T21" fmla="*/ 0 h 3"/>
                    <a:gd name="T22" fmla="*/ 0 w 3"/>
                    <a:gd name="T23" fmla="*/ 262144 h 3"/>
                    <a:gd name="T24" fmla="*/ 0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" name="Oval 869">
                  <a:extLst>
                    <a:ext uri="{FF2B5EF4-FFF2-40B4-BE49-F238E27FC236}">
                      <a16:creationId xmlns:a16="http://schemas.microsoft.com/office/drawing/2014/main" id="{929AA03D-519F-F347-BFE1-51D0B9DDA0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3" y="3449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Oval 870">
                  <a:extLst>
                    <a:ext uri="{FF2B5EF4-FFF2-40B4-BE49-F238E27FC236}">
                      <a16:creationId xmlns:a16="http://schemas.microsoft.com/office/drawing/2014/main" id="{9019628A-75DC-454A-9C72-CDA876B63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3458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Freeform 871">
                  <a:extLst>
                    <a:ext uri="{FF2B5EF4-FFF2-40B4-BE49-F238E27FC236}">
                      <a16:creationId xmlns:a16="http://schemas.microsoft.com/office/drawing/2014/main" id="{052FED8E-C1F9-DB45-A562-AE1FCA429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7" y="3458"/>
                  <a:ext cx="15" cy="12"/>
                </a:xfrm>
                <a:custGeom>
                  <a:avLst/>
                  <a:gdLst>
                    <a:gd name="T0" fmla="*/ 155828 w 4"/>
                    <a:gd name="T1" fmla="*/ 524288 h 3"/>
                    <a:gd name="T2" fmla="*/ 155828 w 4"/>
                    <a:gd name="T3" fmla="*/ 524288 h 3"/>
                    <a:gd name="T4" fmla="*/ 314453 w 4"/>
                    <a:gd name="T5" fmla="*/ 262144 h 3"/>
                    <a:gd name="T6" fmla="*/ 428738 w 4"/>
                    <a:gd name="T7" fmla="*/ 524288 h 3"/>
                    <a:gd name="T8" fmla="*/ 314453 w 4"/>
                    <a:gd name="T9" fmla="*/ 524288 h 3"/>
                    <a:gd name="T10" fmla="*/ 155828 w 4"/>
                    <a:gd name="T11" fmla="*/ 524288 h 3"/>
                    <a:gd name="T12" fmla="*/ 155828 w 4"/>
                    <a:gd name="T13" fmla="*/ 524288 h 3"/>
                    <a:gd name="T14" fmla="*/ 0 w 4"/>
                    <a:gd name="T15" fmla="*/ 524288 h 3"/>
                    <a:gd name="T16" fmla="*/ 314453 w 4"/>
                    <a:gd name="T17" fmla="*/ 786432 h 3"/>
                    <a:gd name="T18" fmla="*/ 584355 w 4"/>
                    <a:gd name="T19" fmla="*/ 524288 h 3"/>
                    <a:gd name="T20" fmla="*/ 314453 w 4"/>
                    <a:gd name="T21" fmla="*/ 0 h 3"/>
                    <a:gd name="T22" fmla="*/ 0 w 4"/>
                    <a:gd name="T23" fmla="*/ 524288 h 3"/>
                    <a:gd name="T24" fmla="*/ 155828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8" name="Oval 872">
                  <a:extLst>
                    <a:ext uri="{FF2B5EF4-FFF2-40B4-BE49-F238E27FC236}">
                      <a16:creationId xmlns:a16="http://schemas.microsoft.com/office/drawing/2014/main" id="{EA4B5B45-9E93-CE4F-90C5-29492B38B0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2" y="3498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Oval 873">
                  <a:extLst>
                    <a:ext uri="{FF2B5EF4-FFF2-40B4-BE49-F238E27FC236}">
                      <a16:creationId xmlns:a16="http://schemas.microsoft.com/office/drawing/2014/main" id="{D1ED139A-3C18-8545-8CC3-97AF2E273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0" y="3507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Freeform 874">
                  <a:extLst>
                    <a:ext uri="{FF2B5EF4-FFF2-40B4-BE49-F238E27FC236}">
                      <a16:creationId xmlns:a16="http://schemas.microsoft.com/office/drawing/2014/main" id="{1D4A798A-AE1E-6D47-B0D6-1F99612209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6" y="3507"/>
                  <a:ext cx="15" cy="12"/>
                </a:xfrm>
                <a:custGeom>
                  <a:avLst/>
                  <a:gdLst>
                    <a:gd name="T0" fmla="*/ 155828 w 4"/>
                    <a:gd name="T1" fmla="*/ 524288 h 3"/>
                    <a:gd name="T2" fmla="*/ 155828 w 4"/>
                    <a:gd name="T3" fmla="*/ 524288 h 3"/>
                    <a:gd name="T4" fmla="*/ 314453 w 4"/>
                    <a:gd name="T5" fmla="*/ 262144 h 3"/>
                    <a:gd name="T6" fmla="*/ 428738 w 4"/>
                    <a:gd name="T7" fmla="*/ 524288 h 3"/>
                    <a:gd name="T8" fmla="*/ 314453 w 4"/>
                    <a:gd name="T9" fmla="*/ 524288 h 3"/>
                    <a:gd name="T10" fmla="*/ 155828 w 4"/>
                    <a:gd name="T11" fmla="*/ 524288 h 3"/>
                    <a:gd name="T12" fmla="*/ 155828 w 4"/>
                    <a:gd name="T13" fmla="*/ 524288 h 3"/>
                    <a:gd name="T14" fmla="*/ 0 w 4"/>
                    <a:gd name="T15" fmla="*/ 524288 h 3"/>
                    <a:gd name="T16" fmla="*/ 314453 w 4"/>
                    <a:gd name="T17" fmla="*/ 786432 h 3"/>
                    <a:gd name="T18" fmla="*/ 584355 w 4"/>
                    <a:gd name="T19" fmla="*/ 524288 h 3"/>
                    <a:gd name="T20" fmla="*/ 314453 w 4"/>
                    <a:gd name="T21" fmla="*/ 0 h 3"/>
                    <a:gd name="T22" fmla="*/ 0 w 4"/>
                    <a:gd name="T23" fmla="*/ 524288 h 3"/>
                    <a:gd name="T24" fmla="*/ 155828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1" name="Oval 875">
                  <a:extLst>
                    <a:ext uri="{FF2B5EF4-FFF2-40B4-BE49-F238E27FC236}">
                      <a16:creationId xmlns:a16="http://schemas.microsoft.com/office/drawing/2014/main" id="{305A034B-EF85-3E4B-B241-A7A9FCBFF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6" y="3527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Oval 876">
                  <a:extLst>
                    <a:ext uri="{FF2B5EF4-FFF2-40B4-BE49-F238E27FC236}">
                      <a16:creationId xmlns:a16="http://schemas.microsoft.com/office/drawing/2014/main" id="{E08AFC7A-4E79-144A-9009-0B58F6559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4" y="3535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Freeform 877">
                  <a:extLst>
                    <a:ext uri="{FF2B5EF4-FFF2-40B4-BE49-F238E27FC236}">
                      <a16:creationId xmlns:a16="http://schemas.microsoft.com/office/drawing/2014/main" id="{6BA210B1-92AD-D343-A3D9-A7C3B6694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" y="3535"/>
                  <a:ext cx="16" cy="12"/>
                </a:xfrm>
                <a:custGeom>
                  <a:avLst/>
                  <a:gdLst>
                    <a:gd name="T0" fmla="*/ 262144 w 4"/>
                    <a:gd name="T1" fmla="*/ 524288 h 3"/>
                    <a:gd name="T2" fmla="*/ 262144 w 4"/>
                    <a:gd name="T3" fmla="*/ 524288 h 3"/>
                    <a:gd name="T4" fmla="*/ 524288 w 4"/>
                    <a:gd name="T5" fmla="*/ 262144 h 3"/>
                    <a:gd name="T6" fmla="*/ 786432 w 4"/>
                    <a:gd name="T7" fmla="*/ 524288 h 3"/>
                    <a:gd name="T8" fmla="*/ 524288 w 4"/>
                    <a:gd name="T9" fmla="*/ 524288 h 3"/>
                    <a:gd name="T10" fmla="*/ 262144 w 4"/>
                    <a:gd name="T11" fmla="*/ 524288 h 3"/>
                    <a:gd name="T12" fmla="*/ 262144 w 4"/>
                    <a:gd name="T13" fmla="*/ 524288 h 3"/>
                    <a:gd name="T14" fmla="*/ 0 w 4"/>
                    <a:gd name="T15" fmla="*/ 524288 h 3"/>
                    <a:gd name="T16" fmla="*/ 524288 w 4"/>
                    <a:gd name="T17" fmla="*/ 786432 h 3"/>
                    <a:gd name="T18" fmla="*/ 1048576 w 4"/>
                    <a:gd name="T19" fmla="*/ 524288 h 3"/>
                    <a:gd name="T20" fmla="*/ 524288 w 4"/>
                    <a:gd name="T21" fmla="*/ 0 h 3"/>
                    <a:gd name="T22" fmla="*/ 0 w 4"/>
                    <a:gd name="T23" fmla="*/ 524288 h 3"/>
                    <a:gd name="T24" fmla="*/ 262144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4" name="Oval 878">
                  <a:extLst>
                    <a:ext uri="{FF2B5EF4-FFF2-40B4-BE49-F238E27FC236}">
                      <a16:creationId xmlns:a16="http://schemas.microsoft.com/office/drawing/2014/main" id="{3109D10F-6BD9-1148-B34F-4D130E2AF6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8" y="3405"/>
                  <a:ext cx="34" cy="40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" name="Oval 879">
                  <a:extLst>
                    <a:ext uri="{FF2B5EF4-FFF2-40B4-BE49-F238E27FC236}">
                      <a16:creationId xmlns:a16="http://schemas.microsoft.com/office/drawing/2014/main" id="{C0480DF6-6472-C544-96DE-217391B301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2" y="3417"/>
                  <a:ext cx="11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" name="Freeform 880">
                  <a:extLst>
                    <a:ext uri="{FF2B5EF4-FFF2-40B4-BE49-F238E27FC236}">
                      <a16:creationId xmlns:a16="http://schemas.microsoft.com/office/drawing/2014/main" id="{F6A05ADA-58F8-DE4D-98A7-EFA7290D7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2" y="3413"/>
                  <a:ext cx="11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7" name="Oval 881">
                  <a:extLst>
                    <a:ext uri="{FF2B5EF4-FFF2-40B4-BE49-F238E27FC236}">
                      <a16:creationId xmlns:a16="http://schemas.microsoft.com/office/drawing/2014/main" id="{5AD534D7-4A80-374B-A9ED-0D60F56DD3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5" y="3584"/>
                  <a:ext cx="38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Oval 882">
                  <a:extLst>
                    <a:ext uri="{FF2B5EF4-FFF2-40B4-BE49-F238E27FC236}">
                      <a16:creationId xmlns:a16="http://schemas.microsoft.com/office/drawing/2014/main" id="{2A8EC2CD-8D8E-4B46-B90B-E35B497B0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3" y="3592"/>
                  <a:ext cx="7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Freeform 883">
                  <a:extLst>
                    <a:ext uri="{FF2B5EF4-FFF2-40B4-BE49-F238E27FC236}">
                      <a16:creationId xmlns:a16="http://schemas.microsoft.com/office/drawing/2014/main" id="{D7111807-28DD-684B-A619-0E01B3510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" y="3592"/>
                  <a:ext cx="11" cy="13"/>
                </a:xfrm>
                <a:custGeom>
                  <a:avLst/>
                  <a:gdLst>
                    <a:gd name="T0" fmla="*/ 0 w 3"/>
                    <a:gd name="T1" fmla="*/ 490494 h 3"/>
                    <a:gd name="T2" fmla="*/ 133932 w 3"/>
                    <a:gd name="T3" fmla="*/ 490494 h 3"/>
                    <a:gd name="T4" fmla="*/ 133932 w 3"/>
                    <a:gd name="T5" fmla="*/ 490494 h 3"/>
                    <a:gd name="T6" fmla="*/ 230652 w 3"/>
                    <a:gd name="T7" fmla="*/ 490494 h 3"/>
                    <a:gd name="T8" fmla="*/ 133932 w 3"/>
                    <a:gd name="T9" fmla="*/ 1118442 h 3"/>
                    <a:gd name="T10" fmla="*/ 133932 w 3"/>
                    <a:gd name="T11" fmla="*/ 490494 h 3"/>
                    <a:gd name="T12" fmla="*/ 0 w 3"/>
                    <a:gd name="T13" fmla="*/ 490494 h 3"/>
                    <a:gd name="T14" fmla="*/ 0 w 3"/>
                    <a:gd name="T15" fmla="*/ 490494 h 3"/>
                    <a:gd name="T16" fmla="*/ 133932 w 3"/>
                    <a:gd name="T17" fmla="*/ 1608936 h 3"/>
                    <a:gd name="T18" fmla="*/ 357152 w 3"/>
                    <a:gd name="T19" fmla="*/ 490494 h 3"/>
                    <a:gd name="T20" fmla="*/ 133932 w 3"/>
                    <a:gd name="T21" fmla="*/ 0 h 3"/>
                    <a:gd name="T22" fmla="*/ 0 w 3"/>
                    <a:gd name="T23" fmla="*/ 490494 h 3"/>
                    <a:gd name="T24" fmla="*/ 0 w 3"/>
                    <a:gd name="T25" fmla="*/ 49049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0" name="Oval 884">
                  <a:extLst>
                    <a:ext uri="{FF2B5EF4-FFF2-40B4-BE49-F238E27FC236}">
                      <a16:creationId xmlns:a16="http://schemas.microsoft.com/office/drawing/2014/main" id="{AF11431D-7946-514C-8DD3-D744E59B20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1" y="3662"/>
                  <a:ext cx="39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" name="Oval 885">
                  <a:extLst>
                    <a:ext uri="{FF2B5EF4-FFF2-40B4-BE49-F238E27FC236}">
                      <a16:creationId xmlns:a16="http://schemas.microsoft.com/office/drawing/2014/main" id="{29E3E839-1E4B-054A-B453-B2C8F03A4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9" y="3674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" name="Freeform 886">
                  <a:extLst>
                    <a:ext uri="{FF2B5EF4-FFF2-40B4-BE49-F238E27FC236}">
                      <a16:creationId xmlns:a16="http://schemas.microsoft.com/office/drawing/2014/main" id="{29288E88-A644-164F-87C8-326C600F4E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9" y="3670"/>
                  <a:ext cx="12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262144 w 3"/>
                    <a:gd name="T3" fmla="*/ 524288 h 4"/>
                    <a:gd name="T4" fmla="*/ 262144 w 3"/>
                    <a:gd name="T5" fmla="*/ 262144 h 4"/>
                    <a:gd name="T6" fmla="*/ 524288 w 3"/>
                    <a:gd name="T7" fmla="*/ 524288 h 4"/>
                    <a:gd name="T8" fmla="*/ 262144 w 3"/>
                    <a:gd name="T9" fmla="*/ 786432 h 4"/>
                    <a:gd name="T10" fmla="*/ 262144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62144 w 3"/>
                    <a:gd name="T17" fmla="*/ 1048576 h 4"/>
                    <a:gd name="T18" fmla="*/ 786432 w 3"/>
                    <a:gd name="T19" fmla="*/ 524288 h 4"/>
                    <a:gd name="T20" fmla="*/ 262144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3" name="Oval 887">
                  <a:extLst>
                    <a:ext uri="{FF2B5EF4-FFF2-40B4-BE49-F238E27FC236}">
                      <a16:creationId xmlns:a16="http://schemas.microsoft.com/office/drawing/2014/main" id="{6D7D588B-001F-D546-ABB8-DC4D385ADD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8" y="3645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" name="Oval 888">
                  <a:extLst>
                    <a:ext uri="{FF2B5EF4-FFF2-40B4-BE49-F238E27FC236}">
                      <a16:creationId xmlns:a16="http://schemas.microsoft.com/office/drawing/2014/main" id="{9B8A53A4-6E81-9D48-A6B1-B1D847AE8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5" y="3654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Freeform 889">
                  <a:extLst>
                    <a:ext uri="{FF2B5EF4-FFF2-40B4-BE49-F238E27FC236}">
                      <a16:creationId xmlns:a16="http://schemas.microsoft.com/office/drawing/2014/main" id="{573F51BF-9E55-644C-BD29-586CE542C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2" y="3654"/>
                  <a:ext cx="11" cy="12"/>
                </a:xfrm>
                <a:custGeom>
                  <a:avLst/>
                  <a:gdLst>
                    <a:gd name="T0" fmla="*/ 133932 w 3"/>
                    <a:gd name="T1" fmla="*/ 262144 h 3"/>
                    <a:gd name="T2" fmla="*/ 133932 w 3"/>
                    <a:gd name="T3" fmla="*/ 262144 h 3"/>
                    <a:gd name="T4" fmla="*/ 230652 w 3"/>
                    <a:gd name="T5" fmla="*/ 262144 h 3"/>
                    <a:gd name="T6" fmla="*/ 230652 w 3"/>
                    <a:gd name="T7" fmla="*/ 262144 h 3"/>
                    <a:gd name="T8" fmla="*/ 230652 w 3"/>
                    <a:gd name="T9" fmla="*/ 524288 h 3"/>
                    <a:gd name="T10" fmla="*/ 133932 w 3"/>
                    <a:gd name="T11" fmla="*/ 262144 h 3"/>
                    <a:gd name="T12" fmla="*/ 133932 w 3"/>
                    <a:gd name="T13" fmla="*/ 262144 h 3"/>
                    <a:gd name="T14" fmla="*/ 0 w 3"/>
                    <a:gd name="T15" fmla="*/ 262144 h 3"/>
                    <a:gd name="T16" fmla="*/ 230652 w 3"/>
                    <a:gd name="T17" fmla="*/ 786432 h 3"/>
                    <a:gd name="T18" fmla="*/ 357152 w 3"/>
                    <a:gd name="T19" fmla="*/ 262144 h 3"/>
                    <a:gd name="T20" fmla="*/ 230652 w 3"/>
                    <a:gd name="T21" fmla="*/ 0 h 3"/>
                    <a:gd name="T22" fmla="*/ 0 w 3"/>
                    <a:gd name="T23" fmla="*/ 262144 h 3"/>
                    <a:gd name="T24" fmla="*/ 133932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" name="Oval 890">
                  <a:extLst>
                    <a:ext uri="{FF2B5EF4-FFF2-40B4-BE49-F238E27FC236}">
                      <a16:creationId xmlns:a16="http://schemas.microsoft.com/office/drawing/2014/main" id="{90D0539B-93BE-8048-82CB-F6656973FE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0" y="3698"/>
                  <a:ext cx="35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" name="Oval 891">
                  <a:extLst>
                    <a:ext uri="{FF2B5EF4-FFF2-40B4-BE49-F238E27FC236}">
                      <a16:creationId xmlns:a16="http://schemas.microsoft.com/office/drawing/2014/main" id="{3BE1A8A9-21BC-324B-9D7F-FEF83EB54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8" y="3711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Freeform 892">
                  <a:extLst>
                    <a:ext uri="{FF2B5EF4-FFF2-40B4-BE49-F238E27FC236}">
                      <a16:creationId xmlns:a16="http://schemas.microsoft.com/office/drawing/2014/main" id="{09B078F1-BA4E-A645-BDE9-B6E0EA352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4" y="3707"/>
                  <a:ext cx="11" cy="16"/>
                </a:xfrm>
                <a:custGeom>
                  <a:avLst/>
                  <a:gdLst>
                    <a:gd name="T0" fmla="*/ 133932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133932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133932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9" name="Oval 893">
                  <a:extLst>
                    <a:ext uri="{FF2B5EF4-FFF2-40B4-BE49-F238E27FC236}">
                      <a16:creationId xmlns:a16="http://schemas.microsoft.com/office/drawing/2014/main" id="{CCC2D580-E97B-8243-9CA7-D39BD84BEC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5" y="3817"/>
                  <a:ext cx="38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" name="Oval 894">
                  <a:extLst>
                    <a:ext uri="{FF2B5EF4-FFF2-40B4-BE49-F238E27FC236}">
                      <a16:creationId xmlns:a16="http://schemas.microsoft.com/office/drawing/2014/main" id="{C2FF569D-7762-9342-9E32-D05F15EB3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2" y="3825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" name="Freeform 895">
                  <a:extLst>
                    <a:ext uri="{FF2B5EF4-FFF2-40B4-BE49-F238E27FC236}">
                      <a16:creationId xmlns:a16="http://schemas.microsoft.com/office/drawing/2014/main" id="{9635A8A1-B2BD-1140-A0BB-C7AC16319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3825"/>
                  <a:ext cx="12" cy="12"/>
                </a:xfrm>
                <a:custGeom>
                  <a:avLst/>
                  <a:gdLst>
                    <a:gd name="T0" fmla="*/ 0 w 3"/>
                    <a:gd name="T1" fmla="*/ 262144 h 3"/>
                    <a:gd name="T2" fmla="*/ 262144 w 3"/>
                    <a:gd name="T3" fmla="*/ 262144 h 3"/>
                    <a:gd name="T4" fmla="*/ 262144 w 3"/>
                    <a:gd name="T5" fmla="*/ 262144 h 3"/>
                    <a:gd name="T6" fmla="*/ 524288 w 3"/>
                    <a:gd name="T7" fmla="*/ 262144 h 3"/>
                    <a:gd name="T8" fmla="*/ 262144 w 3"/>
                    <a:gd name="T9" fmla="*/ 524288 h 3"/>
                    <a:gd name="T10" fmla="*/ 262144 w 3"/>
                    <a:gd name="T11" fmla="*/ 262144 h 3"/>
                    <a:gd name="T12" fmla="*/ 0 w 3"/>
                    <a:gd name="T13" fmla="*/ 262144 h 3"/>
                    <a:gd name="T14" fmla="*/ 0 w 3"/>
                    <a:gd name="T15" fmla="*/ 262144 h 3"/>
                    <a:gd name="T16" fmla="*/ 262144 w 3"/>
                    <a:gd name="T17" fmla="*/ 786432 h 3"/>
                    <a:gd name="T18" fmla="*/ 786432 w 3"/>
                    <a:gd name="T19" fmla="*/ 262144 h 3"/>
                    <a:gd name="T20" fmla="*/ 262144 w 3"/>
                    <a:gd name="T21" fmla="*/ 0 h 3"/>
                    <a:gd name="T22" fmla="*/ 0 w 3"/>
                    <a:gd name="T23" fmla="*/ 262144 h 3"/>
                    <a:gd name="T24" fmla="*/ 0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2" name="Oval 896">
                  <a:extLst>
                    <a:ext uri="{FF2B5EF4-FFF2-40B4-BE49-F238E27FC236}">
                      <a16:creationId xmlns:a16="http://schemas.microsoft.com/office/drawing/2014/main" id="{A7707E1D-960D-CD47-BA24-50AF4A2C6B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1" y="3776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" name="Oval 897">
                  <a:extLst>
                    <a:ext uri="{FF2B5EF4-FFF2-40B4-BE49-F238E27FC236}">
                      <a16:creationId xmlns:a16="http://schemas.microsoft.com/office/drawing/2014/main" id="{9C382659-7AF0-0F40-B883-71029FE008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8" y="3784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" name="Freeform 898">
                  <a:extLst>
                    <a:ext uri="{FF2B5EF4-FFF2-40B4-BE49-F238E27FC236}">
                      <a16:creationId xmlns:a16="http://schemas.microsoft.com/office/drawing/2014/main" id="{6072CC69-3590-C546-B246-D48818E90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4" y="3784"/>
                  <a:ext cx="12" cy="12"/>
                </a:xfrm>
                <a:custGeom>
                  <a:avLst/>
                  <a:gdLst>
                    <a:gd name="T0" fmla="*/ 262144 w 3"/>
                    <a:gd name="T1" fmla="*/ 262144 h 3"/>
                    <a:gd name="T2" fmla="*/ 262144 w 3"/>
                    <a:gd name="T3" fmla="*/ 262144 h 3"/>
                    <a:gd name="T4" fmla="*/ 524288 w 3"/>
                    <a:gd name="T5" fmla="*/ 262144 h 3"/>
                    <a:gd name="T6" fmla="*/ 524288 w 3"/>
                    <a:gd name="T7" fmla="*/ 262144 h 3"/>
                    <a:gd name="T8" fmla="*/ 524288 w 3"/>
                    <a:gd name="T9" fmla="*/ 524288 h 3"/>
                    <a:gd name="T10" fmla="*/ 262144 w 3"/>
                    <a:gd name="T11" fmla="*/ 262144 h 3"/>
                    <a:gd name="T12" fmla="*/ 262144 w 3"/>
                    <a:gd name="T13" fmla="*/ 262144 h 3"/>
                    <a:gd name="T14" fmla="*/ 0 w 3"/>
                    <a:gd name="T15" fmla="*/ 262144 h 3"/>
                    <a:gd name="T16" fmla="*/ 524288 w 3"/>
                    <a:gd name="T17" fmla="*/ 786432 h 3"/>
                    <a:gd name="T18" fmla="*/ 786432 w 3"/>
                    <a:gd name="T19" fmla="*/ 262144 h 3"/>
                    <a:gd name="T20" fmla="*/ 524288 w 3"/>
                    <a:gd name="T21" fmla="*/ 0 h 3"/>
                    <a:gd name="T22" fmla="*/ 0 w 3"/>
                    <a:gd name="T23" fmla="*/ 262144 h 3"/>
                    <a:gd name="T24" fmla="*/ 262144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5" name="Oval 899">
                  <a:extLst>
                    <a:ext uri="{FF2B5EF4-FFF2-40B4-BE49-F238E27FC236}">
                      <a16:creationId xmlns:a16="http://schemas.microsoft.com/office/drawing/2014/main" id="{4E097583-C6A9-AE47-8EEA-E07A3F73E2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1" y="3719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" name="Oval 900">
                  <a:extLst>
                    <a:ext uri="{FF2B5EF4-FFF2-40B4-BE49-F238E27FC236}">
                      <a16:creationId xmlns:a16="http://schemas.microsoft.com/office/drawing/2014/main" id="{3262B0BB-D1B0-0C4F-A0BE-AAC7CA27D4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9" y="3727"/>
                  <a:ext cx="7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" name="Freeform 901">
                  <a:extLst>
                    <a:ext uri="{FF2B5EF4-FFF2-40B4-BE49-F238E27FC236}">
                      <a16:creationId xmlns:a16="http://schemas.microsoft.com/office/drawing/2014/main" id="{95240C5A-7A37-814F-9733-CBDDEF48CD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5" y="3727"/>
                  <a:ext cx="11" cy="12"/>
                </a:xfrm>
                <a:custGeom>
                  <a:avLst/>
                  <a:gdLst>
                    <a:gd name="T0" fmla="*/ 133932 w 3"/>
                    <a:gd name="T1" fmla="*/ 262144 h 3"/>
                    <a:gd name="T2" fmla="*/ 133932 w 3"/>
                    <a:gd name="T3" fmla="*/ 262144 h 3"/>
                    <a:gd name="T4" fmla="*/ 230652 w 3"/>
                    <a:gd name="T5" fmla="*/ 262144 h 3"/>
                    <a:gd name="T6" fmla="*/ 230652 w 3"/>
                    <a:gd name="T7" fmla="*/ 262144 h 3"/>
                    <a:gd name="T8" fmla="*/ 230652 w 3"/>
                    <a:gd name="T9" fmla="*/ 524288 h 3"/>
                    <a:gd name="T10" fmla="*/ 133932 w 3"/>
                    <a:gd name="T11" fmla="*/ 262144 h 3"/>
                    <a:gd name="T12" fmla="*/ 133932 w 3"/>
                    <a:gd name="T13" fmla="*/ 262144 h 3"/>
                    <a:gd name="T14" fmla="*/ 0 w 3"/>
                    <a:gd name="T15" fmla="*/ 262144 h 3"/>
                    <a:gd name="T16" fmla="*/ 230652 w 3"/>
                    <a:gd name="T17" fmla="*/ 786432 h 3"/>
                    <a:gd name="T18" fmla="*/ 357152 w 3"/>
                    <a:gd name="T19" fmla="*/ 262144 h 3"/>
                    <a:gd name="T20" fmla="*/ 230652 w 3"/>
                    <a:gd name="T21" fmla="*/ 0 h 3"/>
                    <a:gd name="T22" fmla="*/ 0 w 3"/>
                    <a:gd name="T23" fmla="*/ 262144 h 3"/>
                    <a:gd name="T24" fmla="*/ 133932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8" name="Oval 902">
                  <a:extLst>
                    <a:ext uri="{FF2B5EF4-FFF2-40B4-BE49-F238E27FC236}">
                      <a16:creationId xmlns:a16="http://schemas.microsoft.com/office/drawing/2014/main" id="{378C6C80-F7CB-5046-B6D3-B25DFFE99A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7" y="3690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" name="Oval 903">
                  <a:extLst>
                    <a:ext uri="{FF2B5EF4-FFF2-40B4-BE49-F238E27FC236}">
                      <a16:creationId xmlns:a16="http://schemas.microsoft.com/office/drawing/2014/main" id="{80CDAD19-24A2-0045-B40E-0B79B2FA53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4" y="3698"/>
                  <a:ext cx="8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Freeform 904">
                  <a:extLst>
                    <a:ext uri="{FF2B5EF4-FFF2-40B4-BE49-F238E27FC236}">
                      <a16:creationId xmlns:a16="http://schemas.microsoft.com/office/drawing/2014/main" id="{97395056-0FA0-264D-A53C-9E305A142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1" y="3698"/>
                  <a:ext cx="11" cy="13"/>
                </a:xfrm>
                <a:custGeom>
                  <a:avLst/>
                  <a:gdLst>
                    <a:gd name="T0" fmla="*/ 133932 w 3"/>
                    <a:gd name="T1" fmla="*/ 490494 h 3"/>
                    <a:gd name="T2" fmla="*/ 133932 w 3"/>
                    <a:gd name="T3" fmla="*/ 490494 h 3"/>
                    <a:gd name="T4" fmla="*/ 230652 w 3"/>
                    <a:gd name="T5" fmla="*/ 490494 h 3"/>
                    <a:gd name="T6" fmla="*/ 230652 w 3"/>
                    <a:gd name="T7" fmla="*/ 490494 h 3"/>
                    <a:gd name="T8" fmla="*/ 230652 w 3"/>
                    <a:gd name="T9" fmla="*/ 1118442 h 3"/>
                    <a:gd name="T10" fmla="*/ 133932 w 3"/>
                    <a:gd name="T11" fmla="*/ 490494 h 3"/>
                    <a:gd name="T12" fmla="*/ 133932 w 3"/>
                    <a:gd name="T13" fmla="*/ 490494 h 3"/>
                    <a:gd name="T14" fmla="*/ 0 w 3"/>
                    <a:gd name="T15" fmla="*/ 490494 h 3"/>
                    <a:gd name="T16" fmla="*/ 230652 w 3"/>
                    <a:gd name="T17" fmla="*/ 1608936 h 3"/>
                    <a:gd name="T18" fmla="*/ 357152 w 3"/>
                    <a:gd name="T19" fmla="*/ 490494 h 3"/>
                    <a:gd name="T20" fmla="*/ 230652 w 3"/>
                    <a:gd name="T21" fmla="*/ 0 h 3"/>
                    <a:gd name="T22" fmla="*/ 0 w 3"/>
                    <a:gd name="T23" fmla="*/ 490494 h 3"/>
                    <a:gd name="T24" fmla="*/ 133932 w 3"/>
                    <a:gd name="T25" fmla="*/ 49049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1" name="Oval 905">
                  <a:extLst>
                    <a:ext uri="{FF2B5EF4-FFF2-40B4-BE49-F238E27FC236}">
                      <a16:creationId xmlns:a16="http://schemas.microsoft.com/office/drawing/2014/main" id="{317E7235-F63C-8E44-BC9D-C68DF8B460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8" y="3674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" name="Oval 906">
                  <a:extLst>
                    <a:ext uri="{FF2B5EF4-FFF2-40B4-BE49-F238E27FC236}">
                      <a16:creationId xmlns:a16="http://schemas.microsoft.com/office/drawing/2014/main" id="{3235B941-33AC-E044-9B41-D7CE7A84C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2" y="3682"/>
                  <a:ext cx="11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" name="Freeform 907">
                  <a:extLst>
                    <a:ext uri="{FF2B5EF4-FFF2-40B4-BE49-F238E27FC236}">
                      <a16:creationId xmlns:a16="http://schemas.microsoft.com/office/drawing/2014/main" id="{FE52A7DD-E609-A145-8B5F-4511D20716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2" y="3678"/>
                  <a:ext cx="11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4" name="Oval 908">
                  <a:extLst>
                    <a:ext uri="{FF2B5EF4-FFF2-40B4-BE49-F238E27FC236}">
                      <a16:creationId xmlns:a16="http://schemas.microsoft.com/office/drawing/2014/main" id="{4CCD3648-D60D-964E-96E3-04DAF058A1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5" y="3739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Oval 909">
                  <a:extLst>
                    <a:ext uri="{FF2B5EF4-FFF2-40B4-BE49-F238E27FC236}">
                      <a16:creationId xmlns:a16="http://schemas.microsoft.com/office/drawing/2014/main" id="{FCE83168-DAD8-4B4E-A49F-08CAE80D91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2" y="3747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Freeform 910">
                  <a:extLst>
                    <a:ext uri="{FF2B5EF4-FFF2-40B4-BE49-F238E27FC236}">
                      <a16:creationId xmlns:a16="http://schemas.microsoft.com/office/drawing/2014/main" id="{33D7D0A6-6FE1-104F-8419-F6BA7278F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8" y="3743"/>
                  <a:ext cx="16" cy="17"/>
                </a:xfrm>
                <a:custGeom>
                  <a:avLst/>
                  <a:gdLst>
                    <a:gd name="T0" fmla="*/ 262144 w 4"/>
                    <a:gd name="T1" fmla="*/ 955273 h 4"/>
                    <a:gd name="T2" fmla="*/ 262144 w 4"/>
                    <a:gd name="T3" fmla="*/ 955273 h 4"/>
                    <a:gd name="T4" fmla="*/ 524288 w 4"/>
                    <a:gd name="T5" fmla="*/ 424435 h 4"/>
                    <a:gd name="T6" fmla="*/ 786432 w 4"/>
                    <a:gd name="T7" fmla="*/ 955273 h 4"/>
                    <a:gd name="T8" fmla="*/ 524288 w 4"/>
                    <a:gd name="T9" fmla="*/ 1379703 h 4"/>
                    <a:gd name="T10" fmla="*/ 262144 w 4"/>
                    <a:gd name="T11" fmla="*/ 955273 h 4"/>
                    <a:gd name="T12" fmla="*/ 262144 w 4"/>
                    <a:gd name="T13" fmla="*/ 955273 h 4"/>
                    <a:gd name="T14" fmla="*/ 0 w 4"/>
                    <a:gd name="T15" fmla="*/ 955273 h 4"/>
                    <a:gd name="T16" fmla="*/ 524288 w 4"/>
                    <a:gd name="T17" fmla="*/ 1803849 h 4"/>
                    <a:gd name="T18" fmla="*/ 1048576 w 4"/>
                    <a:gd name="T19" fmla="*/ 955273 h 4"/>
                    <a:gd name="T20" fmla="*/ 524288 w 4"/>
                    <a:gd name="T21" fmla="*/ 0 h 4"/>
                    <a:gd name="T22" fmla="*/ 0 w 4"/>
                    <a:gd name="T23" fmla="*/ 955273 h 4"/>
                    <a:gd name="T24" fmla="*/ 262144 w 4"/>
                    <a:gd name="T25" fmla="*/ 955273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7" name="Oval 911">
                  <a:extLst>
                    <a:ext uri="{FF2B5EF4-FFF2-40B4-BE49-F238E27FC236}">
                      <a16:creationId xmlns:a16="http://schemas.microsoft.com/office/drawing/2014/main" id="{16B61B39-8C6B-D04A-8C36-33F56CA95B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9" y="3735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Oval 912">
                  <a:extLst>
                    <a:ext uri="{FF2B5EF4-FFF2-40B4-BE49-F238E27FC236}">
                      <a16:creationId xmlns:a16="http://schemas.microsoft.com/office/drawing/2014/main" id="{D09ECC4E-F571-B945-83D2-85352A38C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3743"/>
                  <a:ext cx="8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" name="Freeform 913">
                  <a:extLst>
                    <a:ext uri="{FF2B5EF4-FFF2-40B4-BE49-F238E27FC236}">
                      <a16:creationId xmlns:a16="http://schemas.microsoft.com/office/drawing/2014/main" id="{C682542A-48A2-2C41-BDE2-EF0AF1468F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3743"/>
                  <a:ext cx="15" cy="13"/>
                </a:xfrm>
                <a:custGeom>
                  <a:avLst/>
                  <a:gdLst>
                    <a:gd name="T0" fmla="*/ 155828 w 4"/>
                    <a:gd name="T1" fmla="*/ 1118442 h 3"/>
                    <a:gd name="T2" fmla="*/ 155828 w 4"/>
                    <a:gd name="T3" fmla="*/ 1118442 h 3"/>
                    <a:gd name="T4" fmla="*/ 314453 w 4"/>
                    <a:gd name="T5" fmla="*/ 490494 h 3"/>
                    <a:gd name="T6" fmla="*/ 428738 w 4"/>
                    <a:gd name="T7" fmla="*/ 1118442 h 3"/>
                    <a:gd name="T8" fmla="*/ 314453 w 4"/>
                    <a:gd name="T9" fmla="*/ 1118442 h 3"/>
                    <a:gd name="T10" fmla="*/ 155828 w 4"/>
                    <a:gd name="T11" fmla="*/ 1118442 h 3"/>
                    <a:gd name="T12" fmla="*/ 155828 w 4"/>
                    <a:gd name="T13" fmla="*/ 1118442 h 3"/>
                    <a:gd name="T14" fmla="*/ 0 w 4"/>
                    <a:gd name="T15" fmla="*/ 1118442 h 3"/>
                    <a:gd name="T16" fmla="*/ 314453 w 4"/>
                    <a:gd name="T17" fmla="*/ 1608936 h 3"/>
                    <a:gd name="T18" fmla="*/ 584355 w 4"/>
                    <a:gd name="T19" fmla="*/ 1118442 h 3"/>
                    <a:gd name="T20" fmla="*/ 314453 w 4"/>
                    <a:gd name="T21" fmla="*/ 0 h 3"/>
                    <a:gd name="T22" fmla="*/ 0 w 4"/>
                    <a:gd name="T23" fmla="*/ 1118442 h 3"/>
                    <a:gd name="T24" fmla="*/ 155828 w 4"/>
                    <a:gd name="T25" fmla="*/ 1118442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0" name="Oval 914">
                  <a:extLst>
                    <a:ext uri="{FF2B5EF4-FFF2-40B4-BE49-F238E27FC236}">
                      <a16:creationId xmlns:a16="http://schemas.microsoft.com/office/drawing/2014/main" id="{C14BF76E-FFC9-E842-B8D3-3428C238B0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0" y="3968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" name="Oval 915">
                  <a:extLst>
                    <a:ext uri="{FF2B5EF4-FFF2-40B4-BE49-F238E27FC236}">
                      <a16:creationId xmlns:a16="http://schemas.microsoft.com/office/drawing/2014/main" id="{6A942A41-990D-A14A-8B34-EFB24BF94A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7" y="3976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" name="Freeform 916">
                  <a:extLst>
                    <a:ext uri="{FF2B5EF4-FFF2-40B4-BE49-F238E27FC236}">
                      <a16:creationId xmlns:a16="http://schemas.microsoft.com/office/drawing/2014/main" id="{26E0E87F-AF68-A647-99A0-9DE1BBB8E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3" y="3976"/>
                  <a:ext cx="12" cy="12"/>
                </a:xfrm>
                <a:custGeom>
                  <a:avLst/>
                  <a:gdLst>
                    <a:gd name="T0" fmla="*/ 262144 w 3"/>
                    <a:gd name="T1" fmla="*/ 262144 h 3"/>
                    <a:gd name="T2" fmla="*/ 262144 w 3"/>
                    <a:gd name="T3" fmla="*/ 262144 h 3"/>
                    <a:gd name="T4" fmla="*/ 524288 w 3"/>
                    <a:gd name="T5" fmla="*/ 262144 h 3"/>
                    <a:gd name="T6" fmla="*/ 524288 w 3"/>
                    <a:gd name="T7" fmla="*/ 262144 h 3"/>
                    <a:gd name="T8" fmla="*/ 524288 w 3"/>
                    <a:gd name="T9" fmla="*/ 524288 h 3"/>
                    <a:gd name="T10" fmla="*/ 262144 w 3"/>
                    <a:gd name="T11" fmla="*/ 262144 h 3"/>
                    <a:gd name="T12" fmla="*/ 262144 w 3"/>
                    <a:gd name="T13" fmla="*/ 262144 h 3"/>
                    <a:gd name="T14" fmla="*/ 0 w 3"/>
                    <a:gd name="T15" fmla="*/ 262144 h 3"/>
                    <a:gd name="T16" fmla="*/ 524288 w 3"/>
                    <a:gd name="T17" fmla="*/ 786432 h 3"/>
                    <a:gd name="T18" fmla="*/ 786432 w 3"/>
                    <a:gd name="T19" fmla="*/ 262144 h 3"/>
                    <a:gd name="T20" fmla="*/ 524288 w 3"/>
                    <a:gd name="T21" fmla="*/ 0 h 3"/>
                    <a:gd name="T22" fmla="*/ 0 w 3"/>
                    <a:gd name="T23" fmla="*/ 262144 h 3"/>
                    <a:gd name="T24" fmla="*/ 262144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3" name="Oval 917">
                  <a:extLst>
                    <a:ext uri="{FF2B5EF4-FFF2-40B4-BE49-F238E27FC236}">
                      <a16:creationId xmlns:a16="http://schemas.microsoft.com/office/drawing/2014/main" id="{BC131B04-4B6F-FB4B-AEE1-F126D2C3B9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6" y="4033"/>
                  <a:ext cx="39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" name="Oval 918">
                  <a:extLst>
                    <a:ext uri="{FF2B5EF4-FFF2-40B4-BE49-F238E27FC236}">
                      <a16:creationId xmlns:a16="http://schemas.microsoft.com/office/drawing/2014/main" id="{3D34AD67-33F2-C44F-90C0-5F9C77BFB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4" y="4041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Freeform 919">
                  <a:extLst>
                    <a:ext uri="{FF2B5EF4-FFF2-40B4-BE49-F238E27FC236}">
                      <a16:creationId xmlns:a16="http://schemas.microsoft.com/office/drawing/2014/main" id="{25F11ACD-0B87-B345-BA00-ED1649F3C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4" y="4041"/>
                  <a:ext cx="12" cy="13"/>
                </a:xfrm>
                <a:custGeom>
                  <a:avLst/>
                  <a:gdLst>
                    <a:gd name="T0" fmla="*/ 0 w 3"/>
                    <a:gd name="T1" fmla="*/ 490494 h 3"/>
                    <a:gd name="T2" fmla="*/ 262144 w 3"/>
                    <a:gd name="T3" fmla="*/ 490494 h 3"/>
                    <a:gd name="T4" fmla="*/ 262144 w 3"/>
                    <a:gd name="T5" fmla="*/ 490494 h 3"/>
                    <a:gd name="T6" fmla="*/ 524288 w 3"/>
                    <a:gd name="T7" fmla="*/ 490494 h 3"/>
                    <a:gd name="T8" fmla="*/ 262144 w 3"/>
                    <a:gd name="T9" fmla="*/ 1118442 h 3"/>
                    <a:gd name="T10" fmla="*/ 262144 w 3"/>
                    <a:gd name="T11" fmla="*/ 490494 h 3"/>
                    <a:gd name="T12" fmla="*/ 0 w 3"/>
                    <a:gd name="T13" fmla="*/ 490494 h 3"/>
                    <a:gd name="T14" fmla="*/ 0 w 3"/>
                    <a:gd name="T15" fmla="*/ 490494 h 3"/>
                    <a:gd name="T16" fmla="*/ 262144 w 3"/>
                    <a:gd name="T17" fmla="*/ 1608936 h 3"/>
                    <a:gd name="T18" fmla="*/ 786432 w 3"/>
                    <a:gd name="T19" fmla="*/ 490494 h 3"/>
                    <a:gd name="T20" fmla="*/ 262144 w 3"/>
                    <a:gd name="T21" fmla="*/ 0 h 3"/>
                    <a:gd name="T22" fmla="*/ 0 w 3"/>
                    <a:gd name="T23" fmla="*/ 490494 h 3"/>
                    <a:gd name="T24" fmla="*/ 0 w 3"/>
                    <a:gd name="T25" fmla="*/ 49049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6" name="Oval 920">
                  <a:extLst>
                    <a:ext uri="{FF2B5EF4-FFF2-40B4-BE49-F238E27FC236}">
                      <a16:creationId xmlns:a16="http://schemas.microsoft.com/office/drawing/2014/main" id="{3001AACE-4230-F942-AE9F-C21A146A83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029"/>
                  <a:ext cx="39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Oval 921">
                  <a:extLst>
                    <a:ext uri="{FF2B5EF4-FFF2-40B4-BE49-F238E27FC236}">
                      <a16:creationId xmlns:a16="http://schemas.microsoft.com/office/drawing/2014/main" id="{59FA2BD7-317C-C64E-99CF-9C4FE7BBC9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8" y="4041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Freeform 922">
                  <a:extLst>
                    <a:ext uri="{FF2B5EF4-FFF2-40B4-BE49-F238E27FC236}">
                      <a16:creationId xmlns:a16="http://schemas.microsoft.com/office/drawing/2014/main" id="{022518FC-25E0-BC40-84A0-3B45D526E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8" y="4037"/>
                  <a:ext cx="12" cy="13"/>
                </a:xfrm>
                <a:custGeom>
                  <a:avLst/>
                  <a:gdLst>
                    <a:gd name="T0" fmla="*/ 0 w 3"/>
                    <a:gd name="T1" fmla="*/ 1118442 h 3"/>
                    <a:gd name="T2" fmla="*/ 262144 w 3"/>
                    <a:gd name="T3" fmla="*/ 1118442 h 3"/>
                    <a:gd name="T4" fmla="*/ 262144 w 3"/>
                    <a:gd name="T5" fmla="*/ 490494 h 3"/>
                    <a:gd name="T6" fmla="*/ 524288 w 3"/>
                    <a:gd name="T7" fmla="*/ 1118442 h 3"/>
                    <a:gd name="T8" fmla="*/ 262144 w 3"/>
                    <a:gd name="T9" fmla="*/ 1118442 h 3"/>
                    <a:gd name="T10" fmla="*/ 262144 w 3"/>
                    <a:gd name="T11" fmla="*/ 1118442 h 3"/>
                    <a:gd name="T12" fmla="*/ 0 w 3"/>
                    <a:gd name="T13" fmla="*/ 1118442 h 3"/>
                    <a:gd name="T14" fmla="*/ 0 w 3"/>
                    <a:gd name="T15" fmla="*/ 1118442 h 3"/>
                    <a:gd name="T16" fmla="*/ 262144 w 3"/>
                    <a:gd name="T17" fmla="*/ 1608936 h 3"/>
                    <a:gd name="T18" fmla="*/ 786432 w 3"/>
                    <a:gd name="T19" fmla="*/ 1118442 h 3"/>
                    <a:gd name="T20" fmla="*/ 262144 w 3"/>
                    <a:gd name="T21" fmla="*/ 0 h 3"/>
                    <a:gd name="T22" fmla="*/ 0 w 3"/>
                    <a:gd name="T23" fmla="*/ 1118442 h 3"/>
                    <a:gd name="T24" fmla="*/ 0 w 3"/>
                    <a:gd name="T25" fmla="*/ 1118442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9" name="Oval 923">
                  <a:extLst>
                    <a:ext uri="{FF2B5EF4-FFF2-40B4-BE49-F238E27FC236}">
                      <a16:creationId xmlns:a16="http://schemas.microsoft.com/office/drawing/2014/main" id="{35DCC6E3-3BD4-4F4F-A80A-B31A966879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7" y="3825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" name="Oval 924">
                  <a:extLst>
                    <a:ext uri="{FF2B5EF4-FFF2-40B4-BE49-F238E27FC236}">
                      <a16:creationId xmlns:a16="http://schemas.microsoft.com/office/drawing/2014/main" id="{D96589A1-9664-0C4A-A40D-842AE74AC6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4" y="3833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" name="Freeform 925">
                  <a:extLst>
                    <a:ext uri="{FF2B5EF4-FFF2-40B4-BE49-F238E27FC236}">
                      <a16:creationId xmlns:a16="http://schemas.microsoft.com/office/drawing/2014/main" id="{061C0A7B-59C9-4249-A763-3FE5210544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3829"/>
                  <a:ext cx="15" cy="16"/>
                </a:xfrm>
                <a:custGeom>
                  <a:avLst/>
                  <a:gdLst>
                    <a:gd name="T0" fmla="*/ 155828 w 4"/>
                    <a:gd name="T1" fmla="*/ 524288 h 4"/>
                    <a:gd name="T2" fmla="*/ 155828 w 4"/>
                    <a:gd name="T3" fmla="*/ 524288 h 4"/>
                    <a:gd name="T4" fmla="*/ 314453 w 4"/>
                    <a:gd name="T5" fmla="*/ 262144 h 4"/>
                    <a:gd name="T6" fmla="*/ 428738 w 4"/>
                    <a:gd name="T7" fmla="*/ 524288 h 4"/>
                    <a:gd name="T8" fmla="*/ 314453 w 4"/>
                    <a:gd name="T9" fmla="*/ 786432 h 4"/>
                    <a:gd name="T10" fmla="*/ 155828 w 4"/>
                    <a:gd name="T11" fmla="*/ 524288 h 4"/>
                    <a:gd name="T12" fmla="*/ 155828 w 4"/>
                    <a:gd name="T13" fmla="*/ 524288 h 4"/>
                    <a:gd name="T14" fmla="*/ 0 w 4"/>
                    <a:gd name="T15" fmla="*/ 524288 h 4"/>
                    <a:gd name="T16" fmla="*/ 314453 w 4"/>
                    <a:gd name="T17" fmla="*/ 1048576 h 4"/>
                    <a:gd name="T18" fmla="*/ 584355 w 4"/>
                    <a:gd name="T19" fmla="*/ 524288 h 4"/>
                    <a:gd name="T20" fmla="*/ 314453 w 4"/>
                    <a:gd name="T21" fmla="*/ 0 h 4"/>
                    <a:gd name="T22" fmla="*/ 0 w 4"/>
                    <a:gd name="T23" fmla="*/ 524288 h 4"/>
                    <a:gd name="T24" fmla="*/ 155828 w 4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2" name="Oval 926">
                  <a:extLst>
                    <a:ext uri="{FF2B5EF4-FFF2-40B4-BE49-F238E27FC236}">
                      <a16:creationId xmlns:a16="http://schemas.microsoft.com/office/drawing/2014/main" id="{4AD211F0-73BB-DF41-A009-AF2EB3AA7A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6" y="3899"/>
                  <a:ext cx="35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" name="Oval 927">
                  <a:extLst>
                    <a:ext uri="{FF2B5EF4-FFF2-40B4-BE49-F238E27FC236}">
                      <a16:creationId xmlns:a16="http://schemas.microsoft.com/office/drawing/2014/main" id="{533EE1FD-4B85-A04B-8E43-12115A1A34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4" y="3907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" name="Freeform 928">
                  <a:extLst>
                    <a:ext uri="{FF2B5EF4-FFF2-40B4-BE49-F238E27FC236}">
                      <a16:creationId xmlns:a16="http://schemas.microsoft.com/office/drawing/2014/main" id="{8001DF93-A076-A04B-9933-6296B5D529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0" y="3907"/>
                  <a:ext cx="15" cy="12"/>
                </a:xfrm>
                <a:custGeom>
                  <a:avLst/>
                  <a:gdLst>
                    <a:gd name="T0" fmla="*/ 155828 w 4"/>
                    <a:gd name="T1" fmla="*/ 524288 h 3"/>
                    <a:gd name="T2" fmla="*/ 155828 w 4"/>
                    <a:gd name="T3" fmla="*/ 524288 h 3"/>
                    <a:gd name="T4" fmla="*/ 314453 w 4"/>
                    <a:gd name="T5" fmla="*/ 262144 h 3"/>
                    <a:gd name="T6" fmla="*/ 428738 w 4"/>
                    <a:gd name="T7" fmla="*/ 524288 h 3"/>
                    <a:gd name="T8" fmla="*/ 314453 w 4"/>
                    <a:gd name="T9" fmla="*/ 524288 h 3"/>
                    <a:gd name="T10" fmla="*/ 155828 w 4"/>
                    <a:gd name="T11" fmla="*/ 524288 h 3"/>
                    <a:gd name="T12" fmla="*/ 155828 w 4"/>
                    <a:gd name="T13" fmla="*/ 524288 h 3"/>
                    <a:gd name="T14" fmla="*/ 0 w 4"/>
                    <a:gd name="T15" fmla="*/ 524288 h 3"/>
                    <a:gd name="T16" fmla="*/ 314453 w 4"/>
                    <a:gd name="T17" fmla="*/ 786432 h 3"/>
                    <a:gd name="T18" fmla="*/ 584355 w 4"/>
                    <a:gd name="T19" fmla="*/ 524288 h 3"/>
                    <a:gd name="T20" fmla="*/ 314453 w 4"/>
                    <a:gd name="T21" fmla="*/ 0 h 3"/>
                    <a:gd name="T22" fmla="*/ 0 w 4"/>
                    <a:gd name="T23" fmla="*/ 524288 h 3"/>
                    <a:gd name="T24" fmla="*/ 155828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5" name="Oval 929">
                  <a:extLst>
                    <a:ext uri="{FF2B5EF4-FFF2-40B4-BE49-F238E27FC236}">
                      <a16:creationId xmlns:a16="http://schemas.microsoft.com/office/drawing/2014/main" id="{F5DAFC04-8ABB-BD43-B52B-C55A084745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7" y="3919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" name="Oval 930">
                  <a:extLst>
                    <a:ext uri="{FF2B5EF4-FFF2-40B4-BE49-F238E27FC236}">
                      <a16:creationId xmlns:a16="http://schemas.microsoft.com/office/drawing/2014/main" id="{DAD9F049-B2E8-4241-81C7-2372B47948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4" y="3927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" name="Freeform 931">
                  <a:extLst>
                    <a:ext uri="{FF2B5EF4-FFF2-40B4-BE49-F238E27FC236}">
                      <a16:creationId xmlns:a16="http://schemas.microsoft.com/office/drawing/2014/main" id="{13EFC07B-39E0-5148-B6A1-8D9EE72F9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1" y="3923"/>
                  <a:ext cx="15" cy="16"/>
                </a:xfrm>
                <a:custGeom>
                  <a:avLst/>
                  <a:gdLst>
                    <a:gd name="T0" fmla="*/ 155828 w 4"/>
                    <a:gd name="T1" fmla="*/ 524288 h 4"/>
                    <a:gd name="T2" fmla="*/ 155828 w 4"/>
                    <a:gd name="T3" fmla="*/ 524288 h 4"/>
                    <a:gd name="T4" fmla="*/ 314453 w 4"/>
                    <a:gd name="T5" fmla="*/ 262144 h 4"/>
                    <a:gd name="T6" fmla="*/ 428738 w 4"/>
                    <a:gd name="T7" fmla="*/ 524288 h 4"/>
                    <a:gd name="T8" fmla="*/ 314453 w 4"/>
                    <a:gd name="T9" fmla="*/ 786432 h 4"/>
                    <a:gd name="T10" fmla="*/ 155828 w 4"/>
                    <a:gd name="T11" fmla="*/ 524288 h 4"/>
                    <a:gd name="T12" fmla="*/ 155828 w 4"/>
                    <a:gd name="T13" fmla="*/ 524288 h 4"/>
                    <a:gd name="T14" fmla="*/ 0 w 4"/>
                    <a:gd name="T15" fmla="*/ 524288 h 4"/>
                    <a:gd name="T16" fmla="*/ 314453 w 4"/>
                    <a:gd name="T17" fmla="*/ 1048576 h 4"/>
                    <a:gd name="T18" fmla="*/ 584355 w 4"/>
                    <a:gd name="T19" fmla="*/ 524288 h 4"/>
                    <a:gd name="T20" fmla="*/ 314453 w 4"/>
                    <a:gd name="T21" fmla="*/ 0 h 4"/>
                    <a:gd name="T22" fmla="*/ 0 w 4"/>
                    <a:gd name="T23" fmla="*/ 524288 h 4"/>
                    <a:gd name="T24" fmla="*/ 155828 w 4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8" name="Oval 932">
                  <a:extLst>
                    <a:ext uri="{FF2B5EF4-FFF2-40B4-BE49-F238E27FC236}">
                      <a16:creationId xmlns:a16="http://schemas.microsoft.com/office/drawing/2014/main" id="{D22C003A-EA9E-CE49-B542-155660E7B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0" y="3980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" name="Oval 933">
                  <a:extLst>
                    <a:ext uri="{FF2B5EF4-FFF2-40B4-BE49-F238E27FC236}">
                      <a16:creationId xmlns:a16="http://schemas.microsoft.com/office/drawing/2014/main" id="{CADE3D47-984C-584D-9673-586A5FFEA6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8" y="3988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" name="Freeform 934">
                  <a:extLst>
                    <a:ext uri="{FF2B5EF4-FFF2-40B4-BE49-F238E27FC236}">
                      <a16:creationId xmlns:a16="http://schemas.microsoft.com/office/drawing/2014/main" id="{7F3411BF-FF06-ED47-A0D3-2B793EAEB3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4" y="3984"/>
                  <a:ext cx="15" cy="17"/>
                </a:xfrm>
                <a:custGeom>
                  <a:avLst/>
                  <a:gdLst>
                    <a:gd name="T0" fmla="*/ 155828 w 4"/>
                    <a:gd name="T1" fmla="*/ 955273 h 4"/>
                    <a:gd name="T2" fmla="*/ 155828 w 4"/>
                    <a:gd name="T3" fmla="*/ 955273 h 4"/>
                    <a:gd name="T4" fmla="*/ 314453 w 4"/>
                    <a:gd name="T5" fmla="*/ 424435 h 4"/>
                    <a:gd name="T6" fmla="*/ 428738 w 4"/>
                    <a:gd name="T7" fmla="*/ 955273 h 4"/>
                    <a:gd name="T8" fmla="*/ 314453 w 4"/>
                    <a:gd name="T9" fmla="*/ 1379703 h 4"/>
                    <a:gd name="T10" fmla="*/ 155828 w 4"/>
                    <a:gd name="T11" fmla="*/ 955273 h 4"/>
                    <a:gd name="T12" fmla="*/ 155828 w 4"/>
                    <a:gd name="T13" fmla="*/ 955273 h 4"/>
                    <a:gd name="T14" fmla="*/ 0 w 4"/>
                    <a:gd name="T15" fmla="*/ 955273 h 4"/>
                    <a:gd name="T16" fmla="*/ 314453 w 4"/>
                    <a:gd name="T17" fmla="*/ 1803849 h 4"/>
                    <a:gd name="T18" fmla="*/ 584355 w 4"/>
                    <a:gd name="T19" fmla="*/ 955273 h 4"/>
                    <a:gd name="T20" fmla="*/ 314453 w 4"/>
                    <a:gd name="T21" fmla="*/ 0 h 4"/>
                    <a:gd name="T22" fmla="*/ 0 w 4"/>
                    <a:gd name="T23" fmla="*/ 955273 h 4"/>
                    <a:gd name="T24" fmla="*/ 155828 w 4"/>
                    <a:gd name="T25" fmla="*/ 955273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1" name="Oval 935">
                  <a:extLst>
                    <a:ext uri="{FF2B5EF4-FFF2-40B4-BE49-F238E27FC236}">
                      <a16:creationId xmlns:a16="http://schemas.microsoft.com/office/drawing/2014/main" id="{6F76D0D7-5953-D249-B276-B9004F6B20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0" y="3217"/>
                  <a:ext cx="38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" name="Oval 936">
                  <a:extLst>
                    <a:ext uri="{FF2B5EF4-FFF2-40B4-BE49-F238E27FC236}">
                      <a16:creationId xmlns:a16="http://schemas.microsoft.com/office/drawing/2014/main" id="{F8C9B38A-7636-B041-BE5B-98BBF235A9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7" y="3229"/>
                  <a:ext cx="12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" name="Freeform 937">
                  <a:extLst>
                    <a:ext uri="{FF2B5EF4-FFF2-40B4-BE49-F238E27FC236}">
                      <a16:creationId xmlns:a16="http://schemas.microsoft.com/office/drawing/2014/main" id="{CC6B665C-04ED-BD49-BD4C-34EB82CE95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3225"/>
                  <a:ext cx="12" cy="12"/>
                </a:xfrm>
                <a:custGeom>
                  <a:avLst/>
                  <a:gdLst>
                    <a:gd name="T0" fmla="*/ 0 w 3"/>
                    <a:gd name="T1" fmla="*/ 524288 h 3"/>
                    <a:gd name="T2" fmla="*/ 262144 w 3"/>
                    <a:gd name="T3" fmla="*/ 524288 h 3"/>
                    <a:gd name="T4" fmla="*/ 262144 w 3"/>
                    <a:gd name="T5" fmla="*/ 262144 h 3"/>
                    <a:gd name="T6" fmla="*/ 524288 w 3"/>
                    <a:gd name="T7" fmla="*/ 524288 h 3"/>
                    <a:gd name="T8" fmla="*/ 262144 w 3"/>
                    <a:gd name="T9" fmla="*/ 524288 h 3"/>
                    <a:gd name="T10" fmla="*/ 262144 w 3"/>
                    <a:gd name="T11" fmla="*/ 524288 h 3"/>
                    <a:gd name="T12" fmla="*/ 0 w 3"/>
                    <a:gd name="T13" fmla="*/ 524288 h 3"/>
                    <a:gd name="T14" fmla="*/ 0 w 3"/>
                    <a:gd name="T15" fmla="*/ 524288 h 3"/>
                    <a:gd name="T16" fmla="*/ 262144 w 3"/>
                    <a:gd name="T17" fmla="*/ 786432 h 3"/>
                    <a:gd name="T18" fmla="*/ 786432 w 3"/>
                    <a:gd name="T19" fmla="*/ 524288 h 3"/>
                    <a:gd name="T20" fmla="*/ 262144 w 3"/>
                    <a:gd name="T21" fmla="*/ 0 h 3"/>
                    <a:gd name="T22" fmla="*/ 0 w 3"/>
                    <a:gd name="T23" fmla="*/ 524288 h 3"/>
                    <a:gd name="T24" fmla="*/ 0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" name="Oval 938">
                  <a:extLst>
                    <a:ext uri="{FF2B5EF4-FFF2-40B4-BE49-F238E27FC236}">
                      <a16:creationId xmlns:a16="http://schemas.microsoft.com/office/drawing/2014/main" id="{735A7B94-3A65-D849-92A7-42D0FFA0FE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9" y="3160"/>
                  <a:ext cx="38" cy="40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Oval 939">
                  <a:extLst>
                    <a:ext uri="{FF2B5EF4-FFF2-40B4-BE49-F238E27FC236}">
                      <a16:creationId xmlns:a16="http://schemas.microsoft.com/office/drawing/2014/main" id="{D0CB6E93-4363-3A4A-8ABB-2C7026C55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6" y="3172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" name="Freeform 940">
                  <a:extLst>
                    <a:ext uri="{FF2B5EF4-FFF2-40B4-BE49-F238E27FC236}">
                      <a16:creationId xmlns:a16="http://schemas.microsoft.com/office/drawing/2014/main" id="{E1D0DFEB-739C-124D-9925-C8457347DA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" y="3168"/>
                  <a:ext cx="12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262144 w 3"/>
                    <a:gd name="T3" fmla="*/ 524288 h 4"/>
                    <a:gd name="T4" fmla="*/ 262144 w 3"/>
                    <a:gd name="T5" fmla="*/ 262144 h 4"/>
                    <a:gd name="T6" fmla="*/ 524288 w 3"/>
                    <a:gd name="T7" fmla="*/ 524288 h 4"/>
                    <a:gd name="T8" fmla="*/ 262144 w 3"/>
                    <a:gd name="T9" fmla="*/ 786432 h 4"/>
                    <a:gd name="T10" fmla="*/ 262144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62144 w 3"/>
                    <a:gd name="T17" fmla="*/ 1048576 h 4"/>
                    <a:gd name="T18" fmla="*/ 786432 w 3"/>
                    <a:gd name="T19" fmla="*/ 524288 h 4"/>
                    <a:gd name="T20" fmla="*/ 262144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7" name="Oval 941">
                  <a:extLst>
                    <a:ext uri="{FF2B5EF4-FFF2-40B4-BE49-F238E27FC236}">
                      <a16:creationId xmlns:a16="http://schemas.microsoft.com/office/drawing/2014/main" id="{2BAE8C68-E584-174D-BF24-376CAC06BB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0" y="3156"/>
                  <a:ext cx="34" cy="40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" name="Oval 942">
                  <a:extLst>
                    <a:ext uri="{FF2B5EF4-FFF2-40B4-BE49-F238E27FC236}">
                      <a16:creationId xmlns:a16="http://schemas.microsoft.com/office/drawing/2014/main" id="{92DADB77-82E3-E64F-AB80-27D3C5E6D7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7" y="3168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" name="Freeform 943">
                  <a:extLst>
                    <a:ext uri="{FF2B5EF4-FFF2-40B4-BE49-F238E27FC236}">
                      <a16:creationId xmlns:a16="http://schemas.microsoft.com/office/drawing/2014/main" id="{D1779A43-B820-D446-A710-EB3CC1F22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3" y="3164"/>
                  <a:ext cx="16" cy="12"/>
                </a:xfrm>
                <a:custGeom>
                  <a:avLst/>
                  <a:gdLst>
                    <a:gd name="T0" fmla="*/ 262144 w 4"/>
                    <a:gd name="T1" fmla="*/ 524288 h 3"/>
                    <a:gd name="T2" fmla="*/ 262144 w 4"/>
                    <a:gd name="T3" fmla="*/ 524288 h 3"/>
                    <a:gd name="T4" fmla="*/ 524288 w 4"/>
                    <a:gd name="T5" fmla="*/ 262144 h 3"/>
                    <a:gd name="T6" fmla="*/ 786432 w 4"/>
                    <a:gd name="T7" fmla="*/ 524288 h 3"/>
                    <a:gd name="T8" fmla="*/ 524288 w 4"/>
                    <a:gd name="T9" fmla="*/ 524288 h 3"/>
                    <a:gd name="T10" fmla="*/ 262144 w 4"/>
                    <a:gd name="T11" fmla="*/ 524288 h 3"/>
                    <a:gd name="T12" fmla="*/ 262144 w 4"/>
                    <a:gd name="T13" fmla="*/ 524288 h 3"/>
                    <a:gd name="T14" fmla="*/ 0 w 4"/>
                    <a:gd name="T15" fmla="*/ 524288 h 3"/>
                    <a:gd name="T16" fmla="*/ 524288 w 4"/>
                    <a:gd name="T17" fmla="*/ 786432 h 3"/>
                    <a:gd name="T18" fmla="*/ 1048576 w 4"/>
                    <a:gd name="T19" fmla="*/ 524288 h 3"/>
                    <a:gd name="T20" fmla="*/ 524288 w 4"/>
                    <a:gd name="T21" fmla="*/ 0 h 3"/>
                    <a:gd name="T22" fmla="*/ 0 w 4"/>
                    <a:gd name="T23" fmla="*/ 524288 h 3"/>
                    <a:gd name="T24" fmla="*/ 262144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3" y="3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0" name="Oval 944">
                  <a:extLst>
                    <a:ext uri="{FF2B5EF4-FFF2-40B4-BE49-F238E27FC236}">
                      <a16:creationId xmlns:a16="http://schemas.microsoft.com/office/drawing/2014/main" id="{4F8BD43E-3ECF-1842-9870-8C521FE7E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1" y="3098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" name="Oval 945">
                  <a:extLst>
                    <a:ext uri="{FF2B5EF4-FFF2-40B4-BE49-F238E27FC236}">
                      <a16:creationId xmlns:a16="http://schemas.microsoft.com/office/drawing/2014/main" id="{E4376B80-F783-7E45-9E40-E0887A175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9" y="3107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" name="Freeform 946">
                  <a:extLst>
                    <a:ext uri="{FF2B5EF4-FFF2-40B4-BE49-F238E27FC236}">
                      <a16:creationId xmlns:a16="http://schemas.microsoft.com/office/drawing/2014/main" id="{2B7B68EE-471C-F248-8D04-55DB64D41B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5" y="3107"/>
                  <a:ext cx="12" cy="12"/>
                </a:xfrm>
                <a:custGeom>
                  <a:avLst/>
                  <a:gdLst>
                    <a:gd name="T0" fmla="*/ 262144 w 3"/>
                    <a:gd name="T1" fmla="*/ 524288 h 3"/>
                    <a:gd name="T2" fmla="*/ 262144 w 3"/>
                    <a:gd name="T3" fmla="*/ 524288 h 3"/>
                    <a:gd name="T4" fmla="*/ 524288 w 3"/>
                    <a:gd name="T5" fmla="*/ 262144 h 3"/>
                    <a:gd name="T6" fmla="*/ 524288 w 3"/>
                    <a:gd name="T7" fmla="*/ 524288 h 3"/>
                    <a:gd name="T8" fmla="*/ 524288 w 3"/>
                    <a:gd name="T9" fmla="*/ 524288 h 3"/>
                    <a:gd name="T10" fmla="*/ 262144 w 3"/>
                    <a:gd name="T11" fmla="*/ 524288 h 3"/>
                    <a:gd name="T12" fmla="*/ 262144 w 3"/>
                    <a:gd name="T13" fmla="*/ 524288 h 3"/>
                    <a:gd name="T14" fmla="*/ 0 w 3"/>
                    <a:gd name="T15" fmla="*/ 524288 h 3"/>
                    <a:gd name="T16" fmla="*/ 524288 w 3"/>
                    <a:gd name="T17" fmla="*/ 786432 h 3"/>
                    <a:gd name="T18" fmla="*/ 786432 w 3"/>
                    <a:gd name="T19" fmla="*/ 524288 h 3"/>
                    <a:gd name="T20" fmla="*/ 524288 w 3"/>
                    <a:gd name="T21" fmla="*/ 0 h 3"/>
                    <a:gd name="T22" fmla="*/ 0 w 3"/>
                    <a:gd name="T23" fmla="*/ 524288 h 3"/>
                    <a:gd name="T24" fmla="*/ 262144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3" name="Oval 947">
                  <a:extLst>
                    <a:ext uri="{FF2B5EF4-FFF2-40B4-BE49-F238E27FC236}">
                      <a16:creationId xmlns:a16="http://schemas.microsoft.com/office/drawing/2014/main" id="{F948A236-9562-784C-AB7E-5211742BA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5" y="3552"/>
                  <a:ext cx="34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" name="Oval 948">
                  <a:extLst>
                    <a:ext uri="{FF2B5EF4-FFF2-40B4-BE49-F238E27FC236}">
                      <a16:creationId xmlns:a16="http://schemas.microsoft.com/office/drawing/2014/main" id="{AC3FF243-50E3-F342-8402-804EC3EB2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2" y="3560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" name="Freeform 949">
                  <a:extLst>
                    <a:ext uri="{FF2B5EF4-FFF2-40B4-BE49-F238E27FC236}">
                      <a16:creationId xmlns:a16="http://schemas.microsoft.com/office/drawing/2014/main" id="{4EBFD8C5-7A7F-1F4C-9E73-86DA0D5101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3556"/>
                  <a:ext cx="11" cy="16"/>
                </a:xfrm>
                <a:custGeom>
                  <a:avLst/>
                  <a:gdLst>
                    <a:gd name="T0" fmla="*/ 133932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133932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133932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6" name="Oval 950">
                  <a:extLst>
                    <a:ext uri="{FF2B5EF4-FFF2-40B4-BE49-F238E27FC236}">
                      <a16:creationId xmlns:a16="http://schemas.microsoft.com/office/drawing/2014/main" id="{F1BD8250-5742-F847-8D4C-5FE1CB3AB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8" y="3694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" name="Oval 951">
                  <a:extLst>
                    <a:ext uri="{FF2B5EF4-FFF2-40B4-BE49-F238E27FC236}">
                      <a16:creationId xmlns:a16="http://schemas.microsoft.com/office/drawing/2014/main" id="{70220A87-6EAE-B24E-9CA0-CEE773103D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3703"/>
                  <a:ext cx="11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" name="Freeform 952">
                  <a:extLst>
                    <a:ext uri="{FF2B5EF4-FFF2-40B4-BE49-F238E27FC236}">
                      <a16:creationId xmlns:a16="http://schemas.microsoft.com/office/drawing/2014/main" id="{5298C47D-3056-C540-9F00-E4D943EBA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2" y="3698"/>
                  <a:ext cx="11" cy="17"/>
                </a:xfrm>
                <a:custGeom>
                  <a:avLst/>
                  <a:gdLst>
                    <a:gd name="T0" fmla="*/ 0 w 3"/>
                    <a:gd name="T1" fmla="*/ 955273 h 4"/>
                    <a:gd name="T2" fmla="*/ 133932 w 3"/>
                    <a:gd name="T3" fmla="*/ 955273 h 4"/>
                    <a:gd name="T4" fmla="*/ 230652 w 3"/>
                    <a:gd name="T5" fmla="*/ 424435 h 4"/>
                    <a:gd name="T6" fmla="*/ 230652 w 3"/>
                    <a:gd name="T7" fmla="*/ 955273 h 4"/>
                    <a:gd name="T8" fmla="*/ 230652 w 3"/>
                    <a:gd name="T9" fmla="*/ 1379703 h 4"/>
                    <a:gd name="T10" fmla="*/ 133932 w 3"/>
                    <a:gd name="T11" fmla="*/ 955273 h 4"/>
                    <a:gd name="T12" fmla="*/ 0 w 3"/>
                    <a:gd name="T13" fmla="*/ 955273 h 4"/>
                    <a:gd name="T14" fmla="*/ 0 w 3"/>
                    <a:gd name="T15" fmla="*/ 955273 h 4"/>
                    <a:gd name="T16" fmla="*/ 230652 w 3"/>
                    <a:gd name="T17" fmla="*/ 1803849 h 4"/>
                    <a:gd name="T18" fmla="*/ 357152 w 3"/>
                    <a:gd name="T19" fmla="*/ 955273 h 4"/>
                    <a:gd name="T20" fmla="*/ 230652 w 3"/>
                    <a:gd name="T21" fmla="*/ 0 h 4"/>
                    <a:gd name="T22" fmla="*/ 0 w 3"/>
                    <a:gd name="T23" fmla="*/ 955273 h 4"/>
                    <a:gd name="T24" fmla="*/ 0 w 3"/>
                    <a:gd name="T25" fmla="*/ 955273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9" name="Oval 953">
                  <a:extLst>
                    <a:ext uri="{FF2B5EF4-FFF2-40B4-BE49-F238E27FC236}">
                      <a16:creationId xmlns:a16="http://schemas.microsoft.com/office/drawing/2014/main" id="{36829316-C35D-F242-A117-152C165DD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1" y="3707"/>
                  <a:ext cx="34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" name="Oval 954">
                  <a:extLst>
                    <a:ext uri="{FF2B5EF4-FFF2-40B4-BE49-F238E27FC236}">
                      <a16:creationId xmlns:a16="http://schemas.microsoft.com/office/drawing/2014/main" id="{4FD864FE-6CF6-EC46-935F-1F5045351C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" y="3715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" name="Freeform 955">
                  <a:extLst>
                    <a:ext uri="{FF2B5EF4-FFF2-40B4-BE49-F238E27FC236}">
                      <a16:creationId xmlns:a16="http://schemas.microsoft.com/office/drawing/2014/main" id="{C63D1B98-2896-1B4A-B634-7959BE7D7E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4" y="3711"/>
                  <a:ext cx="16" cy="16"/>
                </a:xfrm>
                <a:custGeom>
                  <a:avLst/>
                  <a:gdLst>
                    <a:gd name="T0" fmla="*/ 262144 w 4"/>
                    <a:gd name="T1" fmla="*/ 524288 h 4"/>
                    <a:gd name="T2" fmla="*/ 262144 w 4"/>
                    <a:gd name="T3" fmla="*/ 524288 h 4"/>
                    <a:gd name="T4" fmla="*/ 524288 w 4"/>
                    <a:gd name="T5" fmla="*/ 262144 h 4"/>
                    <a:gd name="T6" fmla="*/ 786432 w 4"/>
                    <a:gd name="T7" fmla="*/ 524288 h 4"/>
                    <a:gd name="T8" fmla="*/ 524288 w 4"/>
                    <a:gd name="T9" fmla="*/ 786432 h 4"/>
                    <a:gd name="T10" fmla="*/ 262144 w 4"/>
                    <a:gd name="T11" fmla="*/ 524288 h 4"/>
                    <a:gd name="T12" fmla="*/ 262144 w 4"/>
                    <a:gd name="T13" fmla="*/ 524288 h 4"/>
                    <a:gd name="T14" fmla="*/ 0 w 4"/>
                    <a:gd name="T15" fmla="*/ 524288 h 4"/>
                    <a:gd name="T16" fmla="*/ 524288 w 4"/>
                    <a:gd name="T17" fmla="*/ 1048576 h 4"/>
                    <a:gd name="T18" fmla="*/ 1048576 w 4"/>
                    <a:gd name="T19" fmla="*/ 524288 h 4"/>
                    <a:gd name="T20" fmla="*/ 524288 w 4"/>
                    <a:gd name="T21" fmla="*/ 0 h 4"/>
                    <a:gd name="T22" fmla="*/ 0 w 4"/>
                    <a:gd name="T23" fmla="*/ 524288 h 4"/>
                    <a:gd name="T24" fmla="*/ 262144 w 4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2" name="Oval 956">
                  <a:extLst>
                    <a:ext uri="{FF2B5EF4-FFF2-40B4-BE49-F238E27FC236}">
                      <a16:creationId xmlns:a16="http://schemas.microsoft.com/office/drawing/2014/main" id="{AE5AE12E-FD10-2848-ADAF-74771CED2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3" y="3601"/>
                  <a:ext cx="38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" name="Oval 957">
                  <a:extLst>
                    <a:ext uri="{FF2B5EF4-FFF2-40B4-BE49-F238E27FC236}">
                      <a16:creationId xmlns:a16="http://schemas.microsoft.com/office/drawing/2014/main" id="{6B136215-092A-EB4A-93A2-B657EB0DF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1" y="3609"/>
                  <a:ext cx="11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" name="Freeform 958">
                  <a:extLst>
                    <a:ext uri="{FF2B5EF4-FFF2-40B4-BE49-F238E27FC236}">
                      <a16:creationId xmlns:a16="http://schemas.microsoft.com/office/drawing/2014/main" id="{B64D603C-5412-2940-9310-5A6CE146BF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1" y="3605"/>
                  <a:ext cx="11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5" name="Oval 959">
                  <a:extLst>
                    <a:ext uri="{FF2B5EF4-FFF2-40B4-BE49-F238E27FC236}">
                      <a16:creationId xmlns:a16="http://schemas.microsoft.com/office/drawing/2014/main" id="{70D0F3DC-2776-5A4D-93C7-5271F4D8A4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4" y="3360"/>
                  <a:ext cx="38" cy="40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" name="Oval 960">
                  <a:extLst>
                    <a:ext uri="{FF2B5EF4-FFF2-40B4-BE49-F238E27FC236}">
                      <a16:creationId xmlns:a16="http://schemas.microsoft.com/office/drawing/2014/main" id="{12FC3566-794A-5445-AEA3-B5ED27042C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1" y="3372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" name="Freeform 961">
                  <a:extLst>
                    <a:ext uri="{FF2B5EF4-FFF2-40B4-BE49-F238E27FC236}">
                      <a16:creationId xmlns:a16="http://schemas.microsoft.com/office/drawing/2014/main" id="{C07FDC0C-79A7-CD4F-9B88-6DEA5DE621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1" y="3368"/>
                  <a:ext cx="12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262144 w 3"/>
                    <a:gd name="T3" fmla="*/ 524288 h 4"/>
                    <a:gd name="T4" fmla="*/ 262144 w 3"/>
                    <a:gd name="T5" fmla="*/ 262144 h 4"/>
                    <a:gd name="T6" fmla="*/ 524288 w 3"/>
                    <a:gd name="T7" fmla="*/ 524288 h 4"/>
                    <a:gd name="T8" fmla="*/ 262144 w 3"/>
                    <a:gd name="T9" fmla="*/ 786432 h 4"/>
                    <a:gd name="T10" fmla="*/ 262144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62144 w 3"/>
                    <a:gd name="T17" fmla="*/ 1048576 h 4"/>
                    <a:gd name="T18" fmla="*/ 786432 w 3"/>
                    <a:gd name="T19" fmla="*/ 524288 h 4"/>
                    <a:gd name="T20" fmla="*/ 262144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" name="Oval 962">
                  <a:extLst>
                    <a:ext uri="{FF2B5EF4-FFF2-40B4-BE49-F238E27FC236}">
                      <a16:creationId xmlns:a16="http://schemas.microsoft.com/office/drawing/2014/main" id="{2D76CD4B-90E6-6244-8B97-EB723377D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4" y="3323"/>
                  <a:ext cx="35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" name="Oval 963">
                  <a:extLst>
                    <a:ext uri="{FF2B5EF4-FFF2-40B4-BE49-F238E27FC236}">
                      <a16:creationId xmlns:a16="http://schemas.microsoft.com/office/drawing/2014/main" id="{20871E75-22FD-C748-94EF-7188E37FC2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2" y="3331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" name="Freeform 964">
                  <a:extLst>
                    <a:ext uri="{FF2B5EF4-FFF2-40B4-BE49-F238E27FC236}">
                      <a16:creationId xmlns:a16="http://schemas.microsoft.com/office/drawing/2014/main" id="{0954351E-54AD-AA4C-A53F-DD1C22477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3331"/>
                  <a:ext cx="12" cy="12"/>
                </a:xfrm>
                <a:custGeom>
                  <a:avLst/>
                  <a:gdLst>
                    <a:gd name="T0" fmla="*/ 262144 w 3"/>
                    <a:gd name="T1" fmla="*/ 524288 h 3"/>
                    <a:gd name="T2" fmla="*/ 262144 w 3"/>
                    <a:gd name="T3" fmla="*/ 524288 h 3"/>
                    <a:gd name="T4" fmla="*/ 524288 w 3"/>
                    <a:gd name="T5" fmla="*/ 262144 h 3"/>
                    <a:gd name="T6" fmla="*/ 524288 w 3"/>
                    <a:gd name="T7" fmla="*/ 524288 h 3"/>
                    <a:gd name="T8" fmla="*/ 524288 w 3"/>
                    <a:gd name="T9" fmla="*/ 524288 h 3"/>
                    <a:gd name="T10" fmla="*/ 262144 w 3"/>
                    <a:gd name="T11" fmla="*/ 524288 h 3"/>
                    <a:gd name="T12" fmla="*/ 262144 w 3"/>
                    <a:gd name="T13" fmla="*/ 524288 h 3"/>
                    <a:gd name="T14" fmla="*/ 0 w 3"/>
                    <a:gd name="T15" fmla="*/ 524288 h 3"/>
                    <a:gd name="T16" fmla="*/ 524288 w 3"/>
                    <a:gd name="T17" fmla="*/ 786432 h 3"/>
                    <a:gd name="T18" fmla="*/ 786432 w 3"/>
                    <a:gd name="T19" fmla="*/ 524288 h 3"/>
                    <a:gd name="T20" fmla="*/ 524288 w 3"/>
                    <a:gd name="T21" fmla="*/ 0 h 3"/>
                    <a:gd name="T22" fmla="*/ 0 w 3"/>
                    <a:gd name="T23" fmla="*/ 524288 h 3"/>
                    <a:gd name="T24" fmla="*/ 262144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76" name="ZoneTexte 83">
                <a:extLst>
                  <a:ext uri="{FF2B5EF4-FFF2-40B4-BE49-F238E27FC236}">
                    <a16:creationId xmlns:a16="http://schemas.microsoft.com/office/drawing/2014/main" id="{B612F3D1-CBF7-6847-85B9-1F3C9AA96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7449" y="2622513"/>
                <a:ext cx="28245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fr-BE" altLang="fr-FR" sz="1200"/>
                  <a:t>G</a:t>
                </a:r>
                <a:endParaRPr lang="en-US" altLang="fr-FR" sz="1200"/>
              </a:p>
            </p:txBody>
          </p:sp>
        </p:grpSp>
        <p:sp>
          <p:nvSpPr>
            <p:cNvPr id="173" name="Rounded Rectangle 10">
              <a:extLst>
                <a:ext uri="{FF2B5EF4-FFF2-40B4-BE49-F238E27FC236}">
                  <a16:creationId xmlns:a16="http://schemas.microsoft.com/office/drawing/2014/main" id="{A112ADD3-F89B-7F40-B7AE-F6D3FE744E89}"/>
                </a:ext>
              </a:extLst>
            </p:cNvPr>
            <p:cNvSpPr/>
            <p:nvPr/>
          </p:nvSpPr>
          <p:spPr>
            <a:xfrm>
              <a:off x="6995322" y="1862377"/>
              <a:ext cx="2055812" cy="8636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Pathogen uptake and elimination</a:t>
              </a:r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5BAEF574-9EE6-1C4F-BAD7-2AC7BC6C0D22}"/>
                </a:ext>
              </a:extLst>
            </p:cNvPr>
            <p:cNvSpPr txBox="1"/>
            <p:nvPr/>
          </p:nvSpPr>
          <p:spPr>
            <a:xfrm>
              <a:off x="7128496" y="554038"/>
              <a:ext cx="1789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chemeClr val="tx2"/>
                  </a:solidFill>
                </a:rPr>
                <a:t>Innate</a:t>
              </a:r>
              <a:r>
                <a:rPr lang="fr-FR" dirty="0">
                  <a:solidFill>
                    <a:schemeClr val="tx2"/>
                  </a:solidFill>
                </a:rPr>
                <a:t> </a:t>
              </a:r>
              <a:r>
                <a:rPr lang="fr-FR" dirty="0" err="1">
                  <a:solidFill>
                    <a:schemeClr val="tx2"/>
                  </a:solidFill>
                </a:rPr>
                <a:t>immunity</a:t>
              </a:r>
              <a:endParaRPr lang="fr-FR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 1">
            <a:extLst>
              <a:ext uri="{FF2B5EF4-FFF2-40B4-BE49-F238E27FC236}">
                <a16:creationId xmlns:a16="http://schemas.microsoft.com/office/drawing/2014/main" id="{E685F1E9-4852-1240-85D1-D65973C53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3413"/>
            <a:ext cx="5900737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2" name="Groupe 5">
            <a:extLst>
              <a:ext uri="{FF2B5EF4-FFF2-40B4-BE49-F238E27FC236}">
                <a16:creationId xmlns:a16="http://schemas.microsoft.com/office/drawing/2014/main" id="{CFC4B125-CCF6-5041-96B3-3CE1067FB86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20492" name="Image 6">
              <a:extLst>
                <a:ext uri="{FF2B5EF4-FFF2-40B4-BE49-F238E27FC236}">
                  <a16:creationId xmlns:a16="http://schemas.microsoft.com/office/drawing/2014/main" id="{CA050FD1-582B-BE4E-9A02-FDC54C680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D60FE7-68CE-6347-B215-7B6BA73F77D5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41B8F44-15B7-6349-9216-515D5911E248}"/>
              </a:ext>
            </a:extLst>
          </p:cNvPr>
          <p:cNvSpPr/>
          <p:nvPr/>
        </p:nvSpPr>
        <p:spPr>
          <a:xfrm>
            <a:off x="19050" y="-49213"/>
            <a:ext cx="8196263" cy="61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Adaptive </a:t>
            </a: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immunity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increased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chr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lat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fish</a:t>
            </a:r>
            <a:endParaRPr lang="fr-FR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58F0CC-C47C-AA4F-8976-970515D29616}"/>
              </a:ext>
            </a:extLst>
          </p:cNvPr>
          <p:cNvSpPr/>
          <p:nvPr/>
        </p:nvSpPr>
        <p:spPr>
          <a:xfrm>
            <a:off x="3625850" y="1943100"/>
            <a:ext cx="1200150" cy="58102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501F09-576A-704F-A57D-B9236BD250CC}"/>
              </a:ext>
            </a:extLst>
          </p:cNvPr>
          <p:cNvSpPr/>
          <p:nvPr/>
        </p:nvSpPr>
        <p:spPr>
          <a:xfrm>
            <a:off x="5462588" y="1943100"/>
            <a:ext cx="1200150" cy="58102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82A24-3598-E64F-9F4D-F846E4CE6178}"/>
              </a:ext>
            </a:extLst>
          </p:cNvPr>
          <p:cNvSpPr/>
          <p:nvPr/>
        </p:nvSpPr>
        <p:spPr>
          <a:xfrm>
            <a:off x="5462588" y="2676525"/>
            <a:ext cx="1200150" cy="11572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A56F7F-3E4E-4447-AAF0-DD7BB12FC2BC}"/>
              </a:ext>
            </a:extLst>
          </p:cNvPr>
          <p:cNvSpPr/>
          <p:nvPr/>
        </p:nvSpPr>
        <p:spPr>
          <a:xfrm>
            <a:off x="3625850" y="2676525"/>
            <a:ext cx="1200150" cy="11572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19834-9798-474E-97CB-D8211EB809EC}"/>
              </a:ext>
            </a:extLst>
          </p:cNvPr>
          <p:cNvSpPr/>
          <p:nvPr/>
        </p:nvSpPr>
        <p:spPr>
          <a:xfrm>
            <a:off x="3625850" y="4548188"/>
            <a:ext cx="1200150" cy="115728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6E5372-E2E1-3140-B7DF-678FA4735417}"/>
              </a:ext>
            </a:extLst>
          </p:cNvPr>
          <p:cNvSpPr/>
          <p:nvPr/>
        </p:nvSpPr>
        <p:spPr>
          <a:xfrm>
            <a:off x="5492750" y="4867275"/>
            <a:ext cx="1200150" cy="7524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5F5D220-2D0F-A34F-8D5E-407A8B9ECAF4}"/>
              </a:ext>
            </a:extLst>
          </p:cNvPr>
          <p:cNvSpPr txBox="1"/>
          <p:nvPr/>
        </p:nvSpPr>
        <p:spPr>
          <a:xfrm>
            <a:off x="8702675" y="6529388"/>
            <a:ext cx="417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12</a:t>
            </a:r>
          </a:p>
        </p:txBody>
      </p:sp>
      <p:pic>
        <p:nvPicPr>
          <p:cNvPr id="20491" name="Image 22">
            <a:extLst>
              <a:ext uri="{FF2B5EF4-FFF2-40B4-BE49-F238E27FC236}">
                <a16:creationId xmlns:a16="http://schemas.microsoft.com/office/drawing/2014/main" id="{D6C56FE2-A805-DD4F-BEED-06A026BE1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8" r="43800"/>
          <a:stretch>
            <a:fillRect/>
          </a:stretch>
        </p:blipFill>
        <p:spPr bwMode="auto">
          <a:xfrm>
            <a:off x="6692900" y="3897234"/>
            <a:ext cx="24145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e 51">
            <a:extLst>
              <a:ext uri="{FF2B5EF4-FFF2-40B4-BE49-F238E27FC236}">
                <a16:creationId xmlns:a16="http://schemas.microsoft.com/office/drawing/2014/main" id="{EEADDDAB-502F-F744-B2BA-9EA8AE931497}"/>
              </a:ext>
            </a:extLst>
          </p:cNvPr>
          <p:cNvGrpSpPr>
            <a:grpSpLocks/>
          </p:cNvGrpSpPr>
          <p:nvPr/>
        </p:nvGrpSpPr>
        <p:grpSpPr bwMode="auto">
          <a:xfrm>
            <a:off x="8226871" y="1419206"/>
            <a:ext cx="504825" cy="498475"/>
            <a:chOff x="8039100" y="3732213"/>
            <a:chExt cx="504825" cy="498475"/>
          </a:xfrm>
        </p:grpSpPr>
        <p:grpSp>
          <p:nvGrpSpPr>
            <p:cNvPr id="56" name="Group 2257">
              <a:extLst>
                <a:ext uri="{FF2B5EF4-FFF2-40B4-BE49-F238E27FC236}">
                  <a16:creationId xmlns:a16="http://schemas.microsoft.com/office/drawing/2014/main" id="{74B5CACC-02F6-654E-8118-A5C5001AD0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9100" y="3732213"/>
              <a:ext cx="504825" cy="498475"/>
              <a:chOff x="4250" y="2903"/>
              <a:chExt cx="746" cy="737"/>
            </a:xfrm>
          </p:grpSpPr>
          <p:sp>
            <p:nvSpPr>
              <p:cNvPr id="58" name="Freeform 2258">
                <a:extLst>
                  <a:ext uri="{FF2B5EF4-FFF2-40B4-BE49-F238E27FC236}">
                    <a16:creationId xmlns:a16="http://schemas.microsoft.com/office/drawing/2014/main" id="{DA75729E-DA49-6345-8976-4D708DE30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5"/>
                <a:ext cx="746" cy="735"/>
              </a:xfrm>
              <a:custGeom>
                <a:avLst/>
                <a:gdLst>
                  <a:gd name="T0" fmla="*/ 15758 w 432"/>
                  <a:gd name="T1" fmla="*/ 9978 h 400"/>
                  <a:gd name="T2" fmla="*/ 2473 w 432"/>
                  <a:gd name="T3" fmla="*/ 56160 h 400"/>
                  <a:gd name="T4" fmla="*/ 32321 w 432"/>
                  <a:gd name="T5" fmla="*/ 94073 h 400"/>
                  <a:gd name="T6" fmla="*/ 53113 w 432"/>
                  <a:gd name="T7" fmla="*/ 78094 h 400"/>
                  <a:gd name="T8" fmla="*/ 58602 w 432"/>
                  <a:gd name="T9" fmla="*/ 41573 h 400"/>
                  <a:gd name="T10" fmla="*/ 25138 w 432"/>
                  <a:gd name="T11" fmla="*/ 5095 h 400"/>
                  <a:gd name="T12" fmla="*/ 15758 w 432"/>
                  <a:gd name="T13" fmla="*/ 9978 h 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0">
                    <a:moveTo>
                      <a:pt x="115" y="42"/>
                    </a:moveTo>
                    <a:cubicBezTo>
                      <a:pt x="45" y="72"/>
                      <a:pt x="0" y="168"/>
                      <a:pt x="18" y="235"/>
                    </a:cubicBezTo>
                    <a:cubicBezTo>
                      <a:pt x="41" y="322"/>
                      <a:pt x="153" y="386"/>
                      <a:pt x="237" y="394"/>
                    </a:cubicBezTo>
                    <a:cubicBezTo>
                      <a:pt x="302" y="400"/>
                      <a:pt x="351" y="383"/>
                      <a:pt x="389" y="327"/>
                    </a:cubicBezTo>
                    <a:cubicBezTo>
                      <a:pt x="419" y="282"/>
                      <a:pt x="432" y="228"/>
                      <a:pt x="429" y="174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6"/>
                      <a:pt x="139" y="32"/>
                      <a:pt x="115" y="42"/>
                    </a:cubicBezTo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Freeform 2259">
                <a:extLst>
                  <a:ext uri="{FF2B5EF4-FFF2-40B4-BE49-F238E27FC236}">
                    <a16:creationId xmlns:a16="http://schemas.microsoft.com/office/drawing/2014/main" id="{15A94139-B6A1-2844-866D-448858884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Freeform 2260">
                <a:extLst>
                  <a:ext uri="{FF2B5EF4-FFF2-40B4-BE49-F238E27FC236}">
                    <a16:creationId xmlns:a16="http://schemas.microsoft.com/office/drawing/2014/main" id="{9A1839E8-DF1B-C546-9A1D-18C938A90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2951"/>
                <a:ext cx="513" cy="632"/>
              </a:xfrm>
              <a:custGeom>
                <a:avLst/>
                <a:gdLst>
                  <a:gd name="T0" fmla="*/ 4487 w 297"/>
                  <a:gd name="T1" fmla="*/ 50722 h 344"/>
                  <a:gd name="T2" fmla="*/ 16787 w 297"/>
                  <a:gd name="T3" fmla="*/ 8030 h 344"/>
                  <a:gd name="T4" fmla="*/ 25410 w 297"/>
                  <a:gd name="T5" fmla="*/ 3391 h 344"/>
                  <a:gd name="T6" fmla="*/ 40634 w 297"/>
                  <a:gd name="T7" fmla="*/ 5080 h 344"/>
                  <a:gd name="T8" fmla="*/ 23403 w 297"/>
                  <a:gd name="T9" fmla="*/ 1971 h 344"/>
                  <a:gd name="T10" fmla="*/ 14687 w 297"/>
                  <a:gd name="T11" fmla="*/ 6653 h 344"/>
                  <a:gd name="T12" fmla="*/ 2289 w 297"/>
                  <a:gd name="T13" fmla="*/ 49300 h 344"/>
                  <a:gd name="T14" fmla="*/ 23121 w 297"/>
                  <a:gd name="T15" fmla="*/ 82031 h 344"/>
                  <a:gd name="T16" fmla="*/ 4487 w 297"/>
                  <a:gd name="T17" fmla="*/ 50722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7" h="344">
                    <a:moveTo>
                      <a:pt x="33" y="213"/>
                    </a:moveTo>
                    <a:cubicBezTo>
                      <a:pt x="16" y="150"/>
                      <a:pt x="57" y="62"/>
                      <a:pt x="123" y="34"/>
                    </a:cubicBezTo>
                    <a:cubicBezTo>
                      <a:pt x="144" y="24"/>
                      <a:pt x="162" y="19"/>
                      <a:pt x="186" y="14"/>
                    </a:cubicBezTo>
                    <a:cubicBezTo>
                      <a:pt x="222" y="7"/>
                      <a:pt x="261" y="9"/>
                      <a:pt x="297" y="21"/>
                    </a:cubicBezTo>
                    <a:cubicBezTo>
                      <a:pt x="257" y="4"/>
                      <a:pt x="212" y="0"/>
                      <a:pt x="171" y="8"/>
                    </a:cubicBezTo>
                    <a:cubicBezTo>
                      <a:pt x="146" y="13"/>
                      <a:pt x="129" y="19"/>
                      <a:pt x="107" y="28"/>
                    </a:cubicBezTo>
                    <a:cubicBezTo>
                      <a:pt x="41" y="56"/>
                      <a:pt x="0" y="145"/>
                      <a:pt x="17" y="207"/>
                    </a:cubicBezTo>
                    <a:cubicBezTo>
                      <a:pt x="34" y="271"/>
                      <a:pt x="102" y="322"/>
                      <a:pt x="169" y="344"/>
                    </a:cubicBezTo>
                    <a:cubicBezTo>
                      <a:pt x="108" y="319"/>
                      <a:pt x="48" y="272"/>
                      <a:pt x="33" y="213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Freeform 2261">
                <a:extLst>
                  <a:ext uri="{FF2B5EF4-FFF2-40B4-BE49-F238E27FC236}">
                    <a16:creationId xmlns:a16="http://schemas.microsoft.com/office/drawing/2014/main" id="{6E7F5564-41FE-D849-B0DF-EC000AB47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3014"/>
                <a:ext cx="541" cy="604"/>
              </a:xfrm>
              <a:custGeom>
                <a:avLst/>
                <a:gdLst>
                  <a:gd name="T0" fmla="*/ 42689 w 313"/>
                  <a:gd name="T1" fmla="*/ 27991 h 329"/>
                  <a:gd name="T2" fmla="*/ 32149 w 313"/>
                  <a:gd name="T3" fmla="*/ 0 h 329"/>
                  <a:gd name="T4" fmla="*/ 40236 w 313"/>
                  <a:gd name="T5" fmla="*/ 25153 h 329"/>
                  <a:gd name="T6" fmla="*/ 35111 w 313"/>
                  <a:gd name="T7" fmla="*/ 58955 h 329"/>
                  <a:gd name="T8" fmla="*/ 15708 w 313"/>
                  <a:gd name="T9" fmla="*/ 73657 h 329"/>
                  <a:gd name="T10" fmla="*/ 0 w 313"/>
                  <a:gd name="T11" fmla="*/ 64253 h 329"/>
                  <a:gd name="T12" fmla="*/ 18021 w 313"/>
                  <a:gd name="T13" fmla="*/ 76543 h 329"/>
                  <a:gd name="T14" fmla="*/ 37407 w 313"/>
                  <a:gd name="T15" fmla="*/ 61560 h 329"/>
                  <a:gd name="T16" fmla="*/ 42689 w 313"/>
                  <a:gd name="T17" fmla="*/ 27991 h 3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3" h="329">
                    <a:moveTo>
                      <a:pt x="310" y="118"/>
                    </a:moveTo>
                    <a:cubicBezTo>
                      <a:pt x="306" y="64"/>
                      <a:pt x="275" y="24"/>
                      <a:pt x="234" y="0"/>
                    </a:cubicBezTo>
                    <a:cubicBezTo>
                      <a:pt x="266" y="25"/>
                      <a:pt x="289" y="60"/>
                      <a:pt x="292" y="106"/>
                    </a:cubicBezTo>
                    <a:cubicBezTo>
                      <a:pt x="295" y="157"/>
                      <a:pt x="283" y="207"/>
                      <a:pt x="255" y="249"/>
                    </a:cubicBezTo>
                    <a:cubicBezTo>
                      <a:pt x="220" y="301"/>
                      <a:pt x="174" y="317"/>
                      <a:pt x="114" y="311"/>
                    </a:cubicBezTo>
                    <a:cubicBezTo>
                      <a:pt x="78" y="308"/>
                      <a:pt x="36" y="294"/>
                      <a:pt x="0" y="271"/>
                    </a:cubicBezTo>
                    <a:cubicBezTo>
                      <a:pt x="40" y="300"/>
                      <a:pt x="89" y="319"/>
                      <a:pt x="131" y="323"/>
                    </a:cubicBezTo>
                    <a:cubicBezTo>
                      <a:pt x="192" y="329"/>
                      <a:pt x="237" y="312"/>
                      <a:pt x="272" y="260"/>
                    </a:cubicBezTo>
                    <a:cubicBezTo>
                      <a:pt x="300" y="218"/>
                      <a:pt x="313" y="168"/>
                      <a:pt x="310" y="11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Freeform 2262">
                <a:extLst>
                  <a:ext uri="{FF2B5EF4-FFF2-40B4-BE49-F238E27FC236}">
                    <a16:creationId xmlns:a16="http://schemas.microsoft.com/office/drawing/2014/main" id="{0B51B3A2-C4E5-A44C-82FE-E6AD03929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3072"/>
                <a:ext cx="469" cy="476"/>
              </a:xfrm>
              <a:custGeom>
                <a:avLst/>
                <a:gdLst>
                  <a:gd name="T0" fmla="*/ 0 w 272"/>
                  <a:gd name="T1" fmla="*/ 38032 h 259"/>
                  <a:gd name="T2" fmla="*/ 13461 w 272"/>
                  <a:gd name="T3" fmla="*/ 58309 h 259"/>
                  <a:gd name="T4" fmla="*/ 30328 w 272"/>
                  <a:gd name="T5" fmla="*/ 54032 h 259"/>
                  <a:gd name="T6" fmla="*/ 35404 w 272"/>
                  <a:gd name="T7" fmla="*/ 24370 h 259"/>
                  <a:gd name="T8" fmla="*/ 35163 w 272"/>
                  <a:gd name="T9" fmla="*/ 11180 h 259"/>
                  <a:gd name="T10" fmla="*/ 30537 w 272"/>
                  <a:gd name="T11" fmla="*/ 0 h 259"/>
                  <a:gd name="T12" fmla="*/ 31794 w 272"/>
                  <a:gd name="T13" fmla="*/ 11055 h 259"/>
                  <a:gd name="T14" fmla="*/ 31037 w 272"/>
                  <a:gd name="T15" fmla="*/ 26277 h 259"/>
                  <a:gd name="T16" fmla="*/ 23653 w 272"/>
                  <a:gd name="T17" fmla="*/ 48017 h 259"/>
                  <a:gd name="T18" fmla="*/ 17491 w 272"/>
                  <a:gd name="T19" fmla="*/ 51404 h 259"/>
                  <a:gd name="T20" fmla="*/ 11970 w 272"/>
                  <a:gd name="T21" fmla="*/ 42268 h 259"/>
                  <a:gd name="T22" fmla="*/ 247 w 272"/>
                  <a:gd name="T23" fmla="*/ 38032 h 2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2" h="259">
                    <a:moveTo>
                      <a:pt x="0" y="159"/>
                    </a:moveTo>
                    <a:cubicBezTo>
                      <a:pt x="47" y="166"/>
                      <a:pt x="53" y="231"/>
                      <a:pt x="100" y="244"/>
                    </a:cubicBezTo>
                    <a:cubicBezTo>
                      <a:pt x="149" y="257"/>
                      <a:pt x="185" y="259"/>
                      <a:pt x="225" y="226"/>
                    </a:cubicBezTo>
                    <a:cubicBezTo>
                      <a:pt x="263" y="194"/>
                      <a:pt x="262" y="146"/>
                      <a:pt x="263" y="102"/>
                    </a:cubicBezTo>
                    <a:cubicBezTo>
                      <a:pt x="263" y="81"/>
                      <a:pt x="272" y="68"/>
                      <a:pt x="261" y="47"/>
                    </a:cubicBezTo>
                    <a:cubicBezTo>
                      <a:pt x="253" y="31"/>
                      <a:pt x="236" y="15"/>
                      <a:pt x="227" y="0"/>
                    </a:cubicBezTo>
                    <a:cubicBezTo>
                      <a:pt x="227" y="15"/>
                      <a:pt x="235" y="30"/>
                      <a:pt x="236" y="46"/>
                    </a:cubicBezTo>
                    <a:cubicBezTo>
                      <a:pt x="238" y="68"/>
                      <a:pt x="235" y="89"/>
                      <a:pt x="230" y="110"/>
                    </a:cubicBezTo>
                    <a:cubicBezTo>
                      <a:pt x="219" y="153"/>
                      <a:pt x="225" y="184"/>
                      <a:pt x="176" y="201"/>
                    </a:cubicBezTo>
                    <a:cubicBezTo>
                      <a:pt x="163" y="205"/>
                      <a:pt x="144" y="217"/>
                      <a:pt x="130" y="215"/>
                    </a:cubicBezTo>
                    <a:cubicBezTo>
                      <a:pt x="111" y="213"/>
                      <a:pt x="103" y="189"/>
                      <a:pt x="89" y="177"/>
                    </a:cubicBezTo>
                    <a:cubicBezTo>
                      <a:pt x="65" y="158"/>
                      <a:pt x="24" y="164"/>
                      <a:pt x="2" y="159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Freeform 2263">
                <a:extLst>
                  <a:ext uri="{FF2B5EF4-FFF2-40B4-BE49-F238E27FC236}">
                    <a16:creationId xmlns:a16="http://schemas.microsoft.com/office/drawing/2014/main" id="{E3E3496F-8147-E348-B03B-95E56BF79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3004"/>
                <a:ext cx="399" cy="271"/>
              </a:xfrm>
              <a:custGeom>
                <a:avLst/>
                <a:gdLst>
                  <a:gd name="T0" fmla="*/ 767 w 231"/>
                  <a:gd name="T1" fmla="*/ 36202 h 147"/>
                  <a:gd name="T2" fmla="*/ 12853 w 231"/>
                  <a:gd name="T3" fmla="*/ 4137 h 147"/>
                  <a:gd name="T4" fmla="*/ 23121 w 231"/>
                  <a:gd name="T5" fmla="*/ 1442 h 147"/>
                  <a:gd name="T6" fmla="*/ 31600 w 231"/>
                  <a:gd name="T7" fmla="*/ 4900 h 147"/>
                  <a:gd name="T8" fmla="*/ 10913 w 231"/>
                  <a:gd name="T9" fmla="*/ 11351 h 147"/>
                  <a:gd name="T10" fmla="*/ 1325 w 231"/>
                  <a:gd name="T11" fmla="*/ 35243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" h="147">
                    <a:moveTo>
                      <a:pt x="6" y="147"/>
                    </a:moveTo>
                    <a:cubicBezTo>
                      <a:pt x="0" y="86"/>
                      <a:pt x="33" y="48"/>
                      <a:pt x="94" y="17"/>
                    </a:cubicBezTo>
                    <a:cubicBezTo>
                      <a:pt x="126" y="0"/>
                      <a:pt x="133" y="5"/>
                      <a:pt x="169" y="6"/>
                    </a:cubicBezTo>
                    <a:cubicBezTo>
                      <a:pt x="195" y="8"/>
                      <a:pt x="210" y="9"/>
                      <a:pt x="231" y="20"/>
                    </a:cubicBezTo>
                    <a:cubicBezTo>
                      <a:pt x="179" y="2"/>
                      <a:pt x="126" y="24"/>
                      <a:pt x="80" y="46"/>
                    </a:cubicBezTo>
                    <a:cubicBezTo>
                      <a:pt x="48" y="62"/>
                      <a:pt x="6" y="98"/>
                      <a:pt x="10" y="143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Freeform 2264">
                <a:extLst>
                  <a:ext uri="{FF2B5EF4-FFF2-40B4-BE49-F238E27FC236}">
                    <a16:creationId xmlns:a16="http://schemas.microsoft.com/office/drawing/2014/main" id="{0291CE1B-A0F0-464D-B0F7-6667625C4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335"/>
                <a:ext cx="361" cy="232"/>
              </a:xfrm>
              <a:custGeom>
                <a:avLst/>
                <a:gdLst>
                  <a:gd name="T0" fmla="*/ 15454 w 209"/>
                  <a:gd name="T1" fmla="*/ 22185 h 126"/>
                  <a:gd name="T2" fmla="*/ 28626 w 209"/>
                  <a:gd name="T3" fmla="*/ 0 h 126"/>
                  <a:gd name="T4" fmla="*/ 16020 w 209"/>
                  <a:gd name="T5" fmla="*/ 25481 h 126"/>
                  <a:gd name="T6" fmla="*/ 0 w 209"/>
                  <a:gd name="T7" fmla="*/ 13633 h 126"/>
                  <a:gd name="T8" fmla="*/ 15454 w 209"/>
                  <a:gd name="T9" fmla="*/ 22185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9" h="126">
                    <a:moveTo>
                      <a:pt x="113" y="91"/>
                    </a:moveTo>
                    <a:cubicBezTo>
                      <a:pt x="181" y="68"/>
                      <a:pt x="204" y="26"/>
                      <a:pt x="209" y="0"/>
                    </a:cubicBezTo>
                    <a:cubicBezTo>
                      <a:pt x="204" y="57"/>
                      <a:pt x="187" y="85"/>
                      <a:pt x="117" y="105"/>
                    </a:cubicBezTo>
                    <a:cubicBezTo>
                      <a:pt x="46" y="126"/>
                      <a:pt x="19" y="91"/>
                      <a:pt x="0" y="56"/>
                    </a:cubicBezTo>
                    <a:cubicBezTo>
                      <a:pt x="24" y="78"/>
                      <a:pt x="61" y="107"/>
                      <a:pt x="113" y="91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Freeform 2265">
                <a:extLst>
                  <a:ext uri="{FF2B5EF4-FFF2-40B4-BE49-F238E27FC236}">
                    <a16:creationId xmlns:a16="http://schemas.microsoft.com/office/drawing/2014/main" id="{02F4CA5C-9881-0443-882A-F48DAA2FA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3282"/>
                <a:ext cx="238" cy="323"/>
              </a:xfrm>
              <a:custGeom>
                <a:avLst/>
                <a:gdLst>
                  <a:gd name="T0" fmla="*/ 18595 w 138"/>
                  <a:gd name="T1" fmla="*/ 0 h 176"/>
                  <a:gd name="T2" fmla="*/ 0 w 138"/>
                  <a:gd name="T3" fmla="*/ 41575 h 176"/>
                  <a:gd name="T4" fmla="*/ 18595 w 138"/>
                  <a:gd name="T5" fmla="*/ 0 h 1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176">
                    <a:moveTo>
                      <a:pt x="138" y="0"/>
                    </a:moveTo>
                    <a:cubicBezTo>
                      <a:pt x="136" y="37"/>
                      <a:pt x="115" y="169"/>
                      <a:pt x="0" y="176"/>
                    </a:cubicBezTo>
                    <a:cubicBezTo>
                      <a:pt x="33" y="165"/>
                      <a:pt x="111" y="134"/>
                      <a:pt x="138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Freeform 2266">
                <a:extLst>
                  <a:ext uri="{FF2B5EF4-FFF2-40B4-BE49-F238E27FC236}">
                    <a16:creationId xmlns:a16="http://schemas.microsoft.com/office/drawing/2014/main" id="{60733EEF-D487-F047-AB83-E3D5656FA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3"/>
                <a:ext cx="746" cy="737"/>
              </a:xfrm>
              <a:custGeom>
                <a:avLst/>
                <a:gdLst>
                  <a:gd name="T0" fmla="*/ 15758 w 432"/>
                  <a:gd name="T1" fmla="*/ 10063 h 401"/>
                  <a:gd name="T2" fmla="*/ 2473 w 432"/>
                  <a:gd name="T3" fmla="*/ 56539 h 401"/>
                  <a:gd name="T4" fmla="*/ 32321 w 432"/>
                  <a:gd name="T5" fmla="*/ 94507 h 401"/>
                  <a:gd name="T6" fmla="*/ 53113 w 432"/>
                  <a:gd name="T7" fmla="*/ 78286 h 401"/>
                  <a:gd name="T8" fmla="*/ 58602 w 432"/>
                  <a:gd name="T9" fmla="*/ 41943 h 401"/>
                  <a:gd name="T10" fmla="*/ 25138 w 432"/>
                  <a:gd name="T11" fmla="*/ 5104 h 401"/>
                  <a:gd name="T12" fmla="*/ 15758 w 432"/>
                  <a:gd name="T13" fmla="*/ 10063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1">
                    <a:moveTo>
                      <a:pt x="115" y="42"/>
                    </a:moveTo>
                    <a:cubicBezTo>
                      <a:pt x="44" y="73"/>
                      <a:pt x="0" y="168"/>
                      <a:pt x="18" y="236"/>
                    </a:cubicBezTo>
                    <a:cubicBezTo>
                      <a:pt x="41" y="323"/>
                      <a:pt x="153" y="387"/>
                      <a:pt x="237" y="395"/>
                    </a:cubicBezTo>
                    <a:cubicBezTo>
                      <a:pt x="302" y="401"/>
                      <a:pt x="351" y="383"/>
                      <a:pt x="389" y="327"/>
                    </a:cubicBezTo>
                    <a:cubicBezTo>
                      <a:pt x="419" y="283"/>
                      <a:pt x="432" y="229"/>
                      <a:pt x="429" y="175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7"/>
                      <a:pt x="139" y="32"/>
                      <a:pt x="115" y="42"/>
                    </a:cubicBezTo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Freeform 2267">
                <a:extLst>
                  <a:ext uri="{FF2B5EF4-FFF2-40B4-BE49-F238E27FC236}">
                    <a16:creationId xmlns:a16="http://schemas.microsoft.com/office/drawing/2014/main" id="{3A4F40AB-64E2-8D4A-867D-50E0C8F82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Oval 2268">
                <a:extLst>
                  <a:ext uri="{FF2B5EF4-FFF2-40B4-BE49-F238E27FC236}">
                    <a16:creationId xmlns:a16="http://schemas.microsoft.com/office/drawing/2014/main" id="{01700FAE-7C2E-A44B-97A6-B623A3C3E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3006"/>
                <a:ext cx="57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Oval 2269">
                <a:extLst>
                  <a:ext uri="{FF2B5EF4-FFF2-40B4-BE49-F238E27FC236}">
                    <a16:creationId xmlns:a16="http://schemas.microsoft.com/office/drawing/2014/main" id="{A5065898-DFD4-2844-8D28-62CACFDBC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" y="3003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Oval 2270">
                <a:extLst>
                  <a:ext uri="{FF2B5EF4-FFF2-40B4-BE49-F238E27FC236}">
                    <a16:creationId xmlns:a16="http://schemas.microsoft.com/office/drawing/2014/main" id="{02B05E33-3ADB-8249-A37F-4780CD420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3049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7" name="ZoneTexte 53">
              <a:extLst>
                <a:ext uri="{FF2B5EF4-FFF2-40B4-BE49-F238E27FC236}">
                  <a16:creationId xmlns:a16="http://schemas.microsoft.com/office/drawing/2014/main" id="{A62C8D6E-7BE4-6A41-BF5F-E69BAA7F2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2644" y="3842950"/>
              <a:ext cx="3321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LB</a:t>
              </a:r>
              <a:endParaRPr lang="en-US" altLang="fr-FR" sz="1200"/>
            </a:p>
          </p:txBody>
        </p:sp>
      </p:grpSp>
      <p:sp>
        <p:nvSpPr>
          <p:cNvPr id="71" name="Rounded Rectangle 279">
            <a:extLst>
              <a:ext uri="{FF2B5EF4-FFF2-40B4-BE49-F238E27FC236}">
                <a16:creationId xmlns:a16="http://schemas.microsoft.com/office/drawing/2014/main" id="{55D9B0E6-2263-2F4E-86BA-62733E38520D}"/>
              </a:ext>
            </a:extLst>
          </p:cNvPr>
          <p:cNvSpPr/>
          <p:nvPr/>
        </p:nvSpPr>
        <p:spPr>
          <a:xfrm>
            <a:off x="6802441" y="2158959"/>
            <a:ext cx="1158875" cy="863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Attack on pathogen</a:t>
            </a:r>
          </a:p>
        </p:txBody>
      </p:sp>
      <p:sp>
        <p:nvSpPr>
          <p:cNvPr id="72" name="Rounded Rectangle 280">
            <a:extLst>
              <a:ext uri="{FF2B5EF4-FFF2-40B4-BE49-F238E27FC236}">
                <a16:creationId xmlns:a16="http://schemas.microsoft.com/office/drawing/2014/main" id="{D90E6BB6-B5E3-0C42-A300-304125FCE40A}"/>
              </a:ext>
            </a:extLst>
          </p:cNvPr>
          <p:cNvSpPr/>
          <p:nvPr/>
        </p:nvSpPr>
        <p:spPr>
          <a:xfrm>
            <a:off x="7996236" y="2158959"/>
            <a:ext cx="1139825" cy="863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Attack by antibody release</a:t>
            </a:r>
          </a:p>
        </p:txBody>
      </p:sp>
      <p:grpSp>
        <p:nvGrpSpPr>
          <p:cNvPr id="73" name="Groupe 7">
            <a:extLst>
              <a:ext uri="{FF2B5EF4-FFF2-40B4-BE49-F238E27FC236}">
                <a16:creationId xmlns:a16="http://schemas.microsoft.com/office/drawing/2014/main" id="{BA2DD041-CE59-6E49-A741-FB264D640CD6}"/>
              </a:ext>
            </a:extLst>
          </p:cNvPr>
          <p:cNvGrpSpPr>
            <a:grpSpLocks/>
          </p:cNvGrpSpPr>
          <p:nvPr/>
        </p:nvGrpSpPr>
        <p:grpSpPr bwMode="auto">
          <a:xfrm>
            <a:off x="6980683" y="1412856"/>
            <a:ext cx="563563" cy="552450"/>
            <a:chOff x="8077200" y="2817813"/>
            <a:chExt cx="563563" cy="552450"/>
          </a:xfrm>
        </p:grpSpPr>
        <p:grpSp>
          <p:nvGrpSpPr>
            <p:cNvPr id="74" name="Group 2243">
              <a:extLst>
                <a:ext uri="{FF2B5EF4-FFF2-40B4-BE49-F238E27FC236}">
                  <a16:creationId xmlns:a16="http://schemas.microsoft.com/office/drawing/2014/main" id="{53795066-7BE1-244F-ACD0-CDB0469E6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2817813"/>
              <a:ext cx="563563" cy="552450"/>
              <a:chOff x="4349" y="1763"/>
              <a:chExt cx="834" cy="818"/>
            </a:xfrm>
          </p:grpSpPr>
          <p:sp>
            <p:nvSpPr>
              <p:cNvPr id="76" name="Freeform 2244">
                <a:extLst>
                  <a:ext uri="{FF2B5EF4-FFF2-40B4-BE49-F238E27FC236}">
                    <a16:creationId xmlns:a16="http://schemas.microsoft.com/office/drawing/2014/main" id="{BA9DB446-1475-E046-A3D1-C5D0782FF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763"/>
                <a:ext cx="825" cy="818"/>
              </a:xfrm>
              <a:custGeom>
                <a:avLst/>
                <a:gdLst>
                  <a:gd name="T0" fmla="*/ 14960 w 478"/>
                  <a:gd name="T1" fmla="*/ 8068 h 444"/>
                  <a:gd name="T2" fmla="*/ 2832 w 478"/>
                  <a:gd name="T3" fmla="*/ 36257 h 444"/>
                  <a:gd name="T4" fmla="*/ 4474 w 478"/>
                  <a:gd name="T5" fmla="*/ 76279 h 444"/>
                  <a:gd name="T6" fmla="*/ 43062 w 478"/>
                  <a:gd name="T7" fmla="*/ 96108 h 444"/>
                  <a:gd name="T8" fmla="*/ 51269 w 478"/>
                  <a:gd name="T9" fmla="*/ 17640 h 444"/>
                  <a:gd name="T10" fmla="*/ 34386 w 478"/>
                  <a:gd name="T11" fmla="*/ 3432 h 444"/>
                  <a:gd name="T12" fmla="*/ 14960 w 478"/>
                  <a:gd name="T13" fmla="*/ 8068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Freeform 2245">
                <a:extLst>
                  <a:ext uri="{FF2B5EF4-FFF2-40B4-BE49-F238E27FC236}">
                    <a16:creationId xmlns:a16="http://schemas.microsoft.com/office/drawing/2014/main" id="{D175F3C7-9351-C945-A0BB-49D175394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Freeform 2246">
                <a:extLst>
                  <a:ext uri="{FF2B5EF4-FFF2-40B4-BE49-F238E27FC236}">
                    <a16:creationId xmlns:a16="http://schemas.microsoft.com/office/drawing/2014/main" id="{398CE569-D034-B24F-918D-2581DE6FC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1953"/>
                <a:ext cx="586" cy="496"/>
              </a:xfrm>
              <a:custGeom>
                <a:avLst/>
                <a:gdLst>
                  <a:gd name="T0" fmla="*/ 0 w 339"/>
                  <a:gd name="T1" fmla="*/ 42603 h 269"/>
                  <a:gd name="T2" fmla="*/ 14759 w 339"/>
                  <a:gd name="T3" fmla="*/ 63040 h 269"/>
                  <a:gd name="T4" fmla="*/ 32194 w 339"/>
                  <a:gd name="T5" fmla="*/ 57460 h 269"/>
                  <a:gd name="T6" fmla="*/ 36652 w 339"/>
                  <a:gd name="T7" fmla="*/ 0 h 269"/>
                  <a:gd name="T8" fmla="*/ 37459 w 339"/>
                  <a:gd name="T9" fmla="*/ 25338 h 269"/>
                  <a:gd name="T10" fmla="*/ 32916 w 339"/>
                  <a:gd name="T11" fmla="*/ 35487 h 269"/>
                  <a:gd name="T12" fmla="*/ 28368 w 339"/>
                  <a:gd name="T13" fmla="*/ 46095 h 269"/>
                  <a:gd name="T14" fmla="*/ 15552 w 339"/>
                  <a:gd name="T15" fmla="*/ 54258 h 269"/>
                  <a:gd name="T16" fmla="*/ 6458 w 339"/>
                  <a:gd name="T17" fmla="*/ 48258 h 269"/>
                  <a:gd name="T18" fmla="*/ 1099 w 339"/>
                  <a:gd name="T19" fmla="*/ 43541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Freeform 2247">
                <a:extLst>
                  <a:ext uri="{FF2B5EF4-FFF2-40B4-BE49-F238E27FC236}">
                    <a16:creationId xmlns:a16="http://schemas.microsoft.com/office/drawing/2014/main" id="{9D0E69FD-7B3A-E741-A62E-B6F53A4BC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1861"/>
                <a:ext cx="297" cy="295"/>
              </a:xfrm>
              <a:custGeom>
                <a:avLst/>
                <a:gdLst>
                  <a:gd name="T0" fmla="*/ 15570 w 172"/>
                  <a:gd name="T1" fmla="*/ 935 h 160"/>
                  <a:gd name="T2" fmla="*/ 5867 w 172"/>
                  <a:gd name="T3" fmla="*/ 11588 h 160"/>
                  <a:gd name="T4" fmla="*/ 737 w 172"/>
                  <a:gd name="T5" fmla="*/ 39392 h 160"/>
                  <a:gd name="T6" fmla="*/ 8452 w 172"/>
                  <a:gd name="T7" fmla="*/ 12530 h 160"/>
                  <a:gd name="T8" fmla="*/ 11975 w 172"/>
                  <a:gd name="T9" fmla="*/ 9628 h 160"/>
                  <a:gd name="T10" fmla="*/ 14234 w 172"/>
                  <a:gd name="T11" fmla="*/ 4702 h 160"/>
                  <a:gd name="T12" fmla="*/ 23487 w 172"/>
                  <a:gd name="T13" fmla="*/ 935 h 160"/>
                  <a:gd name="T14" fmla="*/ 15570 w 172"/>
                  <a:gd name="T15" fmla="*/ 1442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Freeform 2248">
                <a:extLst>
                  <a:ext uri="{FF2B5EF4-FFF2-40B4-BE49-F238E27FC236}">
                    <a16:creationId xmlns:a16="http://schemas.microsoft.com/office/drawing/2014/main" id="{61C858A7-FE70-0846-B3AB-2088E7182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3" y="1990"/>
                <a:ext cx="537" cy="564"/>
              </a:xfrm>
              <a:custGeom>
                <a:avLst/>
                <a:gdLst>
                  <a:gd name="T0" fmla="*/ 0 w 311"/>
                  <a:gd name="T1" fmla="*/ 65841 h 306"/>
                  <a:gd name="T2" fmla="*/ 551 w 311"/>
                  <a:gd name="T3" fmla="*/ 66071 h 306"/>
                  <a:gd name="T4" fmla="*/ 28515 w 311"/>
                  <a:gd name="T5" fmla="*/ 59664 h 306"/>
                  <a:gd name="T6" fmla="*/ 36647 w 311"/>
                  <a:gd name="T7" fmla="*/ 0 h 306"/>
                  <a:gd name="T8" fmla="*/ 24987 w 311"/>
                  <a:gd name="T9" fmla="*/ 59664 h 306"/>
                  <a:gd name="T10" fmla="*/ 0 w 311"/>
                  <a:gd name="T11" fmla="*/ 65841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Freeform 2249">
                <a:extLst>
                  <a:ext uri="{FF2B5EF4-FFF2-40B4-BE49-F238E27FC236}">
                    <a16:creationId xmlns:a16="http://schemas.microsoft.com/office/drawing/2014/main" id="{047F2EE2-3F2B-2940-B3C1-3948B3EE8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1876"/>
                <a:ext cx="145" cy="532"/>
              </a:xfrm>
              <a:custGeom>
                <a:avLst/>
                <a:gdLst>
                  <a:gd name="T0" fmla="*/ 11433 w 84"/>
                  <a:gd name="T1" fmla="*/ 0 h 289"/>
                  <a:gd name="T2" fmla="*/ 4892 w 84"/>
                  <a:gd name="T3" fmla="*/ 20187 h 289"/>
                  <a:gd name="T4" fmla="*/ 10639 w 84"/>
                  <a:gd name="T5" fmla="*/ 70115 h 289"/>
                  <a:gd name="T6" fmla="*/ 5425 w 84"/>
                  <a:gd name="T7" fmla="*/ 28227 h 289"/>
                  <a:gd name="T8" fmla="*/ 11433 w 84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Freeform 2250">
                <a:extLst>
                  <a:ext uri="{FF2B5EF4-FFF2-40B4-BE49-F238E27FC236}">
                    <a16:creationId xmlns:a16="http://schemas.microsoft.com/office/drawing/2014/main" id="{61D73AD0-3497-264C-BF43-287A83425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237"/>
                <a:ext cx="288" cy="280"/>
              </a:xfrm>
              <a:custGeom>
                <a:avLst/>
                <a:gdLst>
                  <a:gd name="T0" fmla="*/ 22547 w 167"/>
                  <a:gd name="T1" fmla="*/ 0 h 152"/>
                  <a:gd name="T2" fmla="*/ 0 w 167"/>
                  <a:gd name="T3" fmla="*/ 37153 h 152"/>
                  <a:gd name="T4" fmla="*/ 22547 w 167"/>
                  <a:gd name="T5" fmla="*/ 0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Freeform 2251">
                <a:extLst>
                  <a:ext uri="{FF2B5EF4-FFF2-40B4-BE49-F238E27FC236}">
                    <a16:creationId xmlns:a16="http://schemas.microsoft.com/office/drawing/2014/main" id="{165CD27A-C1CD-504D-8532-8719773D9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" y="2097"/>
                <a:ext cx="364" cy="344"/>
              </a:xfrm>
              <a:custGeom>
                <a:avLst/>
                <a:gdLst>
                  <a:gd name="T0" fmla="*/ 0 w 211"/>
                  <a:gd name="T1" fmla="*/ 41694 h 187"/>
                  <a:gd name="T2" fmla="*/ 15485 w 211"/>
                  <a:gd name="T3" fmla="*/ 40254 h 187"/>
                  <a:gd name="T4" fmla="*/ 25014 w 211"/>
                  <a:gd name="T5" fmla="*/ 21552 h 187"/>
                  <a:gd name="T6" fmla="*/ 27776 w 211"/>
                  <a:gd name="T7" fmla="*/ 0 h 187"/>
                  <a:gd name="T8" fmla="*/ 21091 w 211"/>
                  <a:gd name="T9" fmla="*/ 27509 h 187"/>
                  <a:gd name="T10" fmla="*/ 8405 w 211"/>
                  <a:gd name="T11" fmla="*/ 42198 h 187"/>
                  <a:gd name="T12" fmla="*/ 0 w 211"/>
                  <a:gd name="T13" fmla="*/ 41694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Freeform 2252">
                <a:extLst>
                  <a:ext uri="{FF2B5EF4-FFF2-40B4-BE49-F238E27FC236}">
                    <a16:creationId xmlns:a16="http://schemas.microsoft.com/office/drawing/2014/main" id="{6BAC0201-7AD5-BF4A-83D6-9C42ECD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Freeform 2253">
                <a:extLst>
                  <a:ext uri="{FF2B5EF4-FFF2-40B4-BE49-F238E27FC236}">
                    <a16:creationId xmlns:a16="http://schemas.microsoft.com/office/drawing/2014/main" id="{87E2B8C9-3764-6D45-8EA1-D324781AD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1763"/>
                <a:ext cx="827" cy="817"/>
              </a:xfrm>
              <a:custGeom>
                <a:avLst/>
                <a:gdLst>
                  <a:gd name="T0" fmla="*/ 15124 w 479"/>
                  <a:gd name="T1" fmla="*/ 8155 h 443"/>
                  <a:gd name="T2" fmla="*/ 3020 w 479"/>
                  <a:gd name="T3" fmla="*/ 36267 h 443"/>
                  <a:gd name="T4" fmla="*/ 4662 w 479"/>
                  <a:gd name="T5" fmla="*/ 76909 h 443"/>
                  <a:gd name="T6" fmla="*/ 43353 w 479"/>
                  <a:gd name="T7" fmla="*/ 97037 h 443"/>
                  <a:gd name="T8" fmla="*/ 51549 w 479"/>
                  <a:gd name="T9" fmla="*/ 17565 h 443"/>
                  <a:gd name="T10" fmla="*/ 34674 w 479"/>
                  <a:gd name="T11" fmla="*/ 3493 h 443"/>
                  <a:gd name="T12" fmla="*/ 15124 w 479"/>
                  <a:gd name="T13" fmla="*/ 8155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" name="Oval 2254">
                <a:extLst>
                  <a:ext uri="{FF2B5EF4-FFF2-40B4-BE49-F238E27FC236}">
                    <a16:creationId xmlns:a16="http://schemas.microsoft.com/office/drawing/2014/main" id="{2BF4418D-23EC-1548-B3C1-BA746EB37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" y="1859"/>
                <a:ext cx="59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Oval 2255">
                <a:extLst>
                  <a:ext uri="{FF2B5EF4-FFF2-40B4-BE49-F238E27FC236}">
                    <a16:creationId xmlns:a16="http://schemas.microsoft.com/office/drawing/2014/main" id="{399E476D-1CC5-D641-A620-E11345B94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0" y="1855"/>
                <a:ext cx="22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Oval 2256">
                <a:extLst>
                  <a:ext uri="{FF2B5EF4-FFF2-40B4-BE49-F238E27FC236}">
                    <a16:creationId xmlns:a16="http://schemas.microsoft.com/office/drawing/2014/main" id="{82432615-DEEB-D74E-BBAD-81206C58D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1901"/>
                <a:ext cx="20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5" name="ZoneTexte 713">
              <a:extLst>
                <a:ext uri="{FF2B5EF4-FFF2-40B4-BE49-F238E27FC236}">
                  <a16:creationId xmlns:a16="http://schemas.microsoft.com/office/drawing/2014/main" id="{3CBED696-75C2-7E41-8013-47C802070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6824" y="2944732"/>
              <a:ext cx="365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LTc</a:t>
              </a:r>
              <a:endParaRPr lang="en-US" altLang="fr-FR" sz="1200"/>
            </a:p>
          </p:txBody>
        </p:sp>
      </p:grpSp>
      <p:cxnSp>
        <p:nvCxnSpPr>
          <p:cNvPr id="89" name="Straight Arrow Connector 321">
            <a:extLst>
              <a:ext uri="{FF2B5EF4-FFF2-40B4-BE49-F238E27FC236}">
                <a16:creationId xmlns:a16="http://schemas.microsoft.com/office/drawing/2014/main" id="{22215E25-A400-5044-BD45-2FE02449E343}"/>
              </a:ext>
            </a:extLst>
          </p:cNvPr>
          <p:cNvCxnSpPr>
            <a:cxnSpLocks/>
          </p:cNvCxnSpPr>
          <p:nvPr/>
        </p:nvCxnSpPr>
        <p:spPr>
          <a:xfrm>
            <a:off x="7547421" y="1685906"/>
            <a:ext cx="6397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4" descr="Résultat de recherche d'images pour &quot;antibody cartoon&quot;">
            <a:extLst>
              <a:ext uri="{FF2B5EF4-FFF2-40B4-BE49-F238E27FC236}">
                <a16:creationId xmlns:a16="http://schemas.microsoft.com/office/drawing/2014/main" id="{404BA93F-C9BB-B048-86A3-60959A31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7062">
            <a:off x="8653699" y="1431648"/>
            <a:ext cx="180000" cy="1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Résultat de recherche d'images pour &quot;antibody cartoon&quot;">
            <a:extLst>
              <a:ext uri="{FF2B5EF4-FFF2-40B4-BE49-F238E27FC236}">
                <a16:creationId xmlns:a16="http://schemas.microsoft.com/office/drawing/2014/main" id="{70948777-47AA-9146-A568-EC59AB75C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6921">
            <a:off x="8661328" y="1746688"/>
            <a:ext cx="180000" cy="1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ZoneTexte 91">
            <a:extLst>
              <a:ext uri="{FF2B5EF4-FFF2-40B4-BE49-F238E27FC236}">
                <a16:creationId xmlns:a16="http://schemas.microsoft.com/office/drawing/2014/main" id="{259B056C-D65C-A640-AC46-AA69BB0C2A09}"/>
              </a:ext>
            </a:extLst>
          </p:cNvPr>
          <p:cNvSpPr txBox="1"/>
          <p:nvPr/>
        </p:nvSpPr>
        <p:spPr>
          <a:xfrm>
            <a:off x="6982272" y="845813"/>
            <a:ext cx="197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Adaptive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immunity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 3">
            <a:extLst>
              <a:ext uri="{FF2B5EF4-FFF2-40B4-BE49-F238E27FC236}">
                <a16:creationId xmlns:a16="http://schemas.microsoft.com/office/drawing/2014/main" id="{10547375-7437-9541-939D-13F1F50B7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9" b="9485"/>
          <a:stretch>
            <a:fillRect/>
          </a:stretch>
        </p:blipFill>
        <p:spPr bwMode="auto">
          <a:xfrm>
            <a:off x="-1588" y="995363"/>
            <a:ext cx="9145588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ZoneTexte 3">
            <a:extLst>
              <a:ext uri="{FF2B5EF4-FFF2-40B4-BE49-F238E27FC236}">
                <a16:creationId xmlns:a16="http://schemas.microsoft.com/office/drawing/2014/main" id="{1A9F8E98-5825-014C-A64E-AFF99E9B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995363"/>
            <a:ext cx="7477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BE" altLang="fr-FR" sz="2800" b="1">
                <a:solidFill>
                  <a:schemeClr val="bg1"/>
                </a:solidFill>
              </a:rPr>
              <a:t>Response of immune system in later life according to different bacterial infection histories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B631755-34C4-E94C-AE12-1B0BAB7A0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357813"/>
            <a:ext cx="13049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900" dirty="0">
                <a:solidFill>
                  <a:schemeClr val="bg1">
                    <a:lumMod val="95000"/>
                  </a:schemeClr>
                </a:solidFill>
              </a:rPr>
              <a:t>Oregon State </a:t>
            </a:r>
            <a:r>
              <a:rPr lang="fr-FR" altLang="fr-FR" sz="900" dirty="0" err="1">
                <a:solidFill>
                  <a:schemeClr val="bg1">
                    <a:lumMod val="95000"/>
                  </a:schemeClr>
                </a:solidFill>
              </a:rPr>
              <a:t>University</a:t>
            </a:r>
            <a:endParaRPr lang="fr-BE" altLang="fr-FR" sz="9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DE9FCE-1EB8-EF4B-BA2E-BDF7DB9CD26E}"/>
              </a:ext>
            </a:extLst>
          </p:cNvPr>
          <p:cNvSpPr txBox="1"/>
          <p:nvPr/>
        </p:nvSpPr>
        <p:spPr>
          <a:xfrm>
            <a:off x="8702675" y="6529388"/>
            <a:ext cx="417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 1">
            <a:extLst>
              <a:ext uri="{FF2B5EF4-FFF2-40B4-BE49-F238E27FC236}">
                <a16:creationId xmlns:a16="http://schemas.microsoft.com/office/drawing/2014/main" id="{2DCF76D8-36F9-1440-9436-BA1FA3207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5" y="965200"/>
            <a:ext cx="63642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0" name="Groupe 2">
            <a:extLst>
              <a:ext uri="{FF2B5EF4-FFF2-40B4-BE49-F238E27FC236}">
                <a16:creationId xmlns:a16="http://schemas.microsoft.com/office/drawing/2014/main" id="{A95AC396-40E8-D642-B9D1-1A857D2FD9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22537" name="Image 3">
              <a:extLst>
                <a:ext uri="{FF2B5EF4-FFF2-40B4-BE49-F238E27FC236}">
                  <a16:creationId xmlns:a16="http://schemas.microsoft.com/office/drawing/2014/main" id="{C83D6C79-EE84-5049-A129-BFB4FDA96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CD5353-05C3-8B45-A602-C3F5A1742EDE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D3D4E69-2C6C-CC44-87D3-642C0E0ED95C}"/>
              </a:ext>
            </a:extLst>
          </p:cNvPr>
          <p:cNvSpPr/>
          <p:nvPr/>
        </p:nvSpPr>
        <p:spPr>
          <a:xfrm>
            <a:off x="6427783" y="2030413"/>
            <a:ext cx="506412" cy="5127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20B25F-D17C-E549-BC07-F4294B617859}"/>
              </a:ext>
            </a:extLst>
          </p:cNvPr>
          <p:cNvSpPr/>
          <p:nvPr/>
        </p:nvSpPr>
        <p:spPr>
          <a:xfrm>
            <a:off x="6484933" y="3700463"/>
            <a:ext cx="419100" cy="896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1B8F44-15B7-6349-9216-515D5911E248}"/>
              </a:ext>
            </a:extLst>
          </p:cNvPr>
          <p:cNvSpPr/>
          <p:nvPr/>
        </p:nvSpPr>
        <p:spPr>
          <a:xfrm>
            <a:off x="19050" y="-49213"/>
            <a:ext cx="9328150" cy="61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Antimicrobial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components </a:t>
            </a: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increased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Late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infection </a:t>
            </a:r>
            <a:endParaRPr lang="fr-FR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4" name="ZoneTexte 19">
            <a:extLst>
              <a:ext uri="{FF2B5EF4-FFF2-40B4-BE49-F238E27FC236}">
                <a16:creationId xmlns:a16="http://schemas.microsoft.com/office/drawing/2014/main" id="{0C76F069-9978-D24D-A74E-87C38052962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20742" y="2895600"/>
            <a:ext cx="2497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BE" altLang="fr-FR"/>
              <a:t>Relative gene expression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E36A054-F121-C14A-9175-FC358C2BE81B}"/>
              </a:ext>
            </a:extLst>
          </p:cNvPr>
          <p:cNvSpPr txBox="1"/>
          <p:nvPr/>
        </p:nvSpPr>
        <p:spPr>
          <a:xfrm>
            <a:off x="8702675" y="6529388"/>
            <a:ext cx="417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14</a:t>
            </a:r>
          </a:p>
        </p:txBody>
      </p:sp>
      <p:pic>
        <p:nvPicPr>
          <p:cNvPr id="22536" name="Image 20">
            <a:extLst>
              <a:ext uri="{FF2B5EF4-FFF2-40B4-BE49-F238E27FC236}">
                <a16:creationId xmlns:a16="http://schemas.microsoft.com/office/drawing/2014/main" id="{0ABC665C-D06F-A542-A992-839753B54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0" t="72" r="922" b="3247"/>
          <a:stretch>
            <a:fillRect/>
          </a:stretch>
        </p:blipFill>
        <p:spPr bwMode="auto">
          <a:xfrm>
            <a:off x="7623167" y="3750468"/>
            <a:ext cx="965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5" name="Groupe 164">
            <a:extLst>
              <a:ext uri="{FF2B5EF4-FFF2-40B4-BE49-F238E27FC236}">
                <a16:creationId xmlns:a16="http://schemas.microsoft.com/office/drawing/2014/main" id="{D9F9EFAB-24E7-1E42-B2E8-2A50C6BEED20}"/>
              </a:ext>
            </a:extLst>
          </p:cNvPr>
          <p:cNvGrpSpPr/>
          <p:nvPr/>
        </p:nvGrpSpPr>
        <p:grpSpPr>
          <a:xfrm>
            <a:off x="7038186" y="996959"/>
            <a:ext cx="2055812" cy="2171939"/>
            <a:chOff x="6995322" y="554038"/>
            <a:chExt cx="2055812" cy="2171939"/>
          </a:xfrm>
        </p:grpSpPr>
        <p:grpSp>
          <p:nvGrpSpPr>
            <p:cNvPr id="166" name="Groupe 67">
              <a:extLst>
                <a:ext uri="{FF2B5EF4-FFF2-40B4-BE49-F238E27FC236}">
                  <a16:creationId xmlns:a16="http://schemas.microsoft.com/office/drawing/2014/main" id="{C3747F49-8BA3-6042-BFD8-20191D3CCB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0386" y="1008310"/>
              <a:ext cx="650875" cy="708025"/>
              <a:chOff x="3485493" y="1953873"/>
              <a:chExt cx="650875" cy="708025"/>
            </a:xfrm>
          </p:grpSpPr>
          <p:grpSp>
            <p:nvGrpSpPr>
              <p:cNvPr id="306" name="Group 2231">
                <a:extLst>
                  <a:ext uri="{FF2B5EF4-FFF2-40B4-BE49-F238E27FC236}">
                    <a16:creationId xmlns:a16="http://schemas.microsoft.com/office/drawing/2014/main" id="{FE777E02-C189-A943-A269-623B5D825E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5493" y="1953873"/>
                <a:ext cx="650875" cy="708025"/>
                <a:chOff x="4318" y="762"/>
                <a:chExt cx="894" cy="972"/>
              </a:xfrm>
            </p:grpSpPr>
            <p:sp>
              <p:nvSpPr>
                <p:cNvPr id="308" name="Freeform 2232">
                  <a:extLst>
                    <a:ext uri="{FF2B5EF4-FFF2-40B4-BE49-F238E27FC236}">
                      <a16:creationId xmlns:a16="http://schemas.microsoft.com/office/drawing/2014/main" id="{D1A8AD76-F927-F843-AB98-1705DC66F6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" y="762"/>
                  <a:ext cx="894" cy="972"/>
                </a:xfrm>
                <a:custGeom>
                  <a:avLst/>
                  <a:gdLst>
                    <a:gd name="T0" fmla="*/ 212992 w 447"/>
                    <a:gd name="T1" fmla="*/ 259938 h 456"/>
                    <a:gd name="T2" fmla="*/ 215552 w 447"/>
                    <a:gd name="T3" fmla="*/ 183753 h 456"/>
                    <a:gd name="T4" fmla="*/ 201728 w 447"/>
                    <a:gd name="T5" fmla="*/ 118953 h 456"/>
                    <a:gd name="T6" fmla="*/ 196608 w 447"/>
                    <a:gd name="T7" fmla="*/ 102787 h 456"/>
                    <a:gd name="T8" fmla="*/ 194560 w 447"/>
                    <a:gd name="T9" fmla="*/ 59185 h 456"/>
                    <a:gd name="T10" fmla="*/ 189952 w 447"/>
                    <a:gd name="T11" fmla="*/ 42587 h 456"/>
                    <a:gd name="T12" fmla="*/ 179712 w 447"/>
                    <a:gd name="T13" fmla="*/ 57945 h 456"/>
                    <a:gd name="T14" fmla="*/ 185856 w 447"/>
                    <a:gd name="T15" fmla="*/ 33568 h 456"/>
                    <a:gd name="T16" fmla="*/ 172544 w 447"/>
                    <a:gd name="T17" fmla="*/ 52814 h 456"/>
                    <a:gd name="T18" fmla="*/ 154112 w 447"/>
                    <a:gd name="T19" fmla="*/ 21783 h 456"/>
                    <a:gd name="T20" fmla="*/ 147456 w 447"/>
                    <a:gd name="T21" fmla="*/ 30573 h 456"/>
                    <a:gd name="T22" fmla="*/ 97792 w 447"/>
                    <a:gd name="T23" fmla="*/ 32001 h 456"/>
                    <a:gd name="T24" fmla="*/ 82432 w 447"/>
                    <a:gd name="T25" fmla="*/ 16253 h 456"/>
                    <a:gd name="T26" fmla="*/ 80896 w 447"/>
                    <a:gd name="T27" fmla="*/ 39952 h 456"/>
                    <a:gd name="T28" fmla="*/ 52736 w 447"/>
                    <a:gd name="T29" fmla="*/ 35391 h 456"/>
                    <a:gd name="T30" fmla="*/ 50176 w 447"/>
                    <a:gd name="T31" fmla="*/ 43437 h 456"/>
                    <a:gd name="T32" fmla="*/ 39936 w 447"/>
                    <a:gd name="T33" fmla="*/ 82722 h 456"/>
                    <a:gd name="T34" fmla="*/ 25600 w 447"/>
                    <a:gd name="T35" fmla="*/ 101783 h 456"/>
                    <a:gd name="T36" fmla="*/ 17920 w 447"/>
                    <a:gd name="T37" fmla="*/ 125414 h 456"/>
                    <a:gd name="T38" fmla="*/ 11264 w 447"/>
                    <a:gd name="T39" fmla="*/ 144551 h 456"/>
                    <a:gd name="T40" fmla="*/ 18944 w 447"/>
                    <a:gd name="T41" fmla="*/ 254574 h 456"/>
                    <a:gd name="T42" fmla="*/ 28160 w 447"/>
                    <a:gd name="T43" fmla="*/ 337864 h 456"/>
                    <a:gd name="T44" fmla="*/ 31744 w 447"/>
                    <a:gd name="T45" fmla="*/ 335543 h 456"/>
                    <a:gd name="T46" fmla="*/ 44544 w 447"/>
                    <a:gd name="T47" fmla="*/ 353371 h 456"/>
                    <a:gd name="T48" fmla="*/ 40960 w 447"/>
                    <a:gd name="T49" fmla="*/ 395917 h 456"/>
                    <a:gd name="T50" fmla="*/ 55296 w 447"/>
                    <a:gd name="T51" fmla="*/ 374263 h 456"/>
                    <a:gd name="T52" fmla="*/ 93184 w 447"/>
                    <a:gd name="T53" fmla="*/ 407831 h 456"/>
                    <a:gd name="T54" fmla="*/ 167424 w 447"/>
                    <a:gd name="T55" fmla="*/ 336297 h 456"/>
                    <a:gd name="T56" fmla="*/ 176128 w 447"/>
                    <a:gd name="T57" fmla="*/ 335543 h 456"/>
                    <a:gd name="T58" fmla="*/ 188928 w 447"/>
                    <a:gd name="T59" fmla="*/ 333302 h 456"/>
                    <a:gd name="T60" fmla="*/ 217600 w 447"/>
                    <a:gd name="T61" fmla="*/ 349882 h 456"/>
                    <a:gd name="T62" fmla="*/ 199168 w 447"/>
                    <a:gd name="T63" fmla="*/ 321730 h 456"/>
                    <a:gd name="T64" fmla="*/ 180736 w 447"/>
                    <a:gd name="T65" fmla="*/ 289728 h 456"/>
                    <a:gd name="T66" fmla="*/ 207360 w 447"/>
                    <a:gd name="T67" fmla="*/ 312357 h 456"/>
                    <a:gd name="T68" fmla="*/ 209408 w 447"/>
                    <a:gd name="T69" fmla="*/ 276144 h 456"/>
                    <a:gd name="T70" fmla="*/ 227328 w 447"/>
                    <a:gd name="T71" fmla="*/ 301738 h 45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47" h="456">
                      <a:moveTo>
                        <a:pt x="438" y="310"/>
                      </a:moveTo>
                      <a:cubicBezTo>
                        <a:pt x="431" y="302"/>
                        <a:pt x="426" y="294"/>
                        <a:pt x="416" y="286"/>
                      </a:cubicBezTo>
                      <a:cubicBezTo>
                        <a:pt x="410" y="282"/>
                        <a:pt x="414" y="273"/>
                        <a:pt x="420" y="267"/>
                      </a:cubicBezTo>
                      <a:cubicBezTo>
                        <a:pt x="437" y="243"/>
                        <a:pt x="421" y="220"/>
                        <a:pt x="421" y="202"/>
                      </a:cubicBezTo>
                      <a:cubicBezTo>
                        <a:pt x="421" y="191"/>
                        <a:pt x="405" y="162"/>
                        <a:pt x="392" y="140"/>
                      </a:cubicBezTo>
                      <a:cubicBezTo>
                        <a:pt x="389" y="134"/>
                        <a:pt x="392" y="132"/>
                        <a:pt x="394" y="131"/>
                      </a:cubicBezTo>
                      <a:cubicBezTo>
                        <a:pt x="398" y="129"/>
                        <a:pt x="401" y="127"/>
                        <a:pt x="402" y="124"/>
                      </a:cubicBezTo>
                      <a:cubicBezTo>
                        <a:pt x="409" y="111"/>
                        <a:pt x="394" y="111"/>
                        <a:pt x="384" y="113"/>
                      </a:cubicBezTo>
                      <a:cubicBezTo>
                        <a:pt x="382" y="113"/>
                        <a:pt x="375" y="114"/>
                        <a:pt x="374" y="109"/>
                      </a:cubicBezTo>
                      <a:cubicBezTo>
                        <a:pt x="372" y="96"/>
                        <a:pt x="378" y="77"/>
                        <a:pt x="380" y="65"/>
                      </a:cubicBezTo>
                      <a:cubicBezTo>
                        <a:pt x="382" y="51"/>
                        <a:pt x="381" y="38"/>
                        <a:pt x="374" y="33"/>
                      </a:cubicBezTo>
                      <a:cubicBezTo>
                        <a:pt x="370" y="31"/>
                        <a:pt x="369" y="36"/>
                        <a:pt x="371" y="47"/>
                      </a:cubicBezTo>
                      <a:cubicBezTo>
                        <a:pt x="373" y="57"/>
                        <a:pt x="364" y="74"/>
                        <a:pt x="358" y="68"/>
                      </a:cubicBezTo>
                      <a:cubicBezTo>
                        <a:pt x="356" y="67"/>
                        <a:pt x="354" y="65"/>
                        <a:pt x="351" y="64"/>
                      </a:cubicBezTo>
                      <a:cubicBezTo>
                        <a:pt x="350" y="62"/>
                        <a:pt x="350" y="61"/>
                        <a:pt x="351" y="59"/>
                      </a:cubicBezTo>
                      <a:cubicBezTo>
                        <a:pt x="352" y="51"/>
                        <a:pt x="362" y="45"/>
                        <a:pt x="363" y="37"/>
                      </a:cubicBezTo>
                      <a:cubicBezTo>
                        <a:pt x="366" y="23"/>
                        <a:pt x="357" y="26"/>
                        <a:pt x="352" y="34"/>
                      </a:cubicBezTo>
                      <a:cubicBezTo>
                        <a:pt x="347" y="42"/>
                        <a:pt x="347" y="54"/>
                        <a:pt x="337" y="58"/>
                      </a:cubicBezTo>
                      <a:cubicBezTo>
                        <a:pt x="327" y="62"/>
                        <a:pt x="319" y="51"/>
                        <a:pt x="311" y="47"/>
                      </a:cubicBezTo>
                      <a:cubicBezTo>
                        <a:pt x="294" y="40"/>
                        <a:pt x="299" y="33"/>
                        <a:pt x="301" y="24"/>
                      </a:cubicBezTo>
                      <a:cubicBezTo>
                        <a:pt x="304" y="14"/>
                        <a:pt x="315" y="5"/>
                        <a:pt x="306" y="3"/>
                      </a:cubicBezTo>
                      <a:cubicBezTo>
                        <a:pt x="298" y="0"/>
                        <a:pt x="292" y="28"/>
                        <a:pt x="288" y="34"/>
                      </a:cubicBezTo>
                      <a:cubicBezTo>
                        <a:pt x="284" y="40"/>
                        <a:pt x="273" y="35"/>
                        <a:pt x="250" y="29"/>
                      </a:cubicBezTo>
                      <a:cubicBezTo>
                        <a:pt x="227" y="24"/>
                        <a:pt x="204" y="31"/>
                        <a:pt x="191" y="35"/>
                      </a:cubicBezTo>
                      <a:cubicBezTo>
                        <a:pt x="177" y="38"/>
                        <a:pt x="179" y="35"/>
                        <a:pt x="174" y="33"/>
                      </a:cubicBezTo>
                      <a:cubicBezTo>
                        <a:pt x="168" y="30"/>
                        <a:pt x="164" y="19"/>
                        <a:pt x="161" y="18"/>
                      </a:cubicBezTo>
                      <a:cubicBezTo>
                        <a:pt x="157" y="17"/>
                        <a:pt x="153" y="23"/>
                        <a:pt x="156" y="28"/>
                      </a:cubicBezTo>
                      <a:cubicBezTo>
                        <a:pt x="160" y="33"/>
                        <a:pt x="168" y="39"/>
                        <a:pt x="158" y="44"/>
                      </a:cubicBezTo>
                      <a:cubicBezTo>
                        <a:pt x="148" y="50"/>
                        <a:pt x="138" y="54"/>
                        <a:pt x="128" y="54"/>
                      </a:cubicBezTo>
                      <a:cubicBezTo>
                        <a:pt x="118" y="54"/>
                        <a:pt x="108" y="41"/>
                        <a:pt x="103" y="39"/>
                      </a:cubicBezTo>
                      <a:cubicBezTo>
                        <a:pt x="97" y="37"/>
                        <a:pt x="96" y="31"/>
                        <a:pt x="93" y="33"/>
                      </a:cubicBezTo>
                      <a:cubicBezTo>
                        <a:pt x="89" y="34"/>
                        <a:pt x="90" y="44"/>
                        <a:pt x="98" y="48"/>
                      </a:cubicBezTo>
                      <a:cubicBezTo>
                        <a:pt x="107" y="51"/>
                        <a:pt x="118" y="55"/>
                        <a:pt x="106" y="70"/>
                      </a:cubicBezTo>
                      <a:cubicBezTo>
                        <a:pt x="102" y="75"/>
                        <a:pt x="96" y="90"/>
                        <a:pt x="78" y="91"/>
                      </a:cubicBezTo>
                      <a:cubicBezTo>
                        <a:pt x="60" y="92"/>
                        <a:pt x="28" y="65"/>
                        <a:pt x="39" y="92"/>
                      </a:cubicBezTo>
                      <a:cubicBezTo>
                        <a:pt x="42" y="100"/>
                        <a:pt x="55" y="100"/>
                        <a:pt x="50" y="112"/>
                      </a:cubicBezTo>
                      <a:cubicBezTo>
                        <a:pt x="46" y="121"/>
                        <a:pt x="35" y="119"/>
                        <a:pt x="28" y="117"/>
                      </a:cubicBezTo>
                      <a:cubicBezTo>
                        <a:pt x="26" y="129"/>
                        <a:pt x="42" y="126"/>
                        <a:pt x="35" y="138"/>
                      </a:cubicBezTo>
                      <a:cubicBezTo>
                        <a:pt x="28" y="149"/>
                        <a:pt x="6" y="135"/>
                        <a:pt x="3" y="149"/>
                      </a:cubicBezTo>
                      <a:cubicBezTo>
                        <a:pt x="0" y="160"/>
                        <a:pt x="16" y="154"/>
                        <a:pt x="22" y="159"/>
                      </a:cubicBezTo>
                      <a:cubicBezTo>
                        <a:pt x="29" y="164"/>
                        <a:pt x="36" y="169"/>
                        <a:pt x="32" y="180"/>
                      </a:cubicBezTo>
                      <a:cubicBezTo>
                        <a:pt x="21" y="221"/>
                        <a:pt x="28" y="245"/>
                        <a:pt x="37" y="280"/>
                      </a:cubicBezTo>
                      <a:cubicBezTo>
                        <a:pt x="47" y="319"/>
                        <a:pt x="59" y="340"/>
                        <a:pt x="61" y="349"/>
                      </a:cubicBezTo>
                      <a:cubicBezTo>
                        <a:pt x="64" y="358"/>
                        <a:pt x="58" y="363"/>
                        <a:pt x="55" y="372"/>
                      </a:cubicBezTo>
                      <a:cubicBezTo>
                        <a:pt x="51" y="381"/>
                        <a:pt x="50" y="389"/>
                        <a:pt x="57" y="393"/>
                      </a:cubicBezTo>
                      <a:cubicBezTo>
                        <a:pt x="64" y="397"/>
                        <a:pt x="62" y="377"/>
                        <a:pt x="62" y="369"/>
                      </a:cubicBezTo>
                      <a:cubicBezTo>
                        <a:pt x="62" y="360"/>
                        <a:pt x="69" y="363"/>
                        <a:pt x="74" y="372"/>
                      </a:cubicBezTo>
                      <a:cubicBezTo>
                        <a:pt x="79" y="381"/>
                        <a:pt x="82" y="386"/>
                        <a:pt x="87" y="389"/>
                      </a:cubicBezTo>
                      <a:cubicBezTo>
                        <a:pt x="91" y="392"/>
                        <a:pt x="87" y="403"/>
                        <a:pt x="87" y="411"/>
                      </a:cubicBezTo>
                      <a:cubicBezTo>
                        <a:pt x="87" y="418"/>
                        <a:pt x="76" y="431"/>
                        <a:pt x="80" y="436"/>
                      </a:cubicBezTo>
                      <a:cubicBezTo>
                        <a:pt x="83" y="442"/>
                        <a:pt x="87" y="435"/>
                        <a:pt x="91" y="425"/>
                      </a:cubicBezTo>
                      <a:cubicBezTo>
                        <a:pt x="96" y="414"/>
                        <a:pt x="102" y="402"/>
                        <a:pt x="108" y="412"/>
                      </a:cubicBezTo>
                      <a:cubicBezTo>
                        <a:pt x="113" y="422"/>
                        <a:pt x="119" y="422"/>
                        <a:pt x="140" y="425"/>
                      </a:cubicBezTo>
                      <a:cubicBezTo>
                        <a:pt x="162" y="427"/>
                        <a:pt x="169" y="443"/>
                        <a:pt x="182" y="449"/>
                      </a:cubicBezTo>
                      <a:cubicBezTo>
                        <a:pt x="195" y="456"/>
                        <a:pt x="214" y="451"/>
                        <a:pt x="232" y="443"/>
                      </a:cubicBezTo>
                      <a:cubicBezTo>
                        <a:pt x="262" y="428"/>
                        <a:pt x="316" y="347"/>
                        <a:pt x="327" y="370"/>
                      </a:cubicBezTo>
                      <a:cubicBezTo>
                        <a:pt x="332" y="378"/>
                        <a:pt x="343" y="406"/>
                        <a:pt x="350" y="408"/>
                      </a:cubicBezTo>
                      <a:cubicBezTo>
                        <a:pt x="375" y="416"/>
                        <a:pt x="352" y="381"/>
                        <a:pt x="344" y="369"/>
                      </a:cubicBezTo>
                      <a:cubicBezTo>
                        <a:pt x="336" y="357"/>
                        <a:pt x="335" y="354"/>
                        <a:pt x="339" y="349"/>
                      </a:cubicBezTo>
                      <a:cubicBezTo>
                        <a:pt x="349" y="337"/>
                        <a:pt x="365" y="358"/>
                        <a:pt x="369" y="367"/>
                      </a:cubicBezTo>
                      <a:cubicBezTo>
                        <a:pt x="374" y="376"/>
                        <a:pt x="387" y="376"/>
                        <a:pt x="399" y="379"/>
                      </a:cubicBezTo>
                      <a:cubicBezTo>
                        <a:pt x="412" y="381"/>
                        <a:pt x="424" y="391"/>
                        <a:pt x="425" y="385"/>
                      </a:cubicBezTo>
                      <a:cubicBezTo>
                        <a:pt x="426" y="379"/>
                        <a:pt x="417" y="373"/>
                        <a:pt x="400" y="368"/>
                      </a:cubicBezTo>
                      <a:cubicBezTo>
                        <a:pt x="384" y="362"/>
                        <a:pt x="392" y="363"/>
                        <a:pt x="389" y="354"/>
                      </a:cubicBezTo>
                      <a:cubicBezTo>
                        <a:pt x="386" y="345"/>
                        <a:pt x="380" y="349"/>
                        <a:pt x="372" y="347"/>
                      </a:cubicBezTo>
                      <a:cubicBezTo>
                        <a:pt x="364" y="345"/>
                        <a:pt x="346" y="327"/>
                        <a:pt x="353" y="319"/>
                      </a:cubicBezTo>
                      <a:cubicBezTo>
                        <a:pt x="355" y="317"/>
                        <a:pt x="365" y="317"/>
                        <a:pt x="377" y="329"/>
                      </a:cubicBezTo>
                      <a:cubicBezTo>
                        <a:pt x="386" y="335"/>
                        <a:pt x="392" y="348"/>
                        <a:pt x="405" y="344"/>
                      </a:cubicBezTo>
                      <a:cubicBezTo>
                        <a:pt x="407" y="334"/>
                        <a:pt x="374" y="312"/>
                        <a:pt x="383" y="302"/>
                      </a:cubicBezTo>
                      <a:cubicBezTo>
                        <a:pt x="393" y="292"/>
                        <a:pt x="396" y="300"/>
                        <a:pt x="409" y="304"/>
                      </a:cubicBezTo>
                      <a:cubicBezTo>
                        <a:pt x="421" y="308"/>
                        <a:pt x="424" y="313"/>
                        <a:pt x="433" y="322"/>
                      </a:cubicBezTo>
                      <a:cubicBezTo>
                        <a:pt x="441" y="331"/>
                        <a:pt x="442" y="339"/>
                        <a:pt x="444" y="332"/>
                      </a:cubicBezTo>
                      <a:cubicBezTo>
                        <a:pt x="447" y="324"/>
                        <a:pt x="445" y="318"/>
                        <a:pt x="438" y="310"/>
                      </a:cubicBezTo>
                      <a:close/>
                    </a:path>
                  </a:pathLst>
                </a:custGeom>
                <a:solidFill>
                  <a:srgbClr val="CCE1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" name="Freeform 2233">
                  <a:extLst>
                    <a:ext uri="{FF2B5EF4-FFF2-40B4-BE49-F238E27FC236}">
                      <a16:creationId xmlns:a16="http://schemas.microsoft.com/office/drawing/2014/main" id="{29A2D76C-89B0-CA49-8853-E99BA14BD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4" y="1035"/>
                  <a:ext cx="518" cy="546"/>
                </a:xfrm>
                <a:custGeom>
                  <a:avLst/>
                  <a:gdLst>
                    <a:gd name="T0" fmla="*/ 34816 w 259"/>
                    <a:gd name="T1" fmla="*/ 0 h 256"/>
                    <a:gd name="T2" fmla="*/ 3072 w 259"/>
                    <a:gd name="T3" fmla="*/ 99389 h 256"/>
                    <a:gd name="T4" fmla="*/ 13312 w 259"/>
                    <a:gd name="T5" fmla="*/ 161791 h 256"/>
                    <a:gd name="T6" fmla="*/ 41472 w 259"/>
                    <a:gd name="T7" fmla="*/ 200762 h 256"/>
                    <a:gd name="T8" fmla="*/ 82944 w 259"/>
                    <a:gd name="T9" fmla="*/ 219215 h 256"/>
                    <a:gd name="T10" fmla="*/ 116224 w 259"/>
                    <a:gd name="T11" fmla="*/ 139505 h 256"/>
                    <a:gd name="T12" fmla="*/ 121856 w 259"/>
                    <a:gd name="T13" fmla="*/ 92138 h 256"/>
                    <a:gd name="T14" fmla="*/ 89088 w 259"/>
                    <a:gd name="T15" fmla="*/ 77449 h 256"/>
                    <a:gd name="T16" fmla="*/ 75264 w 259"/>
                    <a:gd name="T17" fmla="*/ 62052 h 256"/>
                    <a:gd name="T18" fmla="*/ 67072 w 259"/>
                    <a:gd name="T19" fmla="*/ 29923 h 256"/>
                    <a:gd name="T20" fmla="*/ 34816 w 259"/>
                    <a:gd name="T21" fmla="*/ 0 h 2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59" h="256">
                      <a:moveTo>
                        <a:pt x="68" y="0"/>
                      </a:moveTo>
                      <a:cubicBezTo>
                        <a:pt x="15" y="7"/>
                        <a:pt x="0" y="63"/>
                        <a:pt x="6" y="109"/>
                      </a:cubicBezTo>
                      <a:cubicBezTo>
                        <a:pt x="9" y="131"/>
                        <a:pt x="15" y="157"/>
                        <a:pt x="26" y="177"/>
                      </a:cubicBezTo>
                      <a:cubicBezTo>
                        <a:pt x="38" y="198"/>
                        <a:pt x="61" y="208"/>
                        <a:pt x="81" y="220"/>
                      </a:cubicBezTo>
                      <a:cubicBezTo>
                        <a:pt x="106" y="237"/>
                        <a:pt x="131" y="256"/>
                        <a:pt x="162" y="240"/>
                      </a:cubicBezTo>
                      <a:cubicBezTo>
                        <a:pt x="196" y="223"/>
                        <a:pt x="208" y="182"/>
                        <a:pt x="227" y="153"/>
                      </a:cubicBezTo>
                      <a:cubicBezTo>
                        <a:pt x="239" y="135"/>
                        <a:pt x="259" y="120"/>
                        <a:pt x="238" y="101"/>
                      </a:cubicBezTo>
                      <a:cubicBezTo>
                        <a:pt x="223" y="87"/>
                        <a:pt x="193" y="92"/>
                        <a:pt x="174" y="85"/>
                      </a:cubicBezTo>
                      <a:cubicBezTo>
                        <a:pt x="165" y="82"/>
                        <a:pt x="151" y="79"/>
                        <a:pt x="147" y="68"/>
                      </a:cubicBezTo>
                      <a:cubicBezTo>
                        <a:pt x="139" y="52"/>
                        <a:pt x="149" y="48"/>
                        <a:pt x="131" y="33"/>
                      </a:cubicBezTo>
                      <a:cubicBezTo>
                        <a:pt x="113" y="16"/>
                        <a:pt x="93" y="3"/>
                        <a:pt x="68" y="0"/>
                      </a:cubicBezTo>
                      <a:close/>
                    </a:path>
                  </a:pathLst>
                </a:custGeom>
                <a:solidFill>
                  <a:srgbClr val="E0D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0" name="Freeform 2234">
                  <a:extLst>
                    <a:ext uri="{FF2B5EF4-FFF2-40B4-BE49-F238E27FC236}">
                      <a16:creationId xmlns:a16="http://schemas.microsoft.com/office/drawing/2014/main" id="{D880B0AE-27D5-0743-A89C-22ECEE7B55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2" y="915"/>
                  <a:ext cx="256" cy="459"/>
                </a:xfrm>
                <a:custGeom>
                  <a:avLst/>
                  <a:gdLst>
                    <a:gd name="T0" fmla="*/ 65536 w 128"/>
                    <a:gd name="T1" fmla="*/ 0 h 215"/>
                    <a:gd name="T2" fmla="*/ 17920 w 128"/>
                    <a:gd name="T3" fmla="*/ 198047 h 215"/>
                    <a:gd name="T4" fmla="*/ 65536 w 128"/>
                    <a:gd name="T5" fmla="*/ 0 h 2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8" h="215">
                      <a:moveTo>
                        <a:pt x="128" y="0"/>
                      </a:moveTo>
                      <a:cubicBezTo>
                        <a:pt x="71" y="19"/>
                        <a:pt x="0" y="101"/>
                        <a:pt x="35" y="215"/>
                      </a:cubicBezTo>
                      <a:cubicBezTo>
                        <a:pt x="27" y="188"/>
                        <a:pt x="29" y="63"/>
                        <a:pt x="12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1" name="Freeform 2235">
                  <a:extLst>
                    <a:ext uri="{FF2B5EF4-FFF2-40B4-BE49-F238E27FC236}">
                      <a16:creationId xmlns:a16="http://schemas.microsoft.com/office/drawing/2014/main" id="{874CE0B9-4CEA-AD4D-BEAF-90225C536E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8" y="1069"/>
                  <a:ext cx="604" cy="640"/>
                </a:xfrm>
                <a:custGeom>
                  <a:avLst/>
                  <a:gdLst>
                    <a:gd name="T0" fmla="*/ 0 w 302"/>
                    <a:gd name="T1" fmla="*/ 238133 h 300"/>
                    <a:gd name="T2" fmla="*/ 31232 w 302"/>
                    <a:gd name="T3" fmla="*/ 264578 h 300"/>
                    <a:gd name="T4" fmla="*/ 57856 w 302"/>
                    <a:gd name="T5" fmla="*/ 255181 h 300"/>
                    <a:gd name="T6" fmla="*/ 83456 w 302"/>
                    <a:gd name="T7" fmla="*/ 219659 h 300"/>
                    <a:gd name="T8" fmla="*/ 102912 w 302"/>
                    <a:gd name="T9" fmla="*/ 185813 h 300"/>
                    <a:gd name="T10" fmla="*/ 111616 w 302"/>
                    <a:gd name="T11" fmla="*/ 179396 h 300"/>
                    <a:gd name="T12" fmla="*/ 115712 w 302"/>
                    <a:gd name="T13" fmla="*/ 160937 h 300"/>
                    <a:gd name="T14" fmla="*/ 133632 w 302"/>
                    <a:gd name="T15" fmla="*/ 147228 h 300"/>
                    <a:gd name="T16" fmla="*/ 138752 w 302"/>
                    <a:gd name="T17" fmla="*/ 130927 h 300"/>
                    <a:gd name="T18" fmla="*/ 148480 w 302"/>
                    <a:gd name="T19" fmla="*/ 116218 h 300"/>
                    <a:gd name="T20" fmla="*/ 151040 w 302"/>
                    <a:gd name="T21" fmla="*/ 54886 h 300"/>
                    <a:gd name="T22" fmla="*/ 134656 w 302"/>
                    <a:gd name="T23" fmla="*/ 0 h 300"/>
                    <a:gd name="T24" fmla="*/ 133120 w 302"/>
                    <a:gd name="T25" fmla="*/ 108962 h 300"/>
                    <a:gd name="T26" fmla="*/ 106496 w 302"/>
                    <a:gd name="T27" fmla="*/ 138963 h 300"/>
                    <a:gd name="T28" fmla="*/ 85504 w 302"/>
                    <a:gd name="T29" fmla="*/ 184838 h 300"/>
                    <a:gd name="T30" fmla="*/ 62464 w 302"/>
                    <a:gd name="T31" fmla="*/ 223405 h 300"/>
                    <a:gd name="T32" fmla="*/ 44032 w 302"/>
                    <a:gd name="T33" fmla="*/ 248772 h 300"/>
                    <a:gd name="T34" fmla="*/ 22016 w 302"/>
                    <a:gd name="T35" fmla="*/ 245355 h 300"/>
                    <a:gd name="T36" fmla="*/ 1024 w 302"/>
                    <a:gd name="T37" fmla="*/ 234242 h 3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02" h="300">
                      <a:moveTo>
                        <a:pt x="0" y="260"/>
                      </a:moveTo>
                      <a:cubicBezTo>
                        <a:pt x="18" y="272"/>
                        <a:pt x="42" y="278"/>
                        <a:pt x="61" y="289"/>
                      </a:cubicBezTo>
                      <a:cubicBezTo>
                        <a:pt x="81" y="300"/>
                        <a:pt x="95" y="291"/>
                        <a:pt x="113" y="279"/>
                      </a:cubicBezTo>
                      <a:cubicBezTo>
                        <a:pt x="131" y="267"/>
                        <a:pt x="146" y="252"/>
                        <a:pt x="163" y="240"/>
                      </a:cubicBezTo>
                      <a:cubicBezTo>
                        <a:pt x="179" y="229"/>
                        <a:pt x="187" y="214"/>
                        <a:pt x="201" y="203"/>
                      </a:cubicBezTo>
                      <a:cubicBezTo>
                        <a:pt x="205" y="200"/>
                        <a:pt x="214" y="199"/>
                        <a:pt x="218" y="196"/>
                      </a:cubicBezTo>
                      <a:cubicBezTo>
                        <a:pt x="223" y="190"/>
                        <a:pt x="220" y="182"/>
                        <a:pt x="226" y="176"/>
                      </a:cubicBezTo>
                      <a:cubicBezTo>
                        <a:pt x="238" y="163"/>
                        <a:pt x="251" y="178"/>
                        <a:pt x="261" y="161"/>
                      </a:cubicBezTo>
                      <a:cubicBezTo>
                        <a:pt x="266" y="153"/>
                        <a:pt x="264" y="150"/>
                        <a:pt x="271" y="143"/>
                      </a:cubicBezTo>
                      <a:cubicBezTo>
                        <a:pt x="277" y="138"/>
                        <a:pt x="285" y="135"/>
                        <a:pt x="290" y="127"/>
                      </a:cubicBezTo>
                      <a:cubicBezTo>
                        <a:pt x="302" y="110"/>
                        <a:pt x="298" y="80"/>
                        <a:pt x="295" y="60"/>
                      </a:cubicBezTo>
                      <a:cubicBezTo>
                        <a:pt x="292" y="38"/>
                        <a:pt x="283" y="13"/>
                        <a:pt x="263" y="0"/>
                      </a:cubicBezTo>
                      <a:cubicBezTo>
                        <a:pt x="279" y="37"/>
                        <a:pt x="294" y="85"/>
                        <a:pt x="260" y="119"/>
                      </a:cubicBezTo>
                      <a:cubicBezTo>
                        <a:pt x="246" y="133"/>
                        <a:pt x="223" y="139"/>
                        <a:pt x="208" y="152"/>
                      </a:cubicBezTo>
                      <a:cubicBezTo>
                        <a:pt x="191" y="166"/>
                        <a:pt x="179" y="184"/>
                        <a:pt x="167" y="202"/>
                      </a:cubicBezTo>
                      <a:cubicBezTo>
                        <a:pt x="155" y="221"/>
                        <a:pt x="141" y="232"/>
                        <a:pt x="122" y="244"/>
                      </a:cubicBezTo>
                      <a:cubicBezTo>
                        <a:pt x="111" y="252"/>
                        <a:pt x="98" y="267"/>
                        <a:pt x="86" y="272"/>
                      </a:cubicBezTo>
                      <a:cubicBezTo>
                        <a:pt x="73" y="277"/>
                        <a:pt x="55" y="270"/>
                        <a:pt x="43" y="268"/>
                      </a:cubicBezTo>
                      <a:cubicBezTo>
                        <a:pt x="30" y="266"/>
                        <a:pt x="12" y="264"/>
                        <a:pt x="2" y="256"/>
                      </a:cubicBezTo>
                    </a:path>
                  </a:pathLst>
                </a:custGeom>
                <a:solidFill>
                  <a:srgbClr val="B0D4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2" name="Freeform 2236">
                  <a:extLst>
                    <a:ext uri="{FF2B5EF4-FFF2-40B4-BE49-F238E27FC236}">
                      <a16:creationId xmlns:a16="http://schemas.microsoft.com/office/drawing/2014/main" id="{976A39D7-264B-6942-BD3B-009DB01DD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0" y="1286"/>
                  <a:ext cx="410" cy="267"/>
                </a:xfrm>
                <a:custGeom>
                  <a:avLst/>
                  <a:gdLst>
                    <a:gd name="T0" fmla="*/ 0 w 205"/>
                    <a:gd name="T1" fmla="*/ 0 h 125"/>
                    <a:gd name="T2" fmla="*/ 15872 w 205"/>
                    <a:gd name="T3" fmla="*/ 64966 h 125"/>
                    <a:gd name="T4" fmla="*/ 53248 w 205"/>
                    <a:gd name="T5" fmla="*/ 105681 h 125"/>
                    <a:gd name="T6" fmla="*/ 82432 w 205"/>
                    <a:gd name="T7" fmla="*/ 88029 h 125"/>
                    <a:gd name="T8" fmla="*/ 104960 w 205"/>
                    <a:gd name="T9" fmla="*/ 25162 h 125"/>
                    <a:gd name="T10" fmla="*/ 68096 w 205"/>
                    <a:gd name="T11" fmla="*/ 88029 h 125"/>
                    <a:gd name="T12" fmla="*/ 32768 w 205"/>
                    <a:gd name="T13" fmla="*/ 71043 h 125"/>
                    <a:gd name="T14" fmla="*/ 0 w 205"/>
                    <a:gd name="T15" fmla="*/ 0 h 1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5" h="125">
                      <a:moveTo>
                        <a:pt x="0" y="0"/>
                      </a:moveTo>
                      <a:cubicBezTo>
                        <a:pt x="9" y="40"/>
                        <a:pt x="7" y="49"/>
                        <a:pt x="31" y="70"/>
                      </a:cubicBezTo>
                      <a:cubicBezTo>
                        <a:pt x="55" y="90"/>
                        <a:pt x="83" y="103"/>
                        <a:pt x="104" y="114"/>
                      </a:cubicBezTo>
                      <a:cubicBezTo>
                        <a:pt x="125" y="125"/>
                        <a:pt x="147" y="112"/>
                        <a:pt x="161" y="95"/>
                      </a:cubicBezTo>
                      <a:cubicBezTo>
                        <a:pt x="175" y="78"/>
                        <a:pt x="186" y="47"/>
                        <a:pt x="205" y="27"/>
                      </a:cubicBezTo>
                      <a:cubicBezTo>
                        <a:pt x="189" y="43"/>
                        <a:pt x="166" y="86"/>
                        <a:pt x="133" y="95"/>
                      </a:cubicBezTo>
                      <a:cubicBezTo>
                        <a:pt x="99" y="105"/>
                        <a:pt x="88" y="92"/>
                        <a:pt x="64" y="77"/>
                      </a:cubicBezTo>
                      <a:cubicBezTo>
                        <a:pt x="32" y="56"/>
                        <a:pt x="9" y="37"/>
                        <a:pt x="0" y="0"/>
                      </a:cubicBezTo>
                    </a:path>
                  </a:pathLst>
                </a:custGeom>
                <a:solidFill>
                  <a:srgbClr val="C69A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3" name="Freeform 2237">
                  <a:extLst>
                    <a:ext uri="{FF2B5EF4-FFF2-40B4-BE49-F238E27FC236}">
                      <a16:creationId xmlns:a16="http://schemas.microsoft.com/office/drawing/2014/main" id="{4B8D0A2A-107B-684E-9F9F-A186BC237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0" y="1116"/>
                  <a:ext cx="188" cy="143"/>
                </a:xfrm>
                <a:custGeom>
                  <a:avLst/>
                  <a:gdLst>
                    <a:gd name="T0" fmla="*/ 0 w 94"/>
                    <a:gd name="T1" fmla="*/ 0 h 67"/>
                    <a:gd name="T2" fmla="*/ 5120 w 94"/>
                    <a:gd name="T3" fmla="*/ 18513 h 67"/>
                    <a:gd name="T4" fmla="*/ 19968 w 94"/>
                    <a:gd name="T5" fmla="*/ 49431 h 67"/>
                    <a:gd name="T6" fmla="*/ 48128 w 94"/>
                    <a:gd name="T7" fmla="*/ 56914 h 67"/>
                    <a:gd name="T8" fmla="*/ 12800 w 94"/>
                    <a:gd name="T9" fmla="*/ 53493 h 67"/>
                    <a:gd name="T10" fmla="*/ 0 w 94"/>
                    <a:gd name="T11" fmla="*/ 0 h 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4" h="67">
                      <a:moveTo>
                        <a:pt x="0" y="0"/>
                      </a:moveTo>
                      <a:cubicBezTo>
                        <a:pt x="4" y="6"/>
                        <a:pt x="8" y="14"/>
                        <a:pt x="10" y="20"/>
                      </a:cubicBezTo>
                      <a:cubicBezTo>
                        <a:pt x="15" y="34"/>
                        <a:pt x="17" y="47"/>
                        <a:pt x="39" y="54"/>
                      </a:cubicBezTo>
                      <a:cubicBezTo>
                        <a:pt x="67" y="63"/>
                        <a:pt x="94" y="62"/>
                        <a:pt x="94" y="62"/>
                      </a:cubicBezTo>
                      <a:cubicBezTo>
                        <a:pt x="70" y="65"/>
                        <a:pt x="41" y="67"/>
                        <a:pt x="25" y="58"/>
                      </a:cubicBezTo>
                      <a:cubicBezTo>
                        <a:pt x="10" y="48"/>
                        <a:pt x="3" y="13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4" name="Freeform 2238">
                  <a:extLst>
                    <a:ext uri="{FF2B5EF4-FFF2-40B4-BE49-F238E27FC236}">
                      <a16:creationId xmlns:a16="http://schemas.microsoft.com/office/drawing/2014/main" id="{5AC3DF11-5191-C24F-A64C-DA5107BE43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" y="762"/>
                  <a:ext cx="892" cy="972"/>
                </a:xfrm>
                <a:custGeom>
                  <a:avLst/>
                  <a:gdLst>
                    <a:gd name="T0" fmla="*/ 212992 w 446"/>
                    <a:gd name="T1" fmla="*/ 260946 h 456"/>
                    <a:gd name="T2" fmla="*/ 215552 w 446"/>
                    <a:gd name="T3" fmla="*/ 183753 h 456"/>
                    <a:gd name="T4" fmla="*/ 201728 w 446"/>
                    <a:gd name="T5" fmla="*/ 118953 h 456"/>
                    <a:gd name="T6" fmla="*/ 196608 w 446"/>
                    <a:gd name="T7" fmla="*/ 102787 h 456"/>
                    <a:gd name="T8" fmla="*/ 194560 w 446"/>
                    <a:gd name="T9" fmla="*/ 59185 h 456"/>
                    <a:gd name="T10" fmla="*/ 189952 w 446"/>
                    <a:gd name="T11" fmla="*/ 42587 h 456"/>
                    <a:gd name="T12" fmla="*/ 179200 w 446"/>
                    <a:gd name="T13" fmla="*/ 57945 h 456"/>
                    <a:gd name="T14" fmla="*/ 185856 w 446"/>
                    <a:gd name="T15" fmla="*/ 33568 h 456"/>
                    <a:gd name="T16" fmla="*/ 172544 w 446"/>
                    <a:gd name="T17" fmla="*/ 52814 h 456"/>
                    <a:gd name="T18" fmla="*/ 154112 w 446"/>
                    <a:gd name="T19" fmla="*/ 21783 h 456"/>
                    <a:gd name="T20" fmla="*/ 147456 w 446"/>
                    <a:gd name="T21" fmla="*/ 30573 h 456"/>
                    <a:gd name="T22" fmla="*/ 97280 w 446"/>
                    <a:gd name="T23" fmla="*/ 32001 h 456"/>
                    <a:gd name="T24" fmla="*/ 81920 w 446"/>
                    <a:gd name="T25" fmla="*/ 16253 h 456"/>
                    <a:gd name="T26" fmla="*/ 80896 w 446"/>
                    <a:gd name="T27" fmla="*/ 41016 h 456"/>
                    <a:gd name="T28" fmla="*/ 52224 w 446"/>
                    <a:gd name="T29" fmla="*/ 35391 h 456"/>
                    <a:gd name="T30" fmla="*/ 50176 w 446"/>
                    <a:gd name="T31" fmla="*/ 43437 h 456"/>
                    <a:gd name="T32" fmla="*/ 39424 w 446"/>
                    <a:gd name="T33" fmla="*/ 82722 h 456"/>
                    <a:gd name="T34" fmla="*/ 25600 w 446"/>
                    <a:gd name="T35" fmla="*/ 101783 h 456"/>
                    <a:gd name="T36" fmla="*/ 17920 w 446"/>
                    <a:gd name="T37" fmla="*/ 125414 h 456"/>
                    <a:gd name="T38" fmla="*/ 11264 w 446"/>
                    <a:gd name="T39" fmla="*/ 144551 h 456"/>
                    <a:gd name="T40" fmla="*/ 18944 w 446"/>
                    <a:gd name="T41" fmla="*/ 254574 h 456"/>
                    <a:gd name="T42" fmla="*/ 27648 w 446"/>
                    <a:gd name="T43" fmla="*/ 337864 h 456"/>
                    <a:gd name="T44" fmla="*/ 31744 w 446"/>
                    <a:gd name="T45" fmla="*/ 335543 h 456"/>
                    <a:gd name="T46" fmla="*/ 44032 w 446"/>
                    <a:gd name="T47" fmla="*/ 353371 h 456"/>
                    <a:gd name="T48" fmla="*/ 40448 w 446"/>
                    <a:gd name="T49" fmla="*/ 397245 h 456"/>
                    <a:gd name="T50" fmla="*/ 54784 w 446"/>
                    <a:gd name="T51" fmla="*/ 374263 h 456"/>
                    <a:gd name="T52" fmla="*/ 93184 w 446"/>
                    <a:gd name="T53" fmla="*/ 408681 h 456"/>
                    <a:gd name="T54" fmla="*/ 167424 w 446"/>
                    <a:gd name="T55" fmla="*/ 336297 h 456"/>
                    <a:gd name="T56" fmla="*/ 175616 w 446"/>
                    <a:gd name="T57" fmla="*/ 335543 h 456"/>
                    <a:gd name="T58" fmla="*/ 188928 w 446"/>
                    <a:gd name="T59" fmla="*/ 333302 h 456"/>
                    <a:gd name="T60" fmla="*/ 217600 w 446"/>
                    <a:gd name="T61" fmla="*/ 349882 h 456"/>
                    <a:gd name="T62" fmla="*/ 199168 w 446"/>
                    <a:gd name="T63" fmla="*/ 321730 h 456"/>
                    <a:gd name="T64" fmla="*/ 180736 w 446"/>
                    <a:gd name="T65" fmla="*/ 289728 h 456"/>
                    <a:gd name="T66" fmla="*/ 206848 w 446"/>
                    <a:gd name="T67" fmla="*/ 312357 h 456"/>
                    <a:gd name="T68" fmla="*/ 208896 w 446"/>
                    <a:gd name="T69" fmla="*/ 276144 h 456"/>
                    <a:gd name="T70" fmla="*/ 227328 w 446"/>
                    <a:gd name="T71" fmla="*/ 301738 h 45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46" h="456">
                      <a:moveTo>
                        <a:pt x="438" y="310"/>
                      </a:moveTo>
                      <a:cubicBezTo>
                        <a:pt x="431" y="302"/>
                        <a:pt x="426" y="294"/>
                        <a:pt x="416" y="287"/>
                      </a:cubicBezTo>
                      <a:cubicBezTo>
                        <a:pt x="409" y="282"/>
                        <a:pt x="414" y="273"/>
                        <a:pt x="420" y="267"/>
                      </a:cubicBezTo>
                      <a:cubicBezTo>
                        <a:pt x="437" y="243"/>
                        <a:pt x="421" y="220"/>
                        <a:pt x="421" y="202"/>
                      </a:cubicBezTo>
                      <a:cubicBezTo>
                        <a:pt x="421" y="191"/>
                        <a:pt x="405" y="162"/>
                        <a:pt x="391" y="140"/>
                      </a:cubicBezTo>
                      <a:cubicBezTo>
                        <a:pt x="389" y="134"/>
                        <a:pt x="392" y="132"/>
                        <a:pt x="394" y="131"/>
                      </a:cubicBezTo>
                      <a:cubicBezTo>
                        <a:pt x="397" y="129"/>
                        <a:pt x="400" y="127"/>
                        <a:pt x="402" y="124"/>
                      </a:cubicBezTo>
                      <a:cubicBezTo>
                        <a:pt x="409" y="111"/>
                        <a:pt x="394" y="111"/>
                        <a:pt x="384" y="113"/>
                      </a:cubicBezTo>
                      <a:cubicBezTo>
                        <a:pt x="382" y="113"/>
                        <a:pt x="375" y="114"/>
                        <a:pt x="374" y="109"/>
                      </a:cubicBezTo>
                      <a:cubicBezTo>
                        <a:pt x="372" y="96"/>
                        <a:pt x="378" y="77"/>
                        <a:pt x="380" y="65"/>
                      </a:cubicBezTo>
                      <a:cubicBezTo>
                        <a:pt x="382" y="51"/>
                        <a:pt x="381" y="38"/>
                        <a:pt x="374" y="33"/>
                      </a:cubicBezTo>
                      <a:cubicBezTo>
                        <a:pt x="370" y="31"/>
                        <a:pt x="369" y="36"/>
                        <a:pt x="371" y="47"/>
                      </a:cubicBezTo>
                      <a:cubicBezTo>
                        <a:pt x="373" y="57"/>
                        <a:pt x="364" y="74"/>
                        <a:pt x="358" y="68"/>
                      </a:cubicBezTo>
                      <a:cubicBezTo>
                        <a:pt x="356" y="67"/>
                        <a:pt x="354" y="65"/>
                        <a:pt x="350" y="64"/>
                      </a:cubicBezTo>
                      <a:cubicBezTo>
                        <a:pt x="350" y="62"/>
                        <a:pt x="350" y="61"/>
                        <a:pt x="350" y="59"/>
                      </a:cubicBezTo>
                      <a:cubicBezTo>
                        <a:pt x="352" y="51"/>
                        <a:pt x="361" y="45"/>
                        <a:pt x="363" y="37"/>
                      </a:cubicBezTo>
                      <a:cubicBezTo>
                        <a:pt x="365" y="24"/>
                        <a:pt x="357" y="26"/>
                        <a:pt x="351" y="35"/>
                      </a:cubicBezTo>
                      <a:cubicBezTo>
                        <a:pt x="346" y="42"/>
                        <a:pt x="347" y="54"/>
                        <a:pt x="337" y="58"/>
                      </a:cubicBezTo>
                      <a:cubicBezTo>
                        <a:pt x="327" y="62"/>
                        <a:pt x="319" y="51"/>
                        <a:pt x="311" y="47"/>
                      </a:cubicBezTo>
                      <a:cubicBezTo>
                        <a:pt x="294" y="40"/>
                        <a:pt x="299" y="33"/>
                        <a:pt x="301" y="24"/>
                      </a:cubicBezTo>
                      <a:cubicBezTo>
                        <a:pt x="303" y="14"/>
                        <a:pt x="314" y="6"/>
                        <a:pt x="306" y="3"/>
                      </a:cubicBezTo>
                      <a:cubicBezTo>
                        <a:pt x="298" y="0"/>
                        <a:pt x="292" y="28"/>
                        <a:pt x="288" y="34"/>
                      </a:cubicBezTo>
                      <a:cubicBezTo>
                        <a:pt x="283" y="40"/>
                        <a:pt x="273" y="35"/>
                        <a:pt x="250" y="29"/>
                      </a:cubicBezTo>
                      <a:cubicBezTo>
                        <a:pt x="227" y="24"/>
                        <a:pt x="204" y="31"/>
                        <a:pt x="190" y="35"/>
                      </a:cubicBezTo>
                      <a:cubicBezTo>
                        <a:pt x="177" y="38"/>
                        <a:pt x="179" y="36"/>
                        <a:pt x="174" y="33"/>
                      </a:cubicBezTo>
                      <a:cubicBezTo>
                        <a:pt x="168" y="30"/>
                        <a:pt x="164" y="19"/>
                        <a:pt x="160" y="18"/>
                      </a:cubicBezTo>
                      <a:cubicBezTo>
                        <a:pt x="157" y="17"/>
                        <a:pt x="153" y="23"/>
                        <a:pt x="156" y="28"/>
                      </a:cubicBezTo>
                      <a:cubicBezTo>
                        <a:pt x="160" y="33"/>
                        <a:pt x="167" y="39"/>
                        <a:pt x="158" y="45"/>
                      </a:cubicBezTo>
                      <a:cubicBezTo>
                        <a:pt x="148" y="50"/>
                        <a:pt x="137" y="54"/>
                        <a:pt x="128" y="54"/>
                      </a:cubicBezTo>
                      <a:cubicBezTo>
                        <a:pt x="118" y="54"/>
                        <a:pt x="108" y="41"/>
                        <a:pt x="102" y="39"/>
                      </a:cubicBezTo>
                      <a:cubicBezTo>
                        <a:pt x="97" y="37"/>
                        <a:pt x="96" y="31"/>
                        <a:pt x="93" y="33"/>
                      </a:cubicBezTo>
                      <a:cubicBezTo>
                        <a:pt x="89" y="34"/>
                        <a:pt x="90" y="45"/>
                        <a:pt x="98" y="48"/>
                      </a:cubicBezTo>
                      <a:cubicBezTo>
                        <a:pt x="107" y="52"/>
                        <a:pt x="118" y="55"/>
                        <a:pt x="106" y="70"/>
                      </a:cubicBezTo>
                      <a:cubicBezTo>
                        <a:pt x="102" y="75"/>
                        <a:pt x="95" y="90"/>
                        <a:pt x="77" y="91"/>
                      </a:cubicBezTo>
                      <a:cubicBezTo>
                        <a:pt x="60" y="92"/>
                        <a:pt x="28" y="66"/>
                        <a:pt x="39" y="92"/>
                      </a:cubicBezTo>
                      <a:cubicBezTo>
                        <a:pt x="42" y="100"/>
                        <a:pt x="55" y="100"/>
                        <a:pt x="50" y="112"/>
                      </a:cubicBezTo>
                      <a:cubicBezTo>
                        <a:pt x="46" y="121"/>
                        <a:pt x="35" y="119"/>
                        <a:pt x="27" y="117"/>
                      </a:cubicBezTo>
                      <a:cubicBezTo>
                        <a:pt x="26" y="129"/>
                        <a:pt x="42" y="126"/>
                        <a:pt x="35" y="138"/>
                      </a:cubicBezTo>
                      <a:cubicBezTo>
                        <a:pt x="28" y="149"/>
                        <a:pt x="6" y="135"/>
                        <a:pt x="2" y="149"/>
                      </a:cubicBezTo>
                      <a:cubicBezTo>
                        <a:pt x="0" y="160"/>
                        <a:pt x="15" y="154"/>
                        <a:pt x="22" y="159"/>
                      </a:cubicBezTo>
                      <a:cubicBezTo>
                        <a:pt x="28" y="164"/>
                        <a:pt x="36" y="169"/>
                        <a:pt x="32" y="180"/>
                      </a:cubicBezTo>
                      <a:cubicBezTo>
                        <a:pt x="21" y="221"/>
                        <a:pt x="28" y="245"/>
                        <a:pt x="37" y="280"/>
                      </a:cubicBezTo>
                      <a:cubicBezTo>
                        <a:pt x="47" y="319"/>
                        <a:pt x="59" y="340"/>
                        <a:pt x="61" y="349"/>
                      </a:cubicBezTo>
                      <a:cubicBezTo>
                        <a:pt x="63" y="358"/>
                        <a:pt x="58" y="363"/>
                        <a:pt x="54" y="372"/>
                      </a:cubicBezTo>
                      <a:cubicBezTo>
                        <a:pt x="51" y="381"/>
                        <a:pt x="49" y="389"/>
                        <a:pt x="56" y="393"/>
                      </a:cubicBezTo>
                      <a:cubicBezTo>
                        <a:pt x="63" y="397"/>
                        <a:pt x="62" y="377"/>
                        <a:pt x="62" y="369"/>
                      </a:cubicBezTo>
                      <a:cubicBezTo>
                        <a:pt x="62" y="361"/>
                        <a:pt x="69" y="363"/>
                        <a:pt x="74" y="372"/>
                      </a:cubicBezTo>
                      <a:cubicBezTo>
                        <a:pt x="79" y="381"/>
                        <a:pt x="82" y="386"/>
                        <a:pt x="86" y="389"/>
                      </a:cubicBezTo>
                      <a:cubicBezTo>
                        <a:pt x="91" y="393"/>
                        <a:pt x="86" y="403"/>
                        <a:pt x="86" y="411"/>
                      </a:cubicBezTo>
                      <a:cubicBezTo>
                        <a:pt x="86" y="418"/>
                        <a:pt x="76" y="431"/>
                        <a:pt x="79" y="437"/>
                      </a:cubicBezTo>
                      <a:cubicBezTo>
                        <a:pt x="83" y="442"/>
                        <a:pt x="86" y="435"/>
                        <a:pt x="91" y="425"/>
                      </a:cubicBezTo>
                      <a:cubicBezTo>
                        <a:pt x="96" y="414"/>
                        <a:pt x="102" y="402"/>
                        <a:pt x="107" y="412"/>
                      </a:cubicBezTo>
                      <a:cubicBezTo>
                        <a:pt x="113" y="422"/>
                        <a:pt x="118" y="422"/>
                        <a:pt x="140" y="425"/>
                      </a:cubicBezTo>
                      <a:cubicBezTo>
                        <a:pt x="162" y="427"/>
                        <a:pt x="168" y="443"/>
                        <a:pt x="182" y="450"/>
                      </a:cubicBezTo>
                      <a:cubicBezTo>
                        <a:pt x="195" y="456"/>
                        <a:pt x="214" y="451"/>
                        <a:pt x="231" y="443"/>
                      </a:cubicBezTo>
                      <a:cubicBezTo>
                        <a:pt x="262" y="428"/>
                        <a:pt x="316" y="347"/>
                        <a:pt x="327" y="370"/>
                      </a:cubicBezTo>
                      <a:cubicBezTo>
                        <a:pt x="332" y="378"/>
                        <a:pt x="343" y="406"/>
                        <a:pt x="350" y="408"/>
                      </a:cubicBezTo>
                      <a:cubicBezTo>
                        <a:pt x="375" y="416"/>
                        <a:pt x="352" y="382"/>
                        <a:pt x="343" y="369"/>
                      </a:cubicBezTo>
                      <a:cubicBezTo>
                        <a:pt x="335" y="357"/>
                        <a:pt x="335" y="354"/>
                        <a:pt x="339" y="349"/>
                      </a:cubicBezTo>
                      <a:cubicBezTo>
                        <a:pt x="349" y="338"/>
                        <a:pt x="364" y="358"/>
                        <a:pt x="369" y="367"/>
                      </a:cubicBezTo>
                      <a:cubicBezTo>
                        <a:pt x="373" y="376"/>
                        <a:pt x="387" y="376"/>
                        <a:pt x="399" y="379"/>
                      </a:cubicBezTo>
                      <a:cubicBezTo>
                        <a:pt x="412" y="381"/>
                        <a:pt x="424" y="391"/>
                        <a:pt x="425" y="385"/>
                      </a:cubicBezTo>
                      <a:cubicBezTo>
                        <a:pt x="426" y="379"/>
                        <a:pt x="417" y="373"/>
                        <a:pt x="400" y="368"/>
                      </a:cubicBezTo>
                      <a:cubicBezTo>
                        <a:pt x="384" y="362"/>
                        <a:pt x="392" y="363"/>
                        <a:pt x="389" y="354"/>
                      </a:cubicBezTo>
                      <a:cubicBezTo>
                        <a:pt x="386" y="346"/>
                        <a:pt x="380" y="349"/>
                        <a:pt x="372" y="347"/>
                      </a:cubicBezTo>
                      <a:cubicBezTo>
                        <a:pt x="364" y="345"/>
                        <a:pt x="346" y="327"/>
                        <a:pt x="353" y="319"/>
                      </a:cubicBezTo>
                      <a:cubicBezTo>
                        <a:pt x="355" y="317"/>
                        <a:pt x="364" y="317"/>
                        <a:pt x="376" y="329"/>
                      </a:cubicBezTo>
                      <a:cubicBezTo>
                        <a:pt x="386" y="335"/>
                        <a:pt x="392" y="348"/>
                        <a:pt x="404" y="344"/>
                      </a:cubicBezTo>
                      <a:cubicBezTo>
                        <a:pt x="407" y="334"/>
                        <a:pt x="374" y="312"/>
                        <a:pt x="383" y="302"/>
                      </a:cubicBezTo>
                      <a:cubicBezTo>
                        <a:pt x="392" y="292"/>
                        <a:pt x="396" y="300"/>
                        <a:pt x="408" y="304"/>
                      </a:cubicBezTo>
                      <a:cubicBezTo>
                        <a:pt x="421" y="308"/>
                        <a:pt x="424" y="313"/>
                        <a:pt x="433" y="322"/>
                      </a:cubicBezTo>
                      <a:cubicBezTo>
                        <a:pt x="441" y="331"/>
                        <a:pt x="442" y="339"/>
                        <a:pt x="444" y="332"/>
                      </a:cubicBezTo>
                      <a:cubicBezTo>
                        <a:pt x="446" y="324"/>
                        <a:pt x="445" y="318"/>
                        <a:pt x="438" y="31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5" name="Freeform 2239">
                  <a:extLst>
                    <a:ext uri="{FF2B5EF4-FFF2-40B4-BE49-F238E27FC236}">
                      <a16:creationId xmlns:a16="http://schemas.microsoft.com/office/drawing/2014/main" id="{C80BABDB-7CF8-3F4C-968E-28A6390EC7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4" y="1033"/>
                  <a:ext cx="516" cy="544"/>
                </a:xfrm>
                <a:custGeom>
                  <a:avLst/>
                  <a:gdLst>
                    <a:gd name="T0" fmla="*/ 34816 w 258"/>
                    <a:gd name="T1" fmla="*/ 0 h 255"/>
                    <a:gd name="T2" fmla="*/ 3072 w 258"/>
                    <a:gd name="T3" fmla="*/ 99898 h 255"/>
                    <a:gd name="T4" fmla="*/ 13312 w 258"/>
                    <a:gd name="T5" fmla="*/ 160937 h 255"/>
                    <a:gd name="T6" fmla="*/ 40960 w 258"/>
                    <a:gd name="T7" fmla="*/ 201269 h 255"/>
                    <a:gd name="T8" fmla="*/ 82944 w 258"/>
                    <a:gd name="T9" fmla="*/ 219659 h 255"/>
                    <a:gd name="T10" fmla="*/ 116224 w 258"/>
                    <a:gd name="T11" fmla="*/ 139810 h 255"/>
                    <a:gd name="T12" fmla="*/ 121344 w 258"/>
                    <a:gd name="T13" fmla="*/ 92316 h 255"/>
                    <a:gd name="T14" fmla="*/ 88576 w 258"/>
                    <a:gd name="T15" fmla="*/ 77583 h 255"/>
                    <a:gd name="T16" fmla="*/ 74752 w 258"/>
                    <a:gd name="T17" fmla="*/ 62118 h 255"/>
                    <a:gd name="T18" fmla="*/ 67072 w 258"/>
                    <a:gd name="T19" fmla="*/ 29950 h 255"/>
                    <a:gd name="T20" fmla="*/ 34816 w 258"/>
                    <a:gd name="T21" fmla="*/ 0 h 2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58" h="255">
                      <a:moveTo>
                        <a:pt x="68" y="0"/>
                      </a:moveTo>
                      <a:cubicBezTo>
                        <a:pt x="15" y="6"/>
                        <a:pt x="0" y="63"/>
                        <a:pt x="6" y="109"/>
                      </a:cubicBezTo>
                      <a:cubicBezTo>
                        <a:pt x="9" y="131"/>
                        <a:pt x="15" y="157"/>
                        <a:pt x="26" y="176"/>
                      </a:cubicBezTo>
                      <a:cubicBezTo>
                        <a:pt x="37" y="198"/>
                        <a:pt x="60" y="208"/>
                        <a:pt x="80" y="220"/>
                      </a:cubicBezTo>
                      <a:cubicBezTo>
                        <a:pt x="106" y="236"/>
                        <a:pt x="130" y="255"/>
                        <a:pt x="162" y="240"/>
                      </a:cubicBezTo>
                      <a:cubicBezTo>
                        <a:pt x="195" y="223"/>
                        <a:pt x="208" y="182"/>
                        <a:pt x="227" y="153"/>
                      </a:cubicBezTo>
                      <a:cubicBezTo>
                        <a:pt x="238" y="135"/>
                        <a:pt x="258" y="120"/>
                        <a:pt x="237" y="101"/>
                      </a:cubicBezTo>
                      <a:cubicBezTo>
                        <a:pt x="222" y="87"/>
                        <a:pt x="193" y="91"/>
                        <a:pt x="173" y="85"/>
                      </a:cubicBezTo>
                      <a:cubicBezTo>
                        <a:pt x="164" y="82"/>
                        <a:pt x="151" y="78"/>
                        <a:pt x="146" y="68"/>
                      </a:cubicBezTo>
                      <a:cubicBezTo>
                        <a:pt x="139" y="52"/>
                        <a:pt x="148" y="48"/>
                        <a:pt x="131" y="33"/>
                      </a:cubicBezTo>
                      <a:cubicBezTo>
                        <a:pt x="112" y="16"/>
                        <a:pt x="93" y="3"/>
                        <a:pt x="68" y="0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6" name="Freeform 2240">
                  <a:extLst>
                    <a:ext uri="{FF2B5EF4-FFF2-40B4-BE49-F238E27FC236}">
                      <a16:creationId xmlns:a16="http://schemas.microsoft.com/office/drawing/2014/main" id="{069CDC9B-5E3C-2B4B-B5EF-F749343573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8" y="1024"/>
                  <a:ext cx="90" cy="96"/>
                </a:xfrm>
                <a:custGeom>
                  <a:avLst/>
                  <a:gdLst>
                    <a:gd name="T0" fmla="*/ 4608 w 45"/>
                    <a:gd name="T1" fmla="*/ 34780 h 45"/>
                    <a:gd name="T2" fmla="*/ 3584 w 45"/>
                    <a:gd name="T3" fmla="*/ 8224 h 45"/>
                    <a:gd name="T4" fmla="*/ 18432 w 45"/>
                    <a:gd name="T5" fmla="*/ 6398 h 45"/>
                    <a:gd name="T6" fmla="*/ 19456 w 45"/>
                    <a:gd name="T7" fmla="*/ 33018 h 45"/>
                    <a:gd name="T8" fmla="*/ 4608 w 45"/>
                    <a:gd name="T9" fmla="*/ 3478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" h="45">
                      <a:moveTo>
                        <a:pt x="9" y="38"/>
                      </a:moveTo>
                      <a:cubicBezTo>
                        <a:pt x="1" y="31"/>
                        <a:pt x="0" y="18"/>
                        <a:pt x="7" y="9"/>
                      </a:cubicBezTo>
                      <a:cubicBezTo>
                        <a:pt x="15" y="1"/>
                        <a:pt x="28" y="0"/>
                        <a:pt x="36" y="7"/>
                      </a:cubicBezTo>
                      <a:cubicBezTo>
                        <a:pt x="44" y="15"/>
                        <a:pt x="45" y="28"/>
                        <a:pt x="38" y="36"/>
                      </a:cubicBezTo>
                      <a:cubicBezTo>
                        <a:pt x="30" y="45"/>
                        <a:pt x="17" y="45"/>
                        <a:pt x="9" y="3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7" name="Freeform 2241">
                  <a:extLst>
                    <a:ext uri="{FF2B5EF4-FFF2-40B4-BE49-F238E27FC236}">
                      <a16:creationId xmlns:a16="http://schemas.microsoft.com/office/drawing/2014/main" id="{891DA40D-27A0-364C-8CC4-2F24EDFB0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" y="1011"/>
                  <a:ext cx="50" cy="51"/>
                </a:xfrm>
                <a:custGeom>
                  <a:avLst/>
                  <a:gdLst>
                    <a:gd name="T0" fmla="*/ 2560 w 25"/>
                    <a:gd name="T1" fmla="*/ 17761 h 24"/>
                    <a:gd name="T2" fmla="*/ 2048 w 25"/>
                    <a:gd name="T3" fmla="*/ 4511 h 24"/>
                    <a:gd name="T4" fmla="*/ 9728 w 25"/>
                    <a:gd name="T5" fmla="*/ 3693 h 24"/>
                    <a:gd name="T6" fmla="*/ 10240 w 25"/>
                    <a:gd name="T7" fmla="*/ 16677 h 24"/>
                    <a:gd name="T8" fmla="*/ 2560 w 25"/>
                    <a:gd name="T9" fmla="*/ 1776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24">
                      <a:moveTo>
                        <a:pt x="5" y="20"/>
                      </a:moveTo>
                      <a:cubicBezTo>
                        <a:pt x="0" y="16"/>
                        <a:pt x="0" y="9"/>
                        <a:pt x="4" y="5"/>
                      </a:cubicBezTo>
                      <a:cubicBezTo>
                        <a:pt x="8" y="0"/>
                        <a:pt x="15" y="0"/>
                        <a:pt x="19" y="4"/>
                      </a:cubicBezTo>
                      <a:cubicBezTo>
                        <a:pt x="24" y="8"/>
                        <a:pt x="25" y="15"/>
                        <a:pt x="20" y="19"/>
                      </a:cubicBezTo>
                      <a:cubicBezTo>
                        <a:pt x="16" y="24"/>
                        <a:pt x="9" y="24"/>
                        <a:pt x="5" y="2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8" name="Freeform 2242">
                  <a:extLst>
                    <a:ext uri="{FF2B5EF4-FFF2-40B4-BE49-F238E27FC236}">
                      <a16:creationId xmlns:a16="http://schemas.microsoft.com/office/drawing/2014/main" id="{37AD29B0-6C01-D84F-8622-21EA535D3D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0" y="1109"/>
                  <a:ext cx="38" cy="41"/>
                </a:xfrm>
                <a:custGeom>
                  <a:avLst/>
                  <a:gdLst>
                    <a:gd name="T0" fmla="*/ 2048 w 19"/>
                    <a:gd name="T1" fmla="*/ 16568 h 19"/>
                    <a:gd name="T2" fmla="*/ 1536 w 19"/>
                    <a:gd name="T3" fmla="*/ 4122 h 19"/>
                    <a:gd name="T4" fmla="*/ 7680 w 19"/>
                    <a:gd name="T5" fmla="*/ 2794 h 19"/>
                    <a:gd name="T6" fmla="*/ 8192 w 19"/>
                    <a:gd name="T7" fmla="*/ 15073 h 19"/>
                    <a:gd name="T8" fmla="*/ 2048 w 19"/>
                    <a:gd name="T9" fmla="*/ 16568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9">
                      <a:moveTo>
                        <a:pt x="4" y="16"/>
                      </a:moveTo>
                      <a:cubicBezTo>
                        <a:pt x="0" y="13"/>
                        <a:pt x="0" y="8"/>
                        <a:pt x="3" y="4"/>
                      </a:cubicBezTo>
                      <a:cubicBezTo>
                        <a:pt x="6" y="1"/>
                        <a:pt x="12" y="0"/>
                        <a:pt x="15" y="3"/>
                      </a:cubicBezTo>
                      <a:cubicBezTo>
                        <a:pt x="19" y="7"/>
                        <a:pt x="19" y="12"/>
                        <a:pt x="16" y="15"/>
                      </a:cubicBezTo>
                      <a:cubicBezTo>
                        <a:pt x="13" y="19"/>
                        <a:pt x="7" y="19"/>
                        <a:pt x="4" y="1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07" name="ZoneTexte 69">
                <a:extLst>
                  <a:ext uri="{FF2B5EF4-FFF2-40B4-BE49-F238E27FC236}">
                    <a16:creationId xmlns:a16="http://schemas.microsoft.com/office/drawing/2014/main" id="{B2A675DB-576D-0F4B-8770-D1A637137C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5895" y="2203317"/>
                <a:ext cx="31611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fr-BE" altLang="fr-FR" sz="1200"/>
                  <a:t>M</a:t>
                </a:r>
                <a:endParaRPr lang="en-US" altLang="fr-FR" sz="1200"/>
              </a:p>
            </p:txBody>
          </p:sp>
        </p:grpSp>
        <p:grpSp>
          <p:nvGrpSpPr>
            <p:cNvPr id="167" name="Groupe 81">
              <a:extLst>
                <a:ext uri="{FF2B5EF4-FFF2-40B4-BE49-F238E27FC236}">
                  <a16:creationId xmlns:a16="http://schemas.microsoft.com/office/drawing/2014/main" id="{671B74B9-6EEC-CE44-805F-8A93C80C49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20773" y="1086098"/>
              <a:ext cx="544513" cy="550862"/>
              <a:chOff x="780393" y="2374082"/>
              <a:chExt cx="544513" cy="550862"/>
            </a:xfrm>
          </p:grpSpPr>
          <p:grpSp>
            <p:nvGrpSpPr>
              <p:cNvPr id="170" name="Group 830">
                <a:extLst>
                  <a:ext uri="{FF2B5EF4-FFF2-40B4-BE49-F238E27FC236}">
                    <a16:creationId xmlns:a16="http://schemas.microsoft.com/office/drawing/2014/main" id="{FEB01835-5BC4-3241-9CDE-684ED5133C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0393" y="2374082"/>
                <a:ext cx="544513" cy="550862"/>
                <a:chOff x="2005" y="2960"/>
                <a:chExt cx="1210" cy="1224"/>
              </a:xfrm>
            </p:grpSpPr>
            <p:sp>
              <p:nvSpPr>
                <p:cNvPr id="172" name="Freeform 831">
                  <a:extLst>
                    <a:ext uri="{FF2B5EF4-FFF2-40B4-BE49-F238E27FC236}">
                      <a16:creationId xmlns:a16="http://schemas.microsoft.com/office/drawing/2014/main" id="{24F2620E-445E-E24C-8729-50A4C7C72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5" y="2960"/>
                  <a:ext cx="1210" cy="1224"/>
                </a:xfrm>
                <a:custGeom>
                  <a:avLst/>
                  <a:gdLst>
                    <a:gd name="T0" fmla="*/ 16270782 w 316"/>
                    <a:gd name="T1" fmla="*/ 7227700 h 300"/>
                    <a:gd name="T2" fmla="*/ 3379235 w 316"/>
                    <a:gd name="T3" fmla="*/ 25028744 h 300"/>
                    <a:gd name="T4" fmla="*/ 4623755 w 316"/>
                    <a:gd name="T5" fmla="*/ 67337303 h 300"/>
                    <a:gd name="T6" fmla="*/ 18066950 w 316"/>
                    <a:gd name="T7" fmla="*/ 88001961 h 300"/>
                    <a:gd name="T8" fmla="*/ 39286724 w 316"/>
                    <a:gd name="T9" fmla="*/ 92443950 h 300"/>
                    <a:gd name="T10" fmla="*/ 52550599 w 316"/>
                    <a:gd name="T11" fmla="*/ 62050753 h 300"/>
                    <a:gd name="T12" fmla="*/ 49905757 w 316"/>
                    <a:gd name="T13" fmla="*/ 18197893 h 300"/>
                    <a:gd name="T14" fmla="*/ 28471859 w 316"/>
                    <a:gd name="T15" fmla="*/ 1845253 h 300"/>
                    <a:gd name="T16" fmla="*/ 16270782 w 316"/>
                    <a:gd name="T17" fmla="*/ 7227700 h 3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6" h="300">
                      <a:moveTo>
                        <a:pt x="92" y="23"/>
                      </a:moveTo>
                      <a:cubicBezTo>
                        <a:pt x="57" y="33"/>
                        <a:pt x="30" y="56"/>
                        <a:pt x="19" y="80"/>
                      </a:cubicBezTo>
                      <a:cubicBezTo>
                        <a:pt x="0" y="121"/>
                        <a:pt x="6" y="179"/>
                        <a:pt x="26" y="215"/>
                      </a:cubicBezTo>
                      <a:cubicBezTo>
                        <a:pt x="41" y="243"/>
                        <a:pt x="71" y="273"/>
                        <a:pt x="102" y="281"/>
                      </a:cubicBezTo>
                      <a:cubicBezTo>
                        <a:pt x="138" y="290"/>
                        <a:pt x="184" y="300"/>
                        <a:pt x="222" y="295"/>
                      </a:cubicBezTo>
                      <a:cubicBezTo>
                        <a:pt x="272" y="287"/>
                        <a:pt x="286" y="240"/>
                        <a:pt x="297" y="198"/>
                      </a:cubicBezTo>
                      <a:cubicBezTo>
                        <a:pt x="310" y="154"/>
                        <a:pt x="316" y="95"/>
                        <a:pt x="282" y="58"/>
                      </a:cubicBezTo>
                      <a:cubicBezTo>
                        <a:pt x="249" y="23"/>
                        <a:pt x="210" y="0"/>
                        <a:pt x="161" y="6"/>
                      </a:cubicBezTo>
                      <a:cubicBezTo>
                        <a:pt x="138" y="8"/>
                        <a:pt x="120" y="15"/>
                        <a:pt x="92" y="23"/>
                      </a:cubicBezTo>
                    </a:path>
                  </a:pathLst>
                </a:custGeom>
                <a:solidFill>
                  <a:srgbClr val="FAC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3" name="Freeform 832">
                  <a:extLst>
                    <a:ext uri="{FF2B5EF4-FFF2-40B4-BE49-F238E27FC236}">
                      <a16:creationId xmlns:a16="http://schemas.microsoft.com/office/drawing/2014/main" id="{42623AA9-F0A2-E646-88A7-57A9DDAF9D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" y="3000"/>
                  <a:ext cx="923" cy="988"/>
                </a:xfrm>
                <a:custGeom>
                  <a:avLst/>
                  <a:gdLst>
                    <a:gd name="T0" fmla="*/ 6393376 w 241"/>
                    <a:gd name="T1" fmla="*/ 64598816 h 242"/>
                    <a:gd name="T2" fmla="*/ 5317204 w 241"/>
                    <a:gd name="T3" fmla="*/ 25863015 h 242"/>
                    <a:gd name="T4" fmla="*/ 17028592 w 241"/>
                    <a:gd name="T5" fmla="*/ 9794358 h 242"/>
                    <a:gd name="T6" fmla="*/ 28184709 w 241"/>
                    <a:gd name="T7" fmla="*/ 4404300 h 242"/>
                    <a:gd name="T8" fmla="*/ 42726597 w 241"/>
                    <a:gd name="T9" fmla="*/ 11646605 h 242"/>
                    <a:gd name="T10" fmla="*/ 26057094 w 241"/>
                    <a:gd name="T11" fmla="*/ 1551658 h 242"/>
                    <a:gd name="T12" fmla="*/ 14901858 w 241"/>
                    <a:gd name="T13" fmla="*/ 6635224 h 242"/>
                    <a:gd name="T14" fmla="*/ 3190424 w 241"/>
                    <a:gd name="T15" fmla="*/ 22686129 h 242"/>
                    <a:gd name="T16" fmla="*/ 4254348 w 241"/>
                    <a:gd name="T17" fmla="*/ 61445533 h 242"/>
                    <a:gd name="T18" fmla="*/ 11711373 w 241"/>
                    <a:gd name="T19" fmla="*/ 76263442 h 242"/>
                    <a:gd name="T20" fmla="*/ 6393376 w 241"/>
                    <a:gd name="T21" fmla="*/ 64598816 h 2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41" h="242">
                      <a:moveTo>
                        <a:pt x="36" y="205"/>
                      </a:moveTo>
                      <a:cubicBezTo>
                        <a:pt x="18" y="172"/>
                        <a:pt x="12" y="119"/>
                        <a:pt x="30" y="82"/>
                      </a:cubicBezTo>
                      <a:cubicBezTo>
                        <a:pt x="40" y="60"/>
                        <a:pt x="64" y="39"/>
                        <a:pt x="96" y="31"/>
                      </a:cubicBezTo>
                      <a:cubicBezTo>
                        <a:pt x="122" y="23"/>
                        <a:pt x="138" y="17"/>
                        <a:pt x="159" y="14"/>
                      </a:cubicBezTo>
                      <a:cubicBezTo>
                        <a:pt x="191" y="11"/>
                        <a:pt x="218" y="20"/>
                        <a:pt x="241" y="37"/>
                      </a:cubicBezTo>
                      <a:cubicBezTo>
                        <a:pt x="215" y="14"/>
                        <a:pt x="184" y="0"/>
                        <a:pt x="147" y="5"/>
                      </a:cubicBezTo>
                      <a:cubicBezTo>
                        <a:pt x="126" y="7"/>
                        <a:pt x="110" y="14"/>
                        <a:pt x="84" y="21"/>
                      </a:cubicBezTo>
                      <a:cubicBezTo>
                        <a:pt x="52" y="29"/>
                        <a:pt x="28" y="51"/>
                        <a:pt x="18" y="72"/>
                      </a:cubicBezTo>
                      <a:cubicBezTo>
                        <a:pt x="0" y="109"/>
                        <a:pt x="6" y="163"/>
                        <a:pt x="24" y="195"/>
                      </a:cubicBezTo>
                      <a:cubicBezTo>
                        <a:pt x="34" y="212"/>
                        <a:pt x="49" y="230"/>
                        <a:pt x="66" y="242"/>
                      </a:cubicBezTo>
                      <a:cubicBezTo>
                        <a:pt x="54" y="231"/>
                        <a:pt x="44" y="218"/>
                        <a:pt x="36" y="20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" name="Freeform 833">
                  <a:extLst>
                    <a:ext uri="{FF2B5EF4-FFF2-40B4-BE49-F238E27FC236}">
                      <a16:creationId xmlns:a16="http://schemas.microsoft.com/office/drawing/2014/main" id="{02EC42B2-856D-3D4E-9FCE-5F70D6278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3127"/>
                  <a:ext cx="911" cy="1016"/>
                </a:xfrm>
                <a:custGeom>
                  <a:avLst/>
                  <a:gdLst>
                    <a:gd name="T0" fmla="*/ 36358814 w 238"/>
                    <a:gd name="T1" fmla="*/ 7831148 h 249"/>
                    <a:gd name="T2" fmla="*/ 31386074 w 238"/>
                    <a:gd name="T3" fmla="*/ 0 h 249"/>
                    <a:gd name="T4" fmla="*/ 34238959 w 238"/>
                    <a:gd name="T5" fmla="*/ 4689232 h 249"/>
                    <a:gd name="T6" fmla="*/ 36682571 w 238"/>
                    <a:gd name="T7" fmla="*/ 45494350 h 249"/>
                    <a:gd name="T8" fmla="*/ 24510903 w 238"/>
                    <a:gd name="T9" fmla="*/ 73381877 h 249"/>
                    <a:gd name="T10" fmla="*/ 4935002 w 238"/>
                    <a:gd name="T11" fmla="*/ 69297724 h 249"/>
                    <a:gd name="T12" fmla="*/ 0 w 238"/>
                    <a:gd name="T13" fmla="*/ 65227237 h 249"/>
                    <a:gd name="T14" fmla="*/ 7055017 w 238"/>
                    <a:gd name="T15" fmla="*/ 72459072 h 249"/>
                    <a:gd name="T16" fmla="*/ 26630130 w 238"/>
                    <a:gd name="T17" fmla="*/ 76525230 h 249"/>
                    <a:gd name="T18" fmla="*/ 38981659 w 238"/>
                    <a:gd name="T19" fmla="*/ 48562833 h 249"/>
                    <a:gd name="T20" fmla="*/ 36358814 w 238"/>
                    <a:gd name="T21" fmla="*/ 7831148 h 2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38" h="249">
                      <a:moveTo>
                        <a:pt x="206" y="25"/>
                      </a:moveTo>
                      <a:cubicBezTo>
                        <a:pt x="197" y="16"/>
                        <a:pt x="188" y="7"/>
                        <a:pt x="178" y="0"/>
                      </a:cubicBezTo>
                      <a:cubicBezTo>
                        <a:pt x="183" y="5"/>
                        <a:pt x="189" y="10"/>
                        <a:pt x="194" y="15"/>
                      </a:cubicBezTo>
                      <a:cubicBezTo>
                        <a:pt x="226" y="49"/>
                        <a:pt x="220" y="104"/>
                        <a:pt x="208" y="145"/>
                      </a:cubicBezTo>
                      <a:cubicBezTo>
                        <a:pt x="198" y="184"/>
                        <a:pt x="185" y="227"/>
                        <a:pt x="139" y="234"/>
                      </a:cubicBezTo>
                      <a:cubicBezTo>
                        <a:pt x="104" y="239"/>
                        <a:pt x="61" y="230"/>
                        <a:pt x="28" y="221"/>
                      </a:cubicBezTo>
                      <a:cubicBezTo>
                        <a:pt x="18" y="219"/>
                        <a:pt x="9" y="214"/>
                        <a:pt x="0" y="208"/>
                      </a:cubicBezTo>
                      <a:cubicBezTo>
                        <a:pt x="12" y="219"/>
                        <a:pt x="26" y="227"/>
                        <a:pt x="40" y="231"/>
                      </a:cubicBezTo>
                      <a:cubicBezTo>
                        <a:pt x="74" y="240"/>
                        <a:pt x="116" y="249"/>
                        <a:pt x="151" y="244"/>
                      </a:cubicBezTo>
                      <a:cubicBezTo>
                        <a:pt x="197" y="236"/>
                        <a:pt x="210" y="194"/>
                        <a:pt x="221" y="155"/>
                      </a:cubicBezTo>
                      <a:cubicBezTo>
                        <a:pt x="232" y="114"/>
                        <a:pt x="238" y="59"/>
                        <a:pt x="206" y="25"/>
                      </a:cubicBezTo>
                    </a:path>
                  </a:pathLst>
                </a:custGeom>
                <a:solidFill>
                  <a:srgbClr val="F797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5" name="Freeform 834">
                  <a:extLst>
                    <a:ext uri="{FF2B5EF4-FFF2-40B4-BE49-F238E27FC236}">
                      <a16:creationId xmlns:a16="http://schemas.microsoft.com/office/drawing/2014/main" id="{EE00E58B-9B5C-8848-B78F-514B4D5D2F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7" y="3102"/>
                  <a:ext cx="857" cy="952"/>
                </a:xfrm>
                <a:custGeom>
                  <a:avLst/>
                  <a:gdLst>
                    <a:gd name="T0" fmla="*/ 9323548 w 224"/>
                    <a:gd name="T1" fmla="*/ 12031429 h 233"/>
                    <a:gd name="T2" fmla="*/ 2292754 w 224"/>
                    <a:gd name="T3" fmla="*/ 19028527 h 233"/>
                    <a:gd name="T4" fmla="*/ 4726462 w 224"/>
                    <a:gd name="T5" fmla="*/ 38057340 h 233"/>
                    <a:gd name="T6" fmla="*/ 12622814 w 224"/>
                    <a:gd name="T7" fmla="*/ 38685754 h 233"/>
                    <a:gd name="T8" fmla="*/ 14601681 w 224"/>
                    <a:gd name="T9" fmla="*/ 25090892 h 233"/>
                    <a:gd name="T10" fmla="*/ 15968837 w 224"/>
                    <a:gd name="T11" fmla="*/ 18400048 h 233"/>
                    <a:gd name="T12" fmla="*/ 20015051 w 224"/>
                    <a:gd name="T13" fmla="*/ 19331443 h 233"/>
                    <a:gd name="T14" fmla="*/ 21068377 w 224"/>
                    <a:gd name="T15" fmla="*/ 27259135 h 233"/>
                    <a:gd name="T16" fmla="*/ 25666251 w 224"/>
                    <a:gd name="T17" fmla="*/ 26328827 h 233"/>
                    <a:gd name="T18" fmla="*/ 26720426 w 224"/>
                    <a:gd name="T19" fmla="*/ 18725881 h 233"/>
                    <a:gd name="T20" fmla="*/ 31076213 w 224"/>
                    <a:gd name="T21" fmla="*/ 22220383 h 233"/>
                    <a:gd name="T22" fmla="*/ 30753311 w 224"/>
                    <a:gd name="T23" fmla="*/ 30455416 h 233"/>
                    <a:gd name="T24" fmla="*/ 25976948 w 224"/>
                    <a:gd name="T25" fmla="*/ 34256233 h 233"/>
                    <a:gd name="T26" fmla="*/ 28783458 w 224"/>
                    <a:gd name="T27" fmla="*/ 45049931 h 233"/>
                    <a:gd name="T28" fmla="*/ 31951007 w 224"/>
                    <a:gd name="T29" fmla="*/ 40318601 h 233"/>
                    <a:gd name="T30" fmla="*/ 34616560 w 224"/>
                    <a:gd name="T31" fmla="*/ 40318601 h 233"/>
                    <a:gd name="T32" fmla="*/ 35802047 w 224"/>
                    <a:gd name="T33" fmla="*/ 50791321 h 233"/>
                    <a:gd name="T34" fmla="*/ 31772296 w 224"/>
                    <a:gd name="T35" fmla="*/ 55848136 h 233"/>
                    <a:gd name="T36" fmla="*/ 26851520 w 224"/>
                    <a:gd name="T37" fmla="*/ 57788418 h 233"/>
                    <a:gd name="T38" fmla="*/ 27225157 w 224"/>
                    <a:gd name="T39" fmla="*/ 70145615 h 233"/>
                    <a:gd name="T40" fmla="*/ 37041296 w 224"/>
                    <a:gd name="T41" fmla="*/ 69518019 h 233"/>
                    <a:gd name="T42" fmla="*/ 38646469 w 224"/>
                    <a:gd name="T43" fmla="*/ 59956662 h 233"/>
                    <a:gd name="T44" fmla="*/ 37041296 w 224"/>
                    <a:gd name="T45" fmla="*/ 50791321 h 233"/>
                    <a:gd name="T46" fmla="*/ 36727412 w 224"/>
                    <a:gd name="T47" fmla="*/ 34884998 h 233"/>
                    <a:gd name="T48" fmla="*/ 38286552 w 224"/>
                    <a:gd name="T49" fmla="*/ 28269109 h 233"/>
                    <a:gd name="T50" fmla="*/ 36536512 w 224"/>
                    <a:gd name="T51" fmla="*/ 26025911 h 233"/>
                    <a:gd name="T52" fmla="*/ 34065050 w 224"/>
                    <a:gd name="T53" fmla="*/ 25398580 h 233"/>
                    <a:gd name="T54" fmla="*/ 31951007 w 224"/>
                    <a:gd name="T55" fmla="*/ 20661656 h 233"/>
                    <a:gd name="T56" fmla="*/ 34616560 w 224"/>
                    <a:gd name="T57" fmla="*/ 17790878 h 233"/>
                    <a:gd name="T58" fmla="*/ 35478924 w 224"/>
                    <a:gd name="T59" fmla="*/ 6062365 h 233"/>
                    <a:gd name="T60" fmla="*/ 27585984 w 224"/>
                    <a:gd name="T61" fmla="*/ 3499274 h 233"/>
                    <a:gd name="T62" fmla="*/ 26720426 w 224"/>
                    <a:gd name="T63" fmla="*/ 13041403 h 233"/>
                    <a:gd name="T64" fmla="*/ 23000480 w 224"/>
                    <a:gd name="T65" fmla="*/ 10798205 h 233"/>
                    <a:gd name="T66" fmla="*/ 19510091 w 224"/>
                    <a:gd name="T67" fmla="*/ 13971630 h 233"/>
                    <a:gd name="T68" fmla="*/ 13354072 w 224"/>
                    <a:gd name="T69" fmla="*/ 15530622 h 233"/>
                    <a:gd name="T70" fmla="*/ 9323548 w 224"/>
                    <a:gd name="T71" fmla="*/ 12031429 h 2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24" h="233">
                      <a:moveTo>
                        <a:pt x="53" y="38"/>
                      </a:moveTo>
                      <a:cubicBezTo>
                        <a:pt x="35" y="36"/>
                        <a:pt x="20" y="50"/>
                        <a:pt x="13" y="60"/>
                      </a:cubicBezTo>
                      <a:cubicBezTo>
                        <a:pt x="0" y="78"/>
                        <a:pt x="9" y="107"/>
                        <a:pt x="27" y="120"/>
                      </a:cubicBezTo>
                      <a:cubicBezTo>
                        <a:pt x="39" y="129"/>
                        <a:pt x="60" y="133"/>
                        <a:pt x="72" y="122"/>
                      </a:cubicBezTo>
                      <a:cubicBezTo>
                        <a:pt x="84" y="112"/>
                        <a:pt x="82" y="93"/>
                        <a:pt x="83" y="79"/>
                      </a:cubicBezTo>
                      <a:cubicBezTo>
                        <a:pt x="84" y="70"/>
                        <a:pt x="83" y="64"/>
                        <a:pt x="91" y="58"/>
                      </a:cubicBezTo>
                      <a:cubicBezTo>
                        <a:pt x="99" y="52"/>
                        <a:pt x="110" y="51"/>
                        <a:pt x="114" y="61"/>
                      </a:cubicBezTo>
                      <a:cubicBezTo>
                        <a:pt x="118" y="69"/>
                        <a:pt x="110" y="79"/>
                        <a:pt x="120" y="86"/>
                      </a:cubicBezTo>
                      <a:cubicBezTo>
                        <a:pt x="126" y="90"/>
                        <a:pt x="141" y="88"/>
                        <a:pt x="146" y="83"/>
                      </a:cubicBezTo>
                      <a:cubicBezTo>
                        <a:pt x="152" y="77"/>
                        <a:pt x="145" y="64"/>
                        <a:pt x="152" y="59"/>
                      </a:cubicBezTo>
                      <a:cubicBezTo>
                        <a:pt x="160" y="52"/>
                        <a:pt x="173" y="63"/>
                        <a:pt x="177" y="70"/>
                      </a:cubicBezTo>
                      <a:cubicBezTo>
                        <a:pt x="183" y="79"/>
                        <a:pt x="182" y="89"/>
                        <a:pt x="175" y="96"/>
                      </a:cubicBezTo>
                      <a:cubicBezTo>
                        <a:pt x="167" y="104"/>
                        <a:pt x="156" y="101"/>
                        <a:pt x="148" y="108"/>
                      </a:cubicBezTo>
                      <a:cubicBezTo>
                        <a:pt x="132" y="121"/>
                        <a:pt x="141" y="149"/>
                        <a:pt x="164" y="142"/>
                      </a:cubicBezTo>
                      <a:cubicBezTo>
                        <a:pt x="170" y="140"/>
                        <a:pt x="178" y="132"/>
                        <a:pt x="182" y="127"/>
                      </a:cubicBezTo>
                      <a:cubicBezTo>
                        <a:pt x="190" y="117"/>
                        <a:pt x="194" y="112"/>
                        <a:pt x="197" y="127"/>
                      </a:cubicBezTo>
                      <a:cubicBezTo>
                        <a:pt x="199" y="136"/>
                        <a:pt x="206" y="150"/>
                        <a:pt x="204" y="160"/>
                      </a:cubicBezTo>
                      <a:cubicBezTo>
                        <a:pt x="203" y="171"/>
                        <a:pt x="194" y="177"/>
                        <a:pt x="181" y="176"/>
                      </a:cubicBezTo>
                      <a:cubicBezTo>
                        <a:pt x="169" y="176"/>
                        <a:pt x="162" y="169"/>
                        <a:pt x="153" y="182"/>
                      </a:cubicBezTo>
                      <a:cubicBezTo>
                        <a:pt x="147" y="191"/>
                        <a:pt x="147" y="212"/>
                        <a:pt x="155" y="221"/>
                      </a:cubicBezTo>
                      <a:cubicBezTo>
                        <a:pt x="165" y="233"/>
                        <a:pt x="201" y="232"/>
                        <a:pt x="211" y="219"/>
                      </a:cubicBezTo>
                      <a:cubicBezTo>
                        <a:pt x="217" y="212"/>
                        <a:pt x="221" y="198"/>
                        <a:pt x="220" y="189"/>
                      </a:cubicBezTo>
                      <a:cubicBezTo>
                        <a:pt x="219" y="177"/>
                        <a:pt x="211" y="172"/>
                        <a:pt x="211" y="160"/>
                      </a:cubicBezTo>
                      <a:cubicBezTo>
                        <a:pt x="211" y="141"/>
                        <a:pt x="195" y="126"/>
                        <a:pt x="209" y="110"/>
                      </a:cubicBezTo>
                      <a:cubicBezTo>
                        <a:pt x="214" y="105"/>
                        <a:pt x="224" y="100"/>
                        <a:pt x="218" y="89"/>
                      </a:cubicBezTo>
                      <a:cubicBezTo>
                        <a:pt x="215" y="85"/>
                        <a:pt x="213" y="83"/>
                        <a:pt x="208" y="82"/>
                      </a:cubicBezTo>
                      <a:cubicBezTo>
                        <a:pt x="206" y="81"/>
                        <a:pt x="203" y="78"/>
                        <a:pt x="194" y="80"/>
                      </a:cubicBezTo>
                      <a:cubicBezTo>
                        <a:pt x="186" y="82"/>
                        <a:pt x="183" y="68"/>
                        <a:pt x="182" y="65"/>
                      </a:cubicBezTo>
                      <a:cubicBezTo>
                        <a:pt x="177" y="52"/>
                        <a:pt x="187" y="55"/>
                        <a:pt x="197" y="56"/>
                      </a:cubicBezTo>
                      <a:cubicBezTo>
                        <a:pt x="220" y="56"/>
                        <a:pt x="218" y="31"/>
                        <a:pt x="202" y="19"/>
                      </a:cubicBezTo>
                      <a:cubicBezTo>
                        <a:pt x="191" y="11"/>
                        <a:pt x="168" y="0"/>
                        <a:pt x="157" y="11"/>
                      </a:cubicBezTo>
                      <a:cubicBezTo>
                        <a:pt x="146" y="21"/>
                        <a:pt x="155" y="30"/>
                        <a:pt x="152" y="41"/>
                      </a:cubicBezTo>
                      <a:cubicBezTo>
                        <a:pt x="146" y="59"/>
                        <a:pt x="137" y="39"/>
                        <a:pt x="131" y="34"/>
                      </a:cubicBezTo>
                      <a:cubicBezTo>
                        <a:pt x="117" y="22"/>
                        <a:pt x="113" y="37"/>
                        <a:pt x="111" y="44"/>
                      </a:cubicBezTo>
                      <a:cubicBezTo>
                        <a:pt x="110" y="50"/>
                        <a:pt x="86" y="50"/>
                        <a:pt x="76" y="49"/>
                      </a:cubicBezTo>
                      <a:cubicBezTo>
                        <a:pt x="67" y="47"/>
                        <a:pt x="68" y="37"/>
                        <a:pt x="53" y="38"/>
                      </a:cubicBezTo>
                    </a:path>
                  </a:pathLst>
                </a:custGeom>
                <a:solidFill>
                  <a:srgbClr val="882F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" name="Freeform 835">
                  <a:extLst>
                    <a:ext uri="{FF2B5EF4-FFF2-40B4-BE49-F238E27FC236}">
                      <a16:creationId xmlns:a16="http://schemas.microsoft.com/office/drawing/2014/main" id="{4A9BE592-B3A1-A346-BE88-277930F0CD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9" y="3890"/>
                  <a:ext cx="229" cy="127"/>
                </a:xfrm>
                <a:custGeom>
                  <a:avLst/>
                  <a:gdLst>
                    <a:gd name="T0" fmla="*/ 176521 w 60"/>
                    <a:gd name="T1" fmla="*/ 2614877 h 31"/>
                    <a:gd name="T2" fmla="*/ 2747950 w 60"/>
                    <a:gd name="T3" fmla="*/ 9124733 h 31"/>
                    <a:gd name="T4" fmla="*/ 6525218 w 60"/>
                    <a:gd name="T5" fmla="*/ 9450099 h 31"/>
                    <a:gd name="T6" fmla="*/ 10311446 w 60"/>
                    <a:gd name="T7" fmla="*/ 0 h 31"/>
                    <a:gd name="T8" fmla="*/ 5851324 w 60"/>
                    <a:gd name="T9" fmla="*/ 7767566 h 31"/>
                    <a:gd name="T10" fmla="*/ 673722 w 60"/>
                    <a:gd name="T11" fmla="*/ 3564779 h 31"/>
                    <a:gd name="T12" fmla="*/ 176521 w 60"/>
                    <a:gd name="T13" fmla="*/ 2614877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0" h="31">
                      <a:moveTo>
                        <a:pt x="1" y="8"/>
                      </a:moveTo>
                      <a:cubicBezTo>
                        <a:pt x="5" y="16"/>
                        <a:pt x="5" y="23"/>
                        <a:pt x="16" y="28"/>
                      </a:cubicBezTo>
                      <a:cubicBezTo>
                        <a:pt x="23" y="31"/>
                        <a:pt x="30" y="30"/>
                        <a:pt x="38" y="29"/>
                      </a:cubicBezTo>
                      <a:cubicBezTo>
                        <a:pt x="55" y="26"/>
                        <a:pt x="60" y="17"/>
                        <a:pt x="60" y="0"/>
                      </a:cubicBezTo>
                      <a:cubicBezTo>
                        <a:pt x="57" y="13"/>
                        <a:pt x="49" y="23"/>
                        <a:pt x="34" y="24"/>
                      </a:cubicBezTo>
                      <a:cubicBezTo>
                        <a:pt x="28" y="24"/>
                        <a:pt x="0" y="20"/>
                        <a:pt x="4" y="11"/>
                      </a:cubicBezTo>
                      <a:cubicBezTo>
                        <a:pt x="1" y="8"/>
                        <a:pt x="1" y="8"/>
                        <a:pt x="1" y="8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7" name="Freeform 836">
                  <a:extLst>
                    <a:ext uri="{FF2B5EF4-FFF2-40B4-BE49-F238E27FC236}">
                      <a16:creationId xmlns:a16="http://schemas.microsoft.com/office/drawing/2014/main" id="{20E65E9D-EBC2-0942-AD55-DA2D0B73C9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8" y="3576"/>
                  <a:ext cx="153" cy="139"/>
                </a:xfrm>
                <a:custGeom>
                  <a:avLst/>
                  <a:gdLst>
                    <a:gd name="T0" fmla="*/ 504334 w 40"/>
                    <a:gd name="T1" fmla="*/ 934125 h 34"/>
                    <a:gd name="T2" fmla="*/ 7008582 w 40"/>
                    <a:gd name="T3" fmla="*/ 0 h 34"/>
                    <a:gd name="T4" fmla="*/ 682854 w 40"/>
                    <a:gd name="T5" fmla="*/ 156460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0" h="34">
                      <a:moveTo>
                        <a:pt x="3" y="3"/>
                      </a:moveTo>
                      <a:cubicBezTo>
                        <a:pt x="0" y="34"/>
                        <a:pt x="31" y="12"/>
                        <a:pt x="40" y="0"/>
                      </a:cubicBezTo>
                      <a:cubicBezTo>
                        <a:pt x="34" y="4"/>
                        <a:pt x="2" y="26"/>
                        <a:pt x="4" y="5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8" name="Freeform 837">
                  <a:extLst>
                    <a:ext uri="{FF2B5EF4-FFF2-40B4-BE49-F238E27FC236}">
                      <a16:creationId xmlns:a16="http://schemas.microsoft.com/office/drawing/2014/main" id="{7CF43CD5-4F8C-1548-A07F-6F0A642F74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2" y="3449"/>
                  <a:ext cx="69" cy="98"/>
                </a:xfrm>
                <a:custGeom>
                  <a:avLst/>
                  <a:gdLst>
                    <a:gd name="T0" fmla="*/ 377457 w 18"/>
                    <a:gd name="T1" fmla="*/ 0 h 24"/>
                    <a:gd name="T2" fmla="*/ 183739 w 18"/>
                    <a:gd name="T3" fmla="*/ 7569634 h 24"/>
                    <a:gd name="T4" fmla="*/ 0 w 18"/>
                    <a:gd name="T5" fmla="*/ 625563 h 24"/>
                    <a:gd name="T6" fmla="*/ 377457 w 18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24">
                      <a:moveTo>
                        <a:pt x="2" y="0"/>
                      </a:moveTo>
                      <a:cubicBezTo>
                        <a:pt x="18" y="3"/>
                        <a:pt x="10" y="17"/>
                        <a:pt x="1" y="24"/>
                      </a:cubicBezTo>
                      <a:cubicBezTo>
                        <a:pt x="7" y="19"/>
                        <a:pt x="8" y="5"/>
                        <a:pt x="0" y="2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9" name="Freeform 838">
                  <a:extLst>
                    <a:ext uri="{FF2B5EF4-FFF2-40B4-BE49-F238E27FC236}">
                      <a16:creationId xmlns:a16="http://schemas.microsoft.com/office/drawing/2014/main" id="{F0C575D2-B4BD-9B4C-A910-08CD7D0B0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2" y="3164"/>
                  <a:ext cx="107" cy="163"/>
                </a:xfrm>
                <a:custGeom>
                  <a:avLst/>
                  <a:gdLst>
                    <a:gd name="T0" fmla="*/ 0 w 28"/>
                    <a:gd name="T1" fmla="*/ 11474919 h 40"/>
                    <a:gd name="T2" fmla="*/ 4500156 w 28"/>
                    <a:gd name="T3" fmla="*/ 7445433 h 40"/>
                    <a:gd name="T4" fmla="*/ 0 w 28"/>
                    <a:gd name="T5" fmla="*/ 0 h 40"/>
                    <a:gd name="T6" fmla="*/ 1046460 w 28"/>
                    <a:gd name="T7" fmla="*/ 9570337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40">
                      <a:moveTo>
                        <a:pt x="0" y="37"/>
                      </a:moveTo>
                      <a:cubicBezTo>
                        <a:pt x="7" y="27"/>
                        <a:pt x="26" y="40"/>
                        <a:pt x="26" y="24"/>
                      </a:cubicBezTo>
                      <a:cubicBezTo>
                        <a:pt x="27" y="10"/>
                        <a:pt x="9" y="5"/>
                        <a:pt x="0" y="0"/>
                      </a:cubicBezTo>
                      <a:cubicBezTo>
                        <a:pt x="11" y="9"/>
                        <a:pt x="28" y="24"/>
                        <a:pt x="6" y="31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0" name="Freeform 839">
                  <a:extLst>
                    <a:ext uri="{FF2B5EF4-FFF2-40B4-BE49-F238E27FC236}">
                      <a16:creationId xmlns:a16="http://schemas.microsoft.com/office/drawing/2014/main" id="{7F3AEC7D-3211-8144-89D7-DAA1D4128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8" y="3351"/>
                  <a:ext cx="134" cy="107"/>
                </a:xfrm>
                <a:custGeom>
                  <a:avLst/>
                  <a:gdLst>
                    <a:gd name="T0" fmla="*/ 506639 w 35"/>
                    <a:gd name="T1" fmla="*/ 3040792 h 26"/>
                    <a:gd name="T2" fmla="*/ 4245354 w 35"/>
                    <a:gd name="T3" fmla="*/ 0 h 26"/>
                    <a:gd name="T4" fmla="*/ 1061150 w 35"/>
                    <a:gd name="T5" fmla="*/ 4780772 h 2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5" h="26">
                      <a:moveTo>
                        <a:pt x="3" y="9"/>
                      </a:moveTo>
                      <a:cubicBezTo>
                        <a:pt x="0" y="26"/>
                        <a:pt x="35" y="25"/>
                        <a:pt x="24" y="0"/>
                      </a:cubicBezTo>
                      <a:cubicBezTo>
                        <a:pt x="23" y="7"/>
                        <a:pt x="16" y="25"/>
                        <a:pt x="6" y="14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1" name="Freeform 840">
                  <a:extLst>
                    <a:ext uri="{FF2B5EF4-FFF2-40B4-BE49-F238E27FC236}">
                      <a16:creationId xmlns:a16="http://schemas.microsoft.com/office/drawing/2014/main" id="{51A05103-33F6-6B4C-93AE-2EDF7D39A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8" y="3400"/>
                  <a:ext cx="237" cy="225"/>
                </a:xfrm>
                <a:custGeom>
                  <a:avLst/>
                  <a:gdLst>
                    <a:gd name="T0" fmla="*/ 0 w 62"/>
                    <a:gd name="T1" fmla="*/ 6422228 h 55"/>
                    <a:gd name="T2" fmla="*/ 7478558 w 62"/>
                    <a:gd name="T3" fmla="*/ 15050823 h 55"/>
                    <a:gd name="T4" fmla="*/ 10305039 w 62"/>
                    <a:gd name="T5" fmla="*/ 0 h 55"/>
                    <a:gd name="T6" fmla="*/ 6427406 w 62"/>
                    <a:gd name="T7" fmla="*/ 12159053 h 55"/>
                    <a:gd name="T8" fmla="*/ 177846 w 62"/>
                    <a:gd name="T9" fmla="*/ 7687019 h 55"/>
                    <a:gd name="T10" fmla="*/ 371280 w 62"/>
                    <a:gd name="T11" fmla="*/ 6422228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55">
                      <a:moveTo>
                        <a:pt x="0" y="20"/>
                      </a:moveTo>
                      <a:cubicBezTo>
                        <a:pt x="11" y="36"/>
                        <a:pt x="20" y="55"/>
                        <a:pt x="43" y="47"/>
                      </a:cubicBezTo>
                      <a:cubicBezTo>
                        <a:pt x="59" y="41"/>
                        <a:pt x="62" y="14"/>
                        <a:pt x="59" y="0"/>
                      </a:cubicBezTo>
                      <a:cubicBezTo>
                        <a:pt x="55" y="13"/>
                        <a:pt x="52" y="32"/>
                        <a:pt x="37" y="38"/>
                      </a:cubicBezTo>
                      <a:cubicBezTo>
                        <a:pt x="23" y="45"/>
                        <a:pt x="11" y="31"/>
                        <a:pt x="1" y="24"/>
                      </a:cubicBezTo>
                      <a:cubicBezTo>
                        <a:pt x="1" y="23"/>
                        <a:pt x="1" y="21"/>
                        <a:pt x="2" y="20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2" name="Freeform 841">
                  <a:extLst>
                    <a:ext uri="{FF2B5EF4-FFF2-40B4-BE49-F238E27FC236}">
                      <a16:creationId xmlns:a16="http://schemas.microsoft.com/office/drawing/2014/main" id="{C54E3383-343E-9547-ACD7-532AA54C2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2" y="3266"/>
                  <a:ext cx="195" cy="155"/>
                </a:xfrm>
                <a:custGeom>
                  <a:avLst/>
                  <a:gdLst>
                    <a:gd name="T0" fmla="*/ 8720255 w 51"/>
                    <a:gd name="T1" fmla="*/ 921267 h 38"/>
                    <a:gd name="T2" fmla="*/ 1730759 w 51"/>
                    <a:gd name="T3" fmla="*/ 11873759 h 38"/>
                    <a:gd name="T4" fmla="*/ 8911534 w 51"/>
                    <a:gd name="T5" fmla="*/ 1538016 h 38"/>
                    <a:gd name="T6" fmla="*/ 8720255 w 51"/>
                    <a:gd name="T7" fmla="*/ 921267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38">
                      <a:moveTo>
                        <a:pt x="50" y="3"/>
                      </a:moveTo>
                      <a:cubicBezTo>
                        <a:pt x="36" y="2"/>
                        <a:pt x="0" y="21"/>
                        <a:pt x="10" y="38"/>
                      </a:cubicBezTo>
                      <a:cubicBezTo>
                        <a:pt x="10" y="28"/>
                        <a:pt x="40" y="0"/>
                        <a:pt x="51" y="5"/>
                      </a:cubicBezTo>
                      <a:cubicBezTo>
                        <a:pt x="50" y="3"/>
                        <a:pt x="50" y="3"/>
                        <a:pt x="50" y="3"/>
                      </a:cubicBezTo>
                    </a:path>
                  </a:pathLst>
                </a:custGeom>
                <a:solidFill>
                  <a:srgbClr val="9C4E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3" name="Freeform 842">
                  <a:extLst>
                    <a:ext uri="{FF2B5EF4-FFF2-40B4-BE49-F238E27FC236}">
                      <a16:creationId xmlns:a16="http://schemas.microsoft.com/office/drawing/2014/main" id="{0CD9B8C4-F327-0149-82B4-A78F921ED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" y="3147"/>
                  <a:ext cx="54" cy="98"/>
                </a:xfrm>
                <a:custGeom>
                  <a:avLst/>
                  <a:gdLst>
                    <a:gd name="T0" fmla="*/ 2248861 w 14"/>
                    <a:gd name="T1" fmla="*/ 625563 h 24"/>
                    <a:gd name="T2" fmla="*/ 928939 w 14"/>
                    <a:gd name="T3" fmla="*/ 7569634 h 24"/>
                    <a:gd name="T4" fmla="*/ 2640615 w 14"/>
                    <a:gd name="T5" fmla="*/ 927435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24">
                      <a:moveTo>
                        <a:pt x="12" y="2"/>
                      </a:moveTo>
                      <a:cubicBezTo>
                        <a:pt x="0" y="0"/>
                        <a:pt x="4" y="17"/>
                        <a:pt x="5" y="24"/>
                      </a:cubicBezTo>
                      <a:cubicBezTo>
                        <a:pt x="5" y="18"/>
                        <a:pt x="5" y="1"/>
                        <a:pt x="14" y="3"/>
                      </a:cubicBezTo>
                    </a:path>
                  </a:pathLst>
                </a:custGeom>
                <a:solidFill>
                  <a:srgbClr val="9C4E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" name="Freeform 843">
                  <a:extLst>
                    <a:ext uri="{FF2B5EF4-FFF2-40B4-BE49-F238E27FC236}">
                      <a16:creationId xmlns:a16="http://schemas.microsoft.com/office/drawing/2014/main" id="{1C3ED5BB-AE17-224D-AD9F-02AE286F74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" y="3813"/>
                  <a:ext cx="172" cy="69"/>
                </a:xfrm>
                <a:custGeom>
                  <a:avLst/>
                  <a:gdLst>
                    <a:gd name="T0" fmla="*/ 7830044 w 45"/>
                    <a:gd name="T1" fmla="*/ 0 h 17"/>
                    <a:gd name="T2" fmla="*/ 3146438 w 45"/>
                    <a:gd name="T3" fmla="*/ 2069947 h 17"/>
                    <a:gd name="T4" fmla="*/ 177794 w 45"/>
                    <a:gd name="T5" fmla="*/ 5079147 h 17"/>
                    <a:gd name="T6" fmla="*/ 3146438 w 45"/>
                    <a:gd name="T7" fmla="*/ 4193585 h 17"/>
                    <a:gd name="T8" fmla="*/ 7652016 w 45"/>
                    <a:gd name="T9" fmla="*/ 581601 h 17"/>
                    <a:gd name="T10" fmla="*/ 7830044 w 45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5" h="17">
                      <a:moveTo>
                        <a:pt x="45" y="0"/>
                      </a:moveTo>
                      <a:cubicBezTo>
                        <a:pt x="37" y="9"/>
                        <a:pt x="29" y="9"/>
                        <a:pt x="18" y="7"/>
                      </a:cubicBezTo>
                      <a:cubicBezTo>
                        <a:pt x="10" y="6"/>
                        <a:pt x="0" y="5"/>
                        <a:pt x="1" y="17"/>
                      </a:cubicBezTo>
                      <a:cubicBezTo>
                        <a:pt x="2" y="12"/>
                        <a:pt x="9" y="13"/>
                        <a:pt x="18" y="14"/>
                      </a:cubicBezTo>
                      <a:cubicBezTo>
                        <a:pt x="29" y="16"/>
                        <a:pt x="42" y="17"/>
                        <a:pt x="44" y="2"/>
                      </a:cubicBezTo>
                      <a:cubicBezTo>
                        <a:pt x="45" y="0"/>
                        <a:pt x="45" y="0"/>
                        <a:pt x="45" y="0"/>
                      </a:cubicBezTo>
                    </a:path>
                  </a:pathLst>
                </a:custGeom>
                <a:solidFill>
                  <a:srgbClr val="9C4E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" name="Freeform 844">
                  <a:extLst>
                    <a:ext uri="{FF2B5EF4-FFF2-40B4-BE49-F238E27FC236}">
                      <a16:creationId xmlns:a16="http://schemas.microsoft.com/office/drawing/2014/main" id="{72C20480-8FBD-4841-8E47-697F89981F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8" y="2976"/>
                  <a:ext cx="1156" cy="1196"/>
                </a:xfrm>
                <a:custGeom>
                  <a:avLst/>
                  <a:gdLst>
                    <a:gd name="T0" fmla="*/ 15158528 w 302"/>
                    <a:gd name="T1" fmla="*/ 6003834 h 293"/>
                    <a:gd name="T2" fmla="*/ 14979276 w 302"/>
                    <a:gd name="T3" fmla="*/ 5625474 h 293"/>
                    <a:gd name="T4" fmla="*/ 2120211 w 302"/>
                    <a:gd name="T5" fmla="*/ 23887459 h 293"/>
                    <a:gd name="T6" fmla="*/ 0 w 302"/>
                    <a:gd name="T7" fmla="*/ 41844611 h 293"/>
                    <a:gd name="T8" fmla="*/ 3359420 w 302"/>
                    <a:gd name="T9" fmla="*/ 66369742 h 293"/>
                    <a:gd name="T10" fmla="*/ 16917038 w 302"/>
                    <a:gd name="T11" fmla="*/ 87477379 h 293"/>
                    <a:gd name="T12" fmla="*/ 33872052 w 302"/>
                    <a:gd name="T13" fmla="*/ 92181431 h 293"/>
                    <a:gd name="T14" fmla="*/ 38121328 w 302"/>
                    <a:gd name="T15" fmla="*/ 91881014 h 293"/>
                    <a:gd name="T16" fmla="*/ 47476484 w 302"/>
                    <a:gd name="T17" fmla="*/ 80547637 h 293"/>
                    <a:gd name="T18" fmla="*/ 51522242 w 302"/>
                    <a:gd name="T19" fmla="*/ 61346183 h 293"/>
                    <a:gd name="T20" fmla="*/ 53280748 w 302"/>
                    <a:gd name="T21" fmla="*/ 40613907 h 293"/>
                    <a:gd name="T22" fmla="*/ 48848120 w 302"/>
                    <a:gd name="T23" fmla="*/ 16957700 h 293"/>
                    <a:gd name="T24" fmla="*/ 30006445 w 302"/>
                    <a:gd name="T25" fmla="*/ 0 h 293"/>
                    <a:gd name="T26" fmla="*/ 27332338 w 302"/>
                    <a:gd name="T27" fmla="*/ 300416 h 293"/>
                    <a:gd name="T28" fmla="*/ 14979276 w 302"/>
                    <a:gd name="T29" fmla="*/ 5625474 h 293"/>
                    <a:gd name="T30" fmla="*/ 15158528 w 302"/>
                    <a:gd name="T31" fmla="*/ 6003834 h 293"/>
                    <a:gd name="T32" fmla="*/ 14979276 w 302"/>
                    <a:gd name="T33" fmla="*/ 5625474 h 293"/>
                    <a:gd name="T34" fmla="*/ 15158528 w 302"/>
                    <a:gd name="T35" fmla="*/ 6003834 h 293"/>
                    <a:gd name="T36" fmla="*/ 15158528 w 302"/>
                    <a:gd name="T37" fmla="*/ 6323428 h 293"/>
                    <a:gd name="T38" fmla="*/ 27332338 w 302"/>
                    <a:gd name="T39" fmla="*/ 924773 h 293"/>
                    <a:gd name="T40" fmla="*/ 30006445 w 302"/>
                    <a:gd name="T41" fmla="*/ 624357 h 293"/>
                    <a:gd name="T42" fmla="*/ 48536627 w 302"/>
                    <a:gd name="T43" fmla="*/ 17332795 h 293"/>
                    <a:gd name="T44" fmla="*/ 52906093 w 302"/>
                    <a:gd name="T45" fmla="*/ 40613907 h 293"/>
                    <a:gd name="T46" fmla="*/ 51160537 w 302"/>
                    <a:gd name="T47" fmla="*/ 61045783 h 293"/>
                    <a:gd name="T48" fmla="*/ 47102740 w 302"/>
                    <a:gd name="T49" fmla="*/ 80229194 h 293"/>
                    <a:gd name="T50" fmla="*/ 38121328 w 302"/>
                    <a:gd name="T51" fmla="*/ 91256653 h 293"/>
                    <a:gd name="T52" fmla="*/ 33872052 w 302"/>
                    <a:gd name="T53" fmla="*/ 91557070 h 293"/>
                    <a:gd name="T54" fmla="*/ 16917038 w 302"/>
                    <a:gd name="T55" fmla="*/ 86857455 h 293"/>
                    <a:gd name="T56" fmla="*/ 3683158 w 302"/>
                    <a:gd name="T57" fmla="*/ 66051316 h 293"/>
                    <a:gd name="T58" fmla="*/ 374655 w 302"/>
                    <a:gd name="T59" fmla="*/ 41844611 h 293"/>
                    <a:gd name="T60" fmla="*/ 2491658 w 302"/>
                    <a:gd name="T61" fmla="*/ 24206987 h 293"/>
                    <a:gd name="T62" fmla="*/ 15158528 w 302"/>
                    <a:gd name="T63" fmla="*/ 6323428 h 293"/>
                    <a:gd name="T64" fmla="*/ 15158528 w 302"/>
                    <a:gd name="T65" fmla="*/ 6323428 h 293"/>
                    <a:gd name="T66" fmla="*/ 15158528 w 302"/>
                    <a:gd name="T67" fmla="*/ 6003834 h 29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02" h="293">
                      <a:moveTo>
                        <a:pt x="86" y="19"/>
                      </a:moveTo>
                      <a:cubicBezTo>
                        <a:pt x="85" y="18"/>
                        <a:pt x="85" y="18"/>
                        <a:pt x="85" y="18"/>
                      </a:cubicBezTo>
                      <a:cubicBezTo>
                        <a:pt x="50" y="28"/>
                        <a:pt x="23" y="52"/>
                        <a:pt x="12" y="76"/>
                      </a:cubicBezTo>
                      <a:cubicBezTo>
                        <a:pt x="4" y="93"/>
                        <a:pt x="0" y="113"/>
                        <a:pt x="0" y="133"/>
                      </a:cubicBezTo>
                      <a:cubicBezTo>
                        <a:pt x="0" y="161"/>
                        <a:pt x="7" y="190"/>
                        <a:pt x="19" y="211"/>
                      </a:cubicBezTo>
                      <a:cubicBezTo>
                        <a:pt x="35" y="239"/>
                        <a:pt x="64" y="270"/>
                        <a:pt x="96" y="278"/>
                      </a:cubicBezTo>
                      <a:cubicBezTo>
                        <a:pt x="125" y="285"/>
                        <a:pt x="160" y="293"/>
                        <a:pt x="192" y="293"/>
                      </a:cubicBezTo>
                      <a:cubicBezTo>
                        <a:pt x="200" y="293"/>
                        <a:pt x="208" y="293"/>
                        <a:pt x="216" y="292"/>
                      </a:cubicBezTo>
                      <a:cubicBezTo>
                        <a:pt x="241" y="288"/>
                        <a:pt x="258" y="274"/>
                        <a:pt x="269" y="256"/>
                      </a:cubicBezTo>
                      <a:cubicBezTo>
                        <a:pt x="280" y="238"/>
                        <a:pt x="287" y="216"/>
                        <a:pt x="292" y="195"/>
                      </a:cubicBezTo>
                      <a:cubicBezTo>
                        <a:pt x="298" y="175"/>
                        <a:pt x="302" y="152"/>
                        <a:pt x="302" y="129"/>
                      </a:cubicBezTo>
                      <a:cubicBezTo>
                        <a:pt x="302" y="101"/>
                        <a:pt x="296" y="74"/>
                        <a:pt x="277" y="54"/>
                      </a:cubicBezTo>
                      <a:cubicBezTo>
                        <a:pt x="247" y="22"/>
                        <a:pt x="213" y="0"/>
                        <a:pt x="170" y="0"/>
                      </a:cubicBezTo>
                      <a:cubicBezTo>
                        <a:pt x="165" y="0"/>
                        <a:pt x="160" y="0"/>
                        <a:pt x="155" y="1"/>
                      </a:cubicBezTo>
                      <a:cubicBezTo>
                        <a:pt x="131" y="3"/>
                        <a:pt x="114" y="11"/>
                        <a:pt x="85" y="18"/>
                      </a:cubicBezTo>
                      <a:cubicBezTo>
                        <a:pt x="86" y="19"/>
                        <a:pt x="86" y="19"/>
                        <a:pt x="86" y="19"/>
                      </a:cubicBezTo>
                      <a:cubicBezTo>
                        <a:pt x="85" y="18"/>
                        <a:pt x="85" y="18"/>
                        <a:pt x="85" y="18"/>
                      </a:cubicBezTo>
                      <a:cubicBezTo>
                        <a:pt x="86" y="19"/>
                        <a:pt x="86" y="19"/>
                        <a:pt x="86" y="19"/>
                      </a:cubicBezTo>
                      <a:cubicBezTo>
                        <a:pt x="86" y="20"/>
                        <a:pt x="86" y="20"/>
                        <a:pt x="86" y="20"/>
                      </a:cubicBezTo>
                      <a:cubicBezTo>
                        <a:pt x="115" y="12"/>
                        <a:pt x="132" y="5"/>
                        <a:pt x="155" y="3"/>
                      </a:cubicBezTo>
                      <a:cubicBezTo>
                        <a:pt x="160" y="2"/>
                        <a:pt x="165" y="2"/>
                        <a:pt x="170" y="2"/>
                      </a:cubicBezTo>
                      <a:cubicBezTo>
                        <a:pt x="212" y="2"/>
                        <a:pt x="246" y="23"/>
                        <a:pt x="275" y="55"/>
                      </a:cubicBezTo>
                      <a:cubicBezTo>
                        <a:pt x="294" y="75"/>
                        <a:pt x="300" y="102"/>
                        <a:pt x="300" y="129"/>
                      </a:cubicBezTo>
                      <a:cubicBezTo>
                        <a:pt x="300" y="152"/>
                        <a:pt x="296" y="174"/>
                        <a:pt x="290" y="194"/>
                      </a:cubicBezTo>
                      <a:cubicBezTo>
                        <a:pt x="285" y="215"/>
                        <a:pt x="278" y="237"/>
                        <a:pt x="267" y="255"/>
                      </a:cubicBezTo>
                      <a:cubicBezTo>
                        <a:pt x="256" y="272"/>
                        <a:pt x="240" y="286"/>
                        <a:pt x="216" y="290"/>
                      </a:cubicBezTo>
                      <a:cubicBezTo>
                        <a:pt x="208" y="291"/>
                        <a:pt x="200" y="291"/>
                        <a:pt x="192" y="291"/>
                      </a:cubicBezTo>
                      <a:cubicBezTo>
                        <a:pt x="160" y="291"/>
                        <a:pt x="125" y="283"/>
                        <a:pt x="96" y="276"/>
                      </a:cubicBezTo>
                      <a:cubicBezTo>
                        <a:pt x="66" y="268"/>
                        <a:pt x="36" y="238"/>
                        <a:pt x="21" y="210"/>
                      </a:cubicBezTo>
                      <a:cubicBezTo>
                        <a:pt x="9" y="190"/>
                        <a:pt x="2" y="161"/>
                        <a:pt x="2" y="133"/>
                      </a:cubicBezTo>
                      <a:cubicBezTo>
                        <a:pt x="2" y="113"/>
                        <a:pt x="6" y="93"/>
                        <a:pt x="14" y="77"/>
                      </a:cubicBezTo>
                      <a:cubicBezTo>
                        <a:pt x="25" y="53"/>
                        <a:pt x="51" y="30"/>
                        <a:pt x="86" y="20"/>
                      </a:cubicBezTo>
                      <a:cubicBezTo>
                        <a:pt x="86" y="20"/>
                        <a:pt x="86" y="20"/>
                        <a:pt x="86" y="20"/>
                      </a:cubicBezTo>
                      <a:cubicBezTo>
                        <a:pt x="86" y="19"/>
                        <a:pt x="86" y="19"/>
                        <a:pt x="86" y="19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6" name="Freeform 845">
                  <a:extLst>
                    <a:ext uri="{FF2B5EF4-FFF2-40B4-BE49-F238E27FC236}">
                      <a16:creationId xmlns:a16="http://schemas.microsoft.com/office/drawing/2014/main" id="{6FBE888C-4236-8B49-BED4-18B58D6D7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7" y="3123"/>
                  <a:ext cx="857" cy="918"/>
                </a:xfrm>
                <a:custGeom>
                  <a:avLst/>
                  <a:gdLst>
                    <a:gd name="T0" fmla="*/ 26349747 w 224"/>
                    <a:gd name="T1" fmla="*/ 5608821 h 225"/>
                    <a:gd name="T2" fmla="*/ 25976948 w 224"/>
                    <a:gd name="T3" fmla="*/ 12814032 h 225"/>
                    <a:gd name="T4" fmla="*/ 24056996 w 224"/>
                    <a:gd name="T5" fmla="*/ 10669261 h 225"/>
                    <a:gd name="T6" fmla="*/ 20566768 w 224"/>
                    <a:gd name="T7" fmla="*/ 7828153 h 225"/>
                    <a:gd name="T8" fmla="*/ 15659035 w 224"/>
                    <a:gd name="T9" fmla="*/ 13436958 h 225"/>
                    <a:gd name="T10" fmla="*/ 11939142 w 224"/>
                    <a:gd name="T11" fmla="*/ 11591786 h 225"/>
                    <a:gd name="T12" fmla="*/ 9323548 w 224"/>
                    <a:gd name="T13" fmla="*/ 10050815 h 225"/>
                    <a:gd name="T14" fmla="*/ 1056692 w 224"/>
                    <a:gd name="T15" fmla="*/ 23487773 h 225"/>
                    <a:gd name="T16" fmla="*/ 12801510 w 224"/>
                    <a:gd name="T17" fmla="*/ 36924747 h 225"/>
                    <a:gd name="T18" fmla="*/ 14915569 w 224"/>
                    <a:gd name="T19" fmla="*/ 19424350 h 225"/>
                    <a:gd name="T20" fmla="*/ 18082937 w 224"/>
                    <a:gd name="T21" fmla="*/ 15660717 h 225"/>
                    <a:gd name="T22" fmla="*/ 19832935 w 224"/>
                    <a:gd name="T23" fmla="*/ 21961461 h 225"/>
                    <a:gd name="T24" fmla="*/ 25798252 w 224"/>
                    <a:gd name="T25" fmla="*/ 24729178 h 225"/>
                    <a:gd name="T26" fmla="*/ 26720426 w 224"/>
                    <a:gd name="T27" fmla="*/ 17200607 h 225"/>
                    <a:gd name="T28" fmla="*/ 29517295 w 224"/>
                    <a:gd name="T29" fmla="*/ 17896961 h 225"/>
                    <a:gd name="T30" fmla="*/ 30571409 w 224"/>
                    <a:gd name="T31" fmla="*/ 28175232 h 225"/>
                    <a:gd name="T32" fmla="*/ 24417809 w 224"/>
                    <a:gd name="T33" fmla="*/ 37621097 h 225"/>
                    <a:gd name="T34" fmla="*/ 28783458 w 224"/>
                    <a:gd name="T35" fmla="*/ 43231068 h 225"/>
                    <a:gd name="T36" fmla="*/ 33738736 w 224"/>
                    <a:gd name="T37" fmla="*/ 35398504 h 225"/>
                    <a:gd name="T38" fmla="*/ 34422453 w 224"/>
                    <a:gd name="T39" fmla="*/ 38543625 h 225"/>
                    <a:gd name="T40" fmla="*/ 34616560 w 224"/>
                    <a:gd name="T41" fmla="*/ 51981664 h 225"/>
                    <a:gd name="T42" fmla="*/ 28965578 w 224"/>
                    <a:gd name="T43" fmla="*/ 52603522 h 225"/>
                    <a:gd name="T44" fmla="*/ 26851520 w 224"/>
                    <a:gd name="T45" fmla="*/ 55445731 h 225"/>
                    <a:gd name="T46" fmla="*/ 31951007 w 224"/>
                    <a:gd name="T47" fmla="*/ 70482404 h 225"/>
                    <a:gd name="T48" fmla="*/ 31951007 w 224"/>
                    <a:gd name="T49" fmla="*/ 70178477 h 225"/>
                    <a:gd name="T50" fmla="*/ 28965578 w 224"/>
                    <a:gd name="T51" fmla="*/ 52977882 h 225"/>
                    <a:gd name="T52" fmla="*/ 35802047 w 224"/>
                    <a:gd name="T53" fmla="*/ 48535611 h 225"/>
                    <a:gd name="T54" fmla="*/ 31951007 w 224"/>
                    <a:gd name="T55" fmla="*/ 38244039 h 225"/>
                    <a:gd name="T56" fmla="*/ 25976948 w 224"/>
                    <a:gd name="T57" fmla="*/ 32256378 h 225"/>
                    <a:gd name="T58" fmla="*/ 27730179 w 224"/>
                    <a:gd name="T59" fmla="*/ 16278147 h 225"/>
                    <a:gd name="T60" fmla="*/ 22809403 w 224"/>
                    <a:gd name="T61" fmla="*/ 26029376 h 225"/>
                    <a:gd name="T62" fmla="*/ 18082937 w 224"/>
                    <a:gd name="T63" fmla="*/ 15355623 h 225"/>
                    <a:gd name="T64" fmla="*/ 12622814 w 224"/>
                    <a:gd name="T65" fmla="*/ 36625226 h 225"/>
                    <a:gd name="T66" fmla="*/ 2292754 w 224"/>
                    <a:gd name="T67" fmla="*/ 17200607 h 225"/>
                    <a:gd name="T68" fmla="*/ 9502198 w 224"/>
                    <a:gd name="T69" fmla="*/ 10369757 h 225"/>
                    <a:gd name="T70" fmla="*/ 19510091 w 224"/>
                    <a:gd name="T71" fmla="*/ 12214663 h 225"/>
                    <a:gd name="T72" fmla="*/ 25666251 w 224"/>
                    <a:gd name="T73" fmla="*/ 13815814 h 225"/>
                    <a:gd name="T74" fmla="*/ 29840151 w 224"/>
                    <a:gd name="T75" fmla="*/ 299517 h 225"/>
                    <a:gd name="T76" fmla="*/ 34616560 w 224"/>
                    <a:gd name="T77" fmla="*/ 15978561 h 225"/>
                    <a:gd name="T78" fmla="*/ 33738736 w 224"/>
                    <a:gd name="T79" fmla="*/ 23487773 h 225"/>
                    <a:gd name="T80" fmla="*/ 36536512 w 224"/>
                    <a:gd name="T81" fmla="*/ 24106301 h 225"/>
                    <a:gd name="T82" fmla="*/ 37041296 w 224"/>
                    <a:gd name="T83" fmla="*/ 48535611 h 225"/>
                    <a:gd name="T84" fmla="*/ 38467761 w 224"/>
                    <a:gd name="T85" fmla="*/ 62650942 h 225"/>
                    <a:gd name="T86" fmla="*/ 37916106 w 224"/>
                    <a:gd name="T87" fmla="*/ 52977882 h 225"/>
                    <a:gd name="T88" fmla="*/ 35802047 w 224"/>
                    <a:gd name="T89" fmla="*/ 37321580 h 225"/>
                    <a:gd name="T90" fmla="*/ 38838222 w 224"/>
                    <a:gd name="T91" fmla="*/ 28492811 h 225"/>
                    <a:gd name="T92" fmla="*/ 36727412 w 224"/>
                    <a:gd name="T93" fmla="*/ 23806714 h 225"/>
                    <a:gd name="T94" fmla="*/ 33738736 w 224"/>
                    <a:gd name="T95" fmla="*/ 23188186 h 225"/>
                    <a:gd name="T96" fmla="*/ 32132890 w 224"/>
                    <a:gd name="T97" fmla="*/ 18819685 h 225"/>
                    <a:gd name="T98" fmla="*/ 32828827 w 224"/>
                    <a:gd name="T99" fmla="*/ 15978561 h 225"/>
                    <a:gd name="T100" fmla="*/ 37041296 w 224"/>
                    <a:gd name="T101" fmla="*/ 14738257 h 225"/>
                    <a:gd name="T102" fmla="*/ 29840151 w 224"/>
                    <a:gd name="T103" fmla="*/ 0 h 22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24" h="225">
                      <a:moveTo>
                        <a:pt x="170" y="0"/>
                      </a:moveTo>
                      <a:cubicBezTo>
                        <a:pt x="165" y="0"/>
                        <a:pt x="160" y="2"/>
                        <a:pt x="156" y="5"/>
                      </a:cubicBezTo>
                      <a:cubicBezTo>
                        <a:pt x="151" y="10"/>
                        <a:pt x="150" y="14"/>
                        <a:pt x="150" y="18"/>
                      </a:cubicBezTo>
                      <a:cubicBezTo>
                        <a:pt x="150" y="22"/>
                        <a:pt x="152" y="26"/>
                        <a:pt x="152" y="31"/>
                      </a:cubicBezTo>
                      <a:cubicBezTo>
                        <a:pt x="152" y="32"/>
                        <a:pt x="151" y="34"/>
                        <a:pt x="151" y="36"/>
                      </a:cubicBezTo>
                      <a:cubicBezTo>
                        <a:pt x="150" y="39"/>
                        <a:pt x="149" y="40"/>
                        <a:pt x="148" y="41"/>
                      </a:cubicBezTo>
                      <a:cubicBezTo>
                        <a:pt x="147" y="42"/>
                        <a:pt x="147" y="43"/>
                        <a:pt x="146" y="43"/>
                      </a:cubicBezTo>
                      <a:cubicBezTo>
                        <a:pt x="145" y="43"/>
                        <a:pt x="144" y="42"/>
                        <a:pt x="143" y="41"/>
                      </a:cubicBezTo>
                      <a:cubicBezTo>
                        <a:pt x="141" y="39"/>
                        <a:pt x="139" y="37"/>
                        <a:pt x="137" y="34"/>
                      </a:cubicBezTo>
                      <a:cubicBezTo>
                        <a:pt x="135" y="32"/>
                        <a:pt x="133" y="29"/>
                        <a:pt x="132" y="28"/>
                      </a:cubicBezTo>
                      <a:cubicBezTo>
                        <a:pt x="128" y="25"/>
                        <a:pt x="125" y="23"/>
                        <a:pt x="122" y="23"/>
                      </a:cubicBezTo>
                      <a:cubicBezTo>
                        <a:pt x="120" y="23"/>
                        <a:pt x="118" y="24"/>
                        <a:pt x="117" y="25"/>
                      </a:cubicBezTo>
                      <a:cubicBezTo>
                        <a:pt x="113" y="28"/>
                        <a:pt x="111" y="35"/>
                        <a:pt x="110" y="38"/>
                      </a:cubicBezTo>
                      <a:cubicBezTo>
                        <a:pt x="110" y="39"/>
                        <a:pt x="109" y="40"/>
                        <a:pt x="108" y="40"/>
                      </a:cubicBezTo>
                      <a:cubicBezTo>
                        <a:pt x="105" y="42"/>
                        <a:pt x="96" y="43"/>
                        <a:pt x="89" y="43"/>
                      </a:cubicBezTo>
                      <a:cubicBezTo>
                        <a:pt x="89" y="43"/>
                        <a:pt x="89" y="43"/>
                        <a:pt x="89" y="43"/>
                      </a:cubicBezTo>
                      <a:cubicBezTo>
                        <a:pt x="84" y="43"/>
                        <a:pt x="79" y="43"/>
                        <a:pt x="76" y="43"/>
                      </a:cubicBezTo>
                      <a:cubicBezTo>
                        <a:pt x="72" y="42"/>
                        <a:pt x="71" y="40"/>
                        <a:pt x="68" y="37"/>
                      </a:cubicBezTo>
                      <a:cubicBezTo>
                        <a:pt x="65" y="34"/>
                        <a:pt x="62" y="32"/>
                        <a:pt x="55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32"/>
                        <a:pt x="54" y="32"/>
                        <a:pt x="53" y="32"/>
                      </a:cubicBezTo>
                      <a:cubicBezTo>
                        <a:pt x="52" y="32"/>
                        <a:pt x="51" y="32"/>
                        <a:pt x="50" y="32"/>
                      </a:cubicBezTo>
                      <a:cubicBezTo>
                        <a:pt x="33" y="32"/>
                        <a:pt x="19" y="45"/>
                        <a:pt x="12" y="54"/>
                      </a:cubicBezTo>
                      <a:cubicBezTo>
                        <a:pt x="8" y="61"/>
                        <a:pt x="6" y="68"/>
                        <a:pt x="6" y="75"/>
                      </a:cubicBezTo>
                      <a:cubicBezTo>
                        <a:pt x="6" y="91"/>
                        <a:pt x="14" y="107"/>
                        <a:pt x="26" y="116"/>
                      </a:cubicBezTo>
                      <a:cubicBezTo>
                        <a:pt x="33" y="121"/>
                        <a:pt x="43" y="125"/>
                        <a:pt x="53" y="125"/>
                      </a:cubicBezTo>
                      <a:cubicBezTo>
                        <a:pt x="60" y="125"/>
                        <a:pt x="67" y="123"/>
                        <a:pt x="73" y="118"/>
                      </a:cubicBezTo>
                      <a:cubicBezTo>
                        <a:pt x="79" y="113"/>
                        <a:pt x="81" y="105"/>
                        <a:pt x="82" y="97"/>
                      </a:cubicBezTo>
                      <a:cubicBezTo>
                        <a:pt x="84" y="89"/>
                        <a:pt x="83" y="81"/>
                        <a:pt x="84" y="74"/>
                      </a:cubicBezTo>
                      <a:cubicBezTo>
                        <a:pt x="84" y="69"/>
                        <a:pt x="84" y="66"/>
                        <a:pt x="85" y="62"/>
                      </a:cubicBezTo>
                      <a:cubicBezTo>
                        <a:pt x="86" y="59"/>
                        <a:pt x="88" y="56"/>
                        <a:pt x="91" y="54"/>
                      </a:cubicBezTo>
                      <a:cubicBezTo>
                        <a:pt x="95" y="51"/>
                        <a:pt x="99" y="50"/>
                        <a:pt x="103" y="50"/>
                      </a:cubicBezTo>
                      <a:cubicBezTo>
                        <a:pt x="103" y="50"/>
                        <a:pt x="103" y="50"/>
                        <a:pt x="103" y="50"/>
                      </a:cubicBezTo>
                      <a:cubicBezTo>
                        <a:pt x="108" y="50"/>
                        <a:pt x="111" y="52"/>
                        <a:pt x="113" y="56"/>
                      </a:cubicBezTo>
                      <a:cubicBezTo>
                        <a:pt x="114" y="58"/>
                        <a:pt x="114" y="59"/>
                        <a:pt x="114" y="61"/>
                      </a:cubicBezTo>
                      <a:cubicBezTo>
                        <a:pt x="114" y="64"/>
                        <a:pt x="113" y="67"/>
                        <a:pt x="113" y="70"/>
                      </a:cubicBezTo>
                      <a:cubicBezTo>
                        <a:pt x="113" y="74"/>
                        <a:pt x="115" y="78"/>
                        <a:pt x="120" y="82"/>
                      </a:cubicBezTo>
                      <a:cubicBezTo>
                        <a:pt x="122" y="83"/>
                        <a:pt x="126" y="84"/>
                        <a:pt x="130" y="84"/>
                      </a:cubicBezTo>
                      <a:cubicBezTo>
                        <a:pt x="137" y="84"/>
                        <a:pt x="143" y="83"/>
                        <a:pt x="147" y="79"/>
                      </a:cubicBezTo>
                      <a:cubicBezTo>
                        <a:pt x="149" y="76"/>
                        <a:pt x="150" y="72"/>
                        <a:pt x="150" y="68"/>
                      </a:cubicBezTo>
                      <a:cubicBezTo>
                        <a:pt x="150" y="67"/>
                        <a:pt x="150" y="65"/>
                        <a:pt x="150" y="64"/>
                      </a:cubicBezTo>
                      <a:cubicBezTo>
                        <a:pt x="150" y="60"/>
                        <a:pt x="150" y="57"/>
                        <a:pt x="152" y="55"/>
                      </a:cubicBezTo>
                      <a:cubicBezTo>
                        <a:pt x="154" y="53"/>
                        <a:pt x="156" y="53"/>
                        <a:pt x="158" y="53"/>
                      </a:cubicBezTo>
                      <a:cubicBezTo>
                        <a:pt x="158" y="53"/>
                        <a:pt x="158" y="53"/>
                        <a:pt x="158" y="53"/>
                      </a:cubicBezTo>
                      <a:cubicBezTo>
                        <a:pt x="161" y="53"/>
                        <a:pt x="165" y="55"/>
                        <a:pt x="168" y="57"/>
                      </a:cubicBezTo>
                      <a:cubicBezTo>
                        <a:pt x="172" y="60"/>
                        <a:pt x="175" y="63"/>
                        <a:pt x="176" y="65"/>
                      </a:cubicBezTo>
                      <a:cubicBezTo>
                        <a:pt x="179" y="69"/>
                        <a:pt x="180" y="73"/>
                        <a:pt x="180" y="77"/>
                      </a:cubicBezTo>
                      <a:cubicBezTo>
                        <a:pt x="180" y="82"/>
                        <a:pt x="178" y="86"/>
                        <a:pt x="174" y="90"/>
                      </a:cubicBezTo>
                      <a:cubicBezTo>
                        <a:pt x="171" y="94"/>
                        <a:pt x="166" y="95"/>
                        <a:pt x="161" y="96"/>
                      </a:cubicBezTo>
                      <a:cubicBezTo>
                        <a:pt x="157" y="98"/>
                        <a:pt x="152" y="99"/>
                        <a:pt x="147" y="102"/>
                      </a:cubicBezTo>
                      <a:cubicBezTo>
                        <a:pt x="141" y="107"/>
                        <a:pt x="139" y="114"/>
                        <a:pt x="139" y="120"/>
                      </a:cubicBezTo>
                      <a:cubicBezTo>
                        <a:pt x="139" y="125"/>
                        <a:pt x="140" y="130"/>
                        <a:pt x="143" y="133"/>
                      </a:cubicBezTo>
                      <a:cubicBezTo>
                        <a:pt x="146" y="137"/>
                        <a:pt x="151" y="139"/>
                        <a:pt x="156" y="139"/>
                      </a:cubicBezTo>
                      <a:cubicBezTo>
                        <a:pt x="159" y="139"/>
                        <a:pt x="161" y="139"/>
                        <a:pt x="164" y="138"/>
                      </a:cubicBezTo>
                      <a:cubicBezTo>
                        <a:pt x="171" y="135"/>
                        <a:pt x="178" y="128"/>
                        <a:pt x="183" y="123"/>
                      </a:cubicBezTo>
                      <a:cubicBezTo>
                        <a:pt x="185" y="120"/>
                        <a:pt x="187" y="118"/>
                        <a:pt x="188" y="116"/>
                      </a:cubicBezTo>
                      <a:cubicBezTo>
                        <a:pt x="190" y="114"/>
                        <a:pt x="191" y="113"/>
                        <a:pt x="192" y="113"/>
                      </a:cubicBezTo>
                      <a:cubicBezTo>
                        <a:pt x="192" y="113"/>
                        <a:pt x="192" y="113"/>
                        <a:pt x="192" y="113"/>
                      </a:cubicBezTo>
                      <a:cubicBezTo>
                        <a:pt x="193" y="114"/>
                        <a:pt x="193" y="114"/>
                        <a:pt x="193" y="114"/>
                      </a:cubicBezTo>
                      <a:cubicBezTo>
                        <a:pt x="194" y="115"/>
                        <a:pt x="195" y="117"/>
                        <a:pt x="196" y="123"/>
                      </a:cubicBezTo>
                      <a:cubicBezTo>
                        <a:pt x="198" y="130"/>
                        <a:pt x="204" y="143"/>
                        <a:pt x="204" y="152"/>
                      </a:cubicBezTo>
                      <a:cubicBezTo>
                        <a:pt x="204" y="153"/>
                        <a:pt x="204" y="154"/>
                        <a:pt x="203" y="155"/>
                      </a:cubicBezTo>
                      <a:cubicBezTo>
                        <a:pt x="203" y="160"/>
                        <a:pt x="200" y="164"/>
                        <a:pt x="197" y="166"/>
                      </a:cubicBezTo>
                      <a:cubicBezTo>
                        <a:pt x="193" y="169"/>
                        <a:pt x="188" y="170"/>
                        <a:pt x="182" y="170"/>
                      </a:cubicBezTo>
                      <a:cubicBezTo>
                        <a:pt x="181" y="170"/>
                        <a:pt x="181" y="170"/>
                        <a:pt x="181" y="170"/>
                      </a:cubicBezTo>
                      <a:cubicBezTo>
                        <a:pt x="175" y="170"/>
                        <a:pt x="170" y="168"/>
                        <a:pt x="165" y="168"/>
                      </a:cubicBezTo>
                      <a:cubicBezTo>
                        <a:pt x="165" y="168"/>
                        <a:pt x="165" y="168"/>
                        <a:pt x="165" y="168"/>
                      </a:cubicBezTo>
                      <a:cubicBezTo>
                        <a:pt x="163" y="168"/>
                        <a:pt x="161" y="169"/>
                        <a:pt x="159" y="170"/>
                      </a:cubicBezTo>
                      <a:cubicBezTo>
                        <a:pt x="157" y="171"/>
                        <a:pt x="155" y="173"/>
                        <a:pt x="153" y="177"/>
                      </a:cubicBezTo>
                      <a:cubicBezTo>
                        <a:pt x="149" y="181"/>
                        <a:pt x="148" y="188"/>
                        <a:pt x="148" y="195"/>
                      </a:cubicBezTo>
                      <a:cubicBezTo>
                        <a:pt x="148" y="203"/>
                        <a:pt x="150" y="211"/>
                        <a:pt x="154" y="216"/>
                      </a:cubicBezTo>
                      <a:cubicBezTo>
                        <a:pt x="159" y="223"/>
                        <a:pt x="170" y="225"/>
                        <a:pt x="182" y="225"/>
                      </a:cubicBezTo>
                      <a:cubicBezTo>
                        <a:pt x="188" y="225"/>
                        <a:pt x="194" y="225"/>
                        <a:pt x="199" y="223"/>
                      </a:cubicBezTo>
                      <a:cubicBezTo>
                        <a:pt x="200" y="222"/>
                        <a:pt x="201" y="221"/>
                        <a:pt x="202" y="221"/>
                      </a:cubicBezTo>
                      <a:cubicBezTo>
                        <a:pt x="196" y="223"/>
                        <a:pt x="189" y="224"/>
                        <a:pt x="182" y="224"/>
                      </a:cubicBezTo>
                      <a:cubicBezTo>
                        <a:pt x="171" y="224"/>
                        <a:pt x="160" y="222"/>
                        <a:pt x="155" y="216"/>
                      </a:cubicBezTo>
                      <a:cubicBezTo>
                        <a:pt x="147" y="207"/>
                        <a:pt x="147" y="186"/>
                        <a:pt x="153" y="177"/>
                      </a:cubicBezTo>
                      <a:cubicBezTo>
                        <a:pt x="158" y="171"/>
                        <a:pt x="161" y="169"/>
                        <a:pt x="165" y="169"/>
                      </a:cubicBezTo>
                      <a:cubicBezTo>
                        <a:pt x="170" y="169"/>
                        <a:pt x="174" y="171"/>
                        <a:pt x="181" y="171"/>
                      </a:cubicBezTo>
                      <a:cubicBezTo>
                        <a:pt x="181" y="171"/>
                        <a:pt x="181" y="171"/>
                        <a:pt x="181" y="171"/>
                      </a:cubicBezTo>
                      <a:cubicBezTo>
                        <a:pt x="194" y="171"/>
                        <a:pt x="203" y="166"/>
                        <a:pt x="204" y="155"/>
                      </a:cubicBezTo>
                      <a:cubicBezTo>
                        <a:pt x="206" y="145"/>
                        <a:pt x="199" y="131"/>
                        <a:pt x="197" y="122"/>
                      </a:cubicBezTo>
                      <a:cubicBezTo>
                        <a:pt x="196" y="115"/>
                        <a:pt x="194" y="112"/>
                        <a:pt x="192" y="112"/>
                      </a:cubicBezTo>
                      <a:cubicBezTo>
                        <a:pt x="189" y="112"/>
                        <a:pt x="186" y="117"/>
                        <a:pt x="182" y="122"/>
                      </a:cubicBezTo>
                      <a:cubicBezTo>
                        <a:pt x="178" y="127"/>
                        <a:pt x="170" y="135"/>
                        <a:pt x="164" y="137"/>
                      </a:cubicBezTo>
                      <a:cubicBezTo>
                        <a:pt x="161" y="138"/>
                        <a:pt x="159" y="138"/>
                        <a:pt x="156" y="138"/>
                      </a:cubicBezTo>
                      <a:cubicBezTo>
                        <a:pt x="139" y="138"/>
                        <a:pt x="134" y="115"/>
                        <a:pt x="148" y="103"/>
                      </a:cubicBezTo>
                      <a:cubicBezTo>
                        <a:pt x="156" y="96"/>
                        <a:pt x="167" y="99"/>
                        <a:pt x="175" y="91"/>
                      </a:cubicBezTo>
                      <a:cubicBezTo>
                        <a:pt x="182" y="84"/>
                        <a:pt x="183" y="74"/>
                        <a:pt x="177" y="65"/>
                      </a:cubicBezTo>
                      <a:cubicBezTo>
                        <a:pt x="174" y="60"/>
                        <a:pt x="165" y="52"/>
                        <a:pt x="158" y="52"/>
                      </a:cubicBezTo>
                      <a:cubicBezTo>
                        <a:pt x="156" y="52"/>
                        <a:pt x="154" y="52"/>
                        <a:pt x="152" y="54"/>
                      </a:cubicBezTo>
                      <a:cubicBezTo>
                        <a:pt x="145" y="59"/>
                        <a:pt x="152" y="72"/>
                        <a:pt x="146" y="78"/>
                      </a:cubicBezTo>
                      <a:cubicBezTo>
                        <a:pt x="143" y="81"/>
                        <a:pt x="136" y="83"/>
                        <a:pt x="130" y="83"/>
                      </a:cubicBezTo>
                      <a:cubicBezTo>
                        <a:pt x="126" y="83"/>
                        <a:pt x="123" y="82"/>
                        <a:pt x="120" y="81"/>
                      </a:cubicBezTo>
                      <a:cubicBezTo>
                        <a:pt x="110" y="74"/>
                        <a:pt x="118" y="64"/>
                        <a:pt x="114" y="56"/>
                      </a:cubicBezTo>
                      <a:cubicBezTo>
                        <a:pt x="112" y="51"/>
                        <a:pt x="108" y="49"/>
                        <a:pt x="103" y="49"/>
                      </a:cubicBezTo>
                      <a:cubicBezTo>
                        <a:pt x="99" y="49"/>
                        <a:pt x="95" y="50"/>
                        <a:pt x="91" y="53"/>
                      </a:cubicBezTo>
                      <a:cubicBezTo>
                        <a:pt x="83" y="59"/>
                        <a:pt x="84" y="65"/>
                        <a:pt x="83" y="74"/>
                      </a:cubicBezTo>
                      <a:cubicBezTo>
                        <a:pt x="82" y="88"/>
                        <a:pt x="84" y="107"/>
                        <a:pt x="72" y="117"/>
                      </a:cubicBezTo>
                      <a:cubicBezTo>
                        <a:pt x="67" y="122"/>
                        <a:pt x="60" y="124"/>
                        <a:pt x="53" y="124"/>
                      </a:cubicBezTo>
                      <a:cubicBezTo>
                        <a:pt x="43" y="124"/>
                        <a:pt x="34" y="120"/>
                        <a:pt x="27" y="115"/>
                      </a:cubicBezTo>
                      <a:cubicBezTo>
                        <a:pt x="9" y="102"/>
                        <a:pt x="0" y="73"/>
                        <a:pt x="13" y="55"/>
                      </a:cubicBezTo>
                      <a:cubicBezTo>
                        <a:pt x="20" y="46"/>
                        <a:pt x="33" y="33"/>
                        <a:pt x="50" y="33"/>
                      </a:cubicBezTo>
                      <a:cubicBezTo>
                        <a:pt x="51" y="33"/>
                        <a:pt x="52" y="33"/>
                        <a:pt x="53" y="33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68" y="33"/>
                        <a:pt x="67" y="42"/>
                        <a:pt x="76" y="44"/>
                      </a:cubicBezTo>
                      <a:cubicBezTo>
                        <a:pt x="79" y="44"/>
                        <a:pt x="84" y="44"/>
                        <a:pt x="89" y="44"/>
                      </a:cubicBezTo>
                      <a:cubicBezTo>
                        <a:pt x="99" y="44"/>
                        <a:pt x="110" y="43"/>
                        <a:pt x="111" y="39"/>
                      </a:cubicBezTo>
                      <a:cubicBezTo>
                        <a:pt x="113" y="34"/>
                        <a:pt x="115" y="24"/>
                        <a:pt x="122" y="24"/>
                      </a:cubicBezTo>
                      <a:cubicBezTo>
                        <a:pt x="124" y="24"/>
                        <a:pt x="127" y="26"/>
                        <a:pt x="131" y="29"/>
                      </a:cubicBezTo>
                      <a:cubicBezTo>
                        <a:pt x="135" y="33"/>
                        <a:pt x="141" y="44"/>
                        <a:pt x="146" y="44"/>
                      </a:cubicBezTo>
                      <a:cubicBezTo>
                        <a:pt x="148" y="44"/>
                        <a:pt x="150" y="42"/>
                        <a:pt x="152" y="36"/>
                      </a:cubicBezTo>
                      <a:cubicBezTo>
                        <a:pt x="155" y="25"/>
                        <a:pt x="146" y="16"/>
                        <a:pt x="157" y="6"/>
                      </a:cubicBezTo>
                      <a:cubicBezTo>
                        <a:pt x="160" y="3"/>
                        <a:pt x="165" y="1"/>
                        <a:pt x="170" y="1"/>
                      </a:cubicBezTo>
                      <a:cubicBezTo>
                        <a:pt x="181" y="1"/>
                        <a:pt x="194" y="8"/>
                        <a:pt x="202" y="14"/>
                      </a:cubicBezTo>
                      <a:cubicBezTo>
                        <a:pt x="217" y="26"/>
                        <a:pt x="220" y="51"/>
                        <a:pt x="198" y="51"/>
                      </a:cubicBezTo>
                      <a:cubicBezTo>
                        <a:pt x="198" y="51"/>
                        <a:pt x="198" y="51"/>
                        <a:pt x="197" y="51"/>
                      </a:cubicBezTo>
                      <a:cubicBezTo>
                        <a:pt x="194" y="50"/>
                        <a:pt x="190" y="50"/>
                        <a:pt x="187" y="50"/>
                      </a:cubicBezTo>
                      <a:cubicBezTo>
                        <a:pt x="182" y="50"/>
                        <a:pt x="179" y="52"/>
                        <a:pt x="182" y="60"/>
                      </a:cubicBezTo>
                      <a:cubicBezTo>
                        <a:pt x="183" y="63"/>
                        <a:pt x="185" y="75"/>
                        <a:pt x="192" y="75"/>
                      </a:cubicBezTo>
                      <a:cubicBezTo>
                        <a:pt x="193" y="75"/>
                        <a:pt x="193" y="75"/>
                        <a:pt x="194" y="75"/>
                      </a:cubicBezTo>
                      <a:cubicBezTo>
                        <a:pt x="196" y="75"/>
                        <a:pt x="198" y="74"/>
                        <a:pt x="199" y="74"/>
                      </a:cubicBezTo>
                      <a:cubicBezTo>
                        <a:pt x="204" y="74"/>
                        <a:pt x="206" y="77"/>
                        <a:pt x="208" y="77"/>
                      </a:cubicBezTo>
                      <a:cubicBezTo>
                        <a:pt x="213" y="78"/>
                        <a:pt x="215" y="80"/>
                        <a:pt x="218" y="84"/>
                      </a:cubicBezTo>
                      <a:cubicBezTo>
                        <a:pt x="224" y="95"/>
                        <a:pt x="214" y="100"/>
                        <a:pt x="209" y="105"/>
                      </a:cubicBezTo>
                      <a:cubicBezTo>
                        <a:pt x="195" y="121"/>
                        <a:pt x="211" y="136"/>
                        <a:pt x="211" y="155"/>
                      </a:cubicBezTo>
                      <a:cubicBezTo>
                        <a:pt x="211" y="167"/>
                        <a:pt x="219" y="172"/>
                        <a:pt x="220" y="184"/>
                      </a:cubicBezTo>
                      <a:cubicBezTo>
                        <a:pt x="221" y="190"/>
                        <a:pt x="219" y="197"/>
                        <a:pt x="216" y="204"/>
                      </a:cubicBezTo>
                      <a:cubicBezTo>
                        <a:pt x="217" y="203"/>
                        <a:pt x="218" y="202"/>
                        <a:pt x="219" y="200"/>
                      </a:cubicBezTo>
                      <a:cubicBezTo>
                        <a:pt x="220" y="196"/>
                        <a:pt x="221" y="191"/>
                        <a:pt x="221" y="187"/>
                      </a:cubicBezTo>
                      <a:cubicBezTo>
                        <a:pt x="221" y="186"/>
                        <a:pt x="221" y="184"/>
                        <a:pt x="221" y="183"/>
                      </a:cubicBezTo>
                      <a:cubicBezTo>
                        <a:pt x="220" y="178"/>
                        <a:pt x="218" y="173"/>
                        <a:pt x="216" y="169"/>
                      </a:cubicBezTo>
                      <a:cubicBezTo>
                        <a:pt x="214" y="165"/>
                        <a:pt x="212" y="161"/>
                        <a:pt x="212" y="155"/>
                      </a:cubicBezTo>
                      <a:cubicBezTo>
                        <a:pt x="212" y="148"/>
                        <a:pt x="210" y="142"/>
                        <a:pt x="208" y="136"/>
                      </a:cubicBezTo>
                      <a:cubicBezTo>
                        <a:pt x="206" y="130"/>
                        <a:pt x="204" y="124"/>
                        <a:pt x="204" y="119"/>
                      </a:cubicBezTo>
                      <a:cubicBezTo>
                        <a:pt x="204" y="115"/>
                        <a:pt x="205" y="110"/>
                        <a:pt x="209" y="106"/>
                      </a:cubicBezTo>
                      <a:cubicBezTo>
                        <a:pt x="211" y="104"/>
                        <a:pt x="214" y="102"/>
                        <a:pt x="216" y="100"/>
                      </a:cubicBezTo>
                      <a:cubicBezTo>
                        <a:pt x="219" y="97"/>
                        <a:pt x="221" y="94"/>
                        <a:pt x="221" y="91"/>
                      </a:cubicBezTo>
                      <a:cubicBezTo>
                        <a:pt x="221" y="89"/>
                        <a:pt x="220" y="86"/>
                        <a:pt x="219" y="84"/>
                      </a:cubicBezTo>
                      <a:cubicBezTo>
                        <a:pt x="217" y="81"/>
                        <a:pt x="216" y="80"/>
                        <a:pt x="214" y="78"/>
                      </a:cubicBezTo>
                      <a:cubicBezTo>
                        <a:pt x="213" y="77"/>
                        <a:pt x="211" y="76"/>
                        <a:pt x="209" y="76"/>
                      </a:cubicBezTo>
                      <a:cubicBezTo>
                        <a:pt x="207" y="76"/>
                        <a:pt x="204" y="73"/>
                        <a:pt x="199" y="73"/>
                      </a:cubicBezTo>
                      <a:cubicBezTo>
                        <a:pt x="197" y="73"/>
                        <a:pt x="196" y="74"/>
                        <a:pt x="194" y="74"/>
                      </a:cubicBezTo>
                      <a:cubicBezTo>
                        <a:pt x="193" y="74"/>
                        <a:pt x="193" y="74"/>
                        <a:pt x="192" y="74"/>
                      </a:cubicBezTo>
                      <a:cubicBezTo>
                        <a:pt x="191" y="74"/>
                        <a:pt x="190" y="74"/>
                        <a:pt x="189" y="73"/>
                      </a:cubicBezTo>
                      <a:cubicBezTo>
                        <a:pt x="187" y="71"/>
                        <a:pt x="185" y="68"/>
                        <a:pt x="185" y="66"/>
                      </a:cubicBezTo>
                      <a:cubicBezTo>
                        <a:pt x="184" y="64"/>
                        <a:pt x="183" y="61"/>
                        <a:pt x="183" y="60"/>
                      </a:cubicBezTo>
                      <a:cubicBezTo>
                        <a:pt x="182" y="58"/>
                        <a:pt x="182" y="56"/>
                        <a:pt x="182" y="55"/>
                      </a:cubicBezTo>
                      <a:cubicBezTo>
                        <a:pt x="182" y="53"/>
                        <a:pt x="182" y="52"/>
                        <a:pt x="183" y="52"/>
                      </a:cubicBezTo>
                      <a:cubicBezTo>
                        <a:pt x="184" y="51"/>
                        <a:pt x="185" y="51"/>
                        <a:pt x="187" y="51"/>
                      </a:cubicBezTo>
                      <a:cubicBezTo>
                        <a:pt x="190" y="51"/>
                        <a:pt x="193" y="51"/>
                        <a:pt x="197" y="52"/>
                      </a:cubicBezTo>
                      <a:cubicBezTo>
                        <a:pt x="198" y="52"/>
                        <a:pt x="198" y="52"/>
                        <a:pt x="198" y="52"/>
                      </a:cubicBezTo>
                      <a:cubicBezTo>
                        <a:pt x="204" y="52"/>
                        <a:pt x="208" y="50"/>
                        <a:pt x="211" y="47"/>
                      </a:cubicBezTo>
                      <a:cubicBezTo>
                        <a:pt x="214" y="44"/>
                        <a:pt x="215" y="40"/>
                        <a:pt x="215" y="36"/>
                      </a:cubicBezTo>
                      <a:cubicBezTo>
                        <a:pt x="215" y="28"/>
                        <a:pt x="210" y="19"/>
                        <a:pt x="203" y="13"/>
                      </a:cubicBezTo>
                      <a:cubicBezTo>
                        <a:pt x="195" y="7"/>
                        <a:pt x="182" y="1"/>
                        <a:pt x="170" y="0"/>
                      </a:cubicBezTo>
                    </a:path>
                  </a:pathLst>
                </a:custGeom>
                <a:solidFill>
                  <a:srgbClr val="6F62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7" name="Freeform 846">
                  <a:extLst>
                    <a:ext uri="{FF2B5EF4-FFF2-40B4-BE49-F238E27FC236}">
                      <a16:creationId xmlns:a16="http://schemas.microsoft.com/office/drawing/2014/main" id="{B379195D-2623-8D41-92DA-C1BD720BEB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8" y="3939"/>
                  <a:ext cx="77" cy="94"/>
                </a:xfrm>
                <a:custGeom>
                  <a:avLst/>
                  <a:gdLst>
                    <a:gd name="T0" fmla="*/ 3712578 w 20"/>
                    <a:gd name="T1" fmla="*/ 0 h 23"/>
                    <a:gd name="T2" fmla="*/ 3136560 w 20"/>
                    <a:gd name="T3" fmla="*/ 1239562 h 23"/>
                    <a:gd name="T4" fmla="*/ 2217950 w 20"/>
                    <a:gd name="T5" fmla="*/ 4436624 h 23"/>
                    <a:gd name="T6" fmla="*/ 576091 w 20"/>
                    <a:gd name="T7" fmla="*/ 6687548 h 23"/>
                    <a:gd name="T8" fmla="*/ 0 w 20"/>
                    <a:gd name="T9" fmla="*/ 7311414 h 23"/>
                    <a:gd name="T10" fmla="*/ 2420083 w 20"/>
                    <a:gd name="T11" fmla="*/ 4744650 h 23"/>
                    <a:gd name="T12" fmla="*/ 3712578 w 20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23">
                      <a:moveTo>
                        <a:pt x="20" y="0"/>
                      </a:moveTo>
                      <a:cubicBezTo>
                        <a:pt x="19" y="2"/>
                        <a:pt x="18" y="3"/>
                        <a:pt x="17" y="4"/>
                      </a:cubicBezTo>
                      <a:cubicBezTo>
                        <a:pt x="16" y="8"/>
                        <a:pt x="14" y="12"/>
                        <a:pt x="12" y="14"/>
                      </a:cubicBezTo>
                      <a:cubicBezTo>
                        <a:pt x="10" y="17"/>
                        <a:pt x="7" y="19"/>
                        <a:pt x="3" y="21"/>
                      </a:cubicBezTo>
                      <a:cubicBezTo>
                        <a:pt x="2" y="21"/>
                        <a:pt x="1" y="22"/>
                        <a:pt x="0" y="23"/>
                      </a:cubicBezTo>
                      <a:cubicBezTo>
                        <a:pt x="5" y="21"/>
                        <a:pt x="10" y="18"/>
                        <a:pt x="13" y="15"/>
                      </a:cubicBezTo>
                      <a:cubicBezTo>
                        <a:pt x="16" y="11"/>
                        <a:pt x="18" y="6"/>
                        <a:pt x="20" y="0"/>
                      </a:cubicBezTo>
                    </a:path>
                  </a:pathLst>
                </a:custGeom>
                <a:solidFill>
                  <a:srgbClr val="6E51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8" name="Freeform 847">
                  <a:extLst>
                    <a:ext uri="{FF2B5EF4-FFF2-40B4-BE49-F238E27FC236}">
                      <a16:creationId xmlns:a16="http://schemas.microsoft.com/office/drawing/2014/main" id="{C7D6C491-3A1D-BF43-AEF4-A2CD3EE684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47" y="3127"/>
                  <a:ext cx="857" cy="910"/>
                </a:xfrm>
                <a:custGeom>
                  <a:avLst/>
                  <a:gdLst>
                    <a:gd name="T0" fmla="*/ 26851520 w 224"/>
                    <a:gd name="T1" fmla="*/ 11304351 h 223"/>
                    <a:gd name="T2" fmla="*/ 27585984 w 224"/>
                    <a:gd name="T3" fmla="*/ 1846835 h 223"/>
                    <a:gd name="T4" fmla="*/ 35300216 w 224"/>
                    <a:gd name="T5" fmla="*/ 4391533 h 223"/>
                    <a:gd name="T6" fmla="*/ 34795474 w 224"/>
                    <a:gd name="T7" fmla="*/ 15376976 h 223"/>
                    <a:gd name="T8" fmla="*/ 31951007 w 224"/>
                    <a:gd name="T9" fmla="*/ 15376976 h 223"/>
                    <a:gd name="T10" fmla="*/ 32311597 w 224"/>
                    <a:gd name="T11" fmla="*/ 21291756 h 223"/>
                    <a:gd name="T12" fmla="*/ 34065050 w 224"/>
                    <a:gd name="T13" fmla="*/ 23535648 h 223"/>
                    <a:gd name="T14" fmla="*/ 37411084 w 224"/>
                    <a:gd name="T15" fmla="*/ 24759888 h 223"/>
                    <a:gd name="T16" fmla="*/ 37784105 w 224"/>
                    <a:gd name="T17" fmla="*/ 30448384 h 223"/>
                    <a:gd name="T18" fmla="*/ 36175684 w 224"/>
                    <a:gd name="T19" fmla="*/ 42680828 h 223"/>
                    <a:gd name="T20" fmla="*/ 38467761 w 224"/>
                    <a:gd name="T21" fmla="*/ 57434144 h 223"/>
                    <a:gd name="T22" fmla="*/ 31951007 w 224"/>
                    <a:gd name="T23" fmla="*/ 69661896 h 223"/>
                    <a:gd name="T24" fmla="*/ 27225157 w 224"/>
                    <a:gd name="T25" fmla="*/ 67121543 h 223"/>
                    <a:gd name="T26" fmla="*/ 28087582 w 224"/>
                    <a:gd name="T27" fmla="*/ 53665940 h 223"/>
                    <a:gd name="T28" fmla="*/ 31772296 w 224"/>
                    <a:gd name="T29" fmla="*/ 53665940 h 223"/>
                    <a:gd name="T30" fmla="*/ 35996988 w 224"/>
                    <a:gd name="T31" fmla="*/ 48670146 h 223"/>
                    <a:gd name="T32" fmla="*/ 34422453 w 224"/>
                    <a:gd name="T33" fmla="*/ 35445308 h 223"/>
                    <a:gd name="T34" fmla="*/ 33738736 w 224"/>
                    <a:gd name="T35" fmla="*/ 34520809 h 223"/>
                    <a:gd name="T36" fmla="*/ 28639253 w 224"/>
                    <a:gd name="T37" fmla="*/ 42356958 h 223"/>
                    <a:gd name="T38" fmla="*/ 24740668 w 224"/>
                    <a:gd name="T39" fmla="*/ 37365596 h 223"/>
                    <a:gd name="T40" fmla="*/ 30897505 w 224"/>
                    <a:gd name="T41" fmla="*/ 28528096 h 223"/>
                    <a:gd name="T42" fmla="*/ 29696003 w 224"/>
                    <a:gd name="T43" fmla="*/ 17223811 h 223"/>
                    <a:gd name="T44" fmla="*/ 25976948 w 224"/>
                    <a:gd name="T45" fmla="*/ 19768526 h 223"/>
                    <a:gd name="T46" fmla="*/ 23000480 w 224"/>
                    <a:gd name="T47" fmla="*/ 25457017 h 223"/>
                    <a:gd name="T48" fmla="*/ 20193747 w 224"/>
                    <a:gd name="T49" fmla="*/ 21688813 h 223"/>
                    <a:gd name="T50" fmla="*/ 18082937 w 224"/>
                    <a:gd name="T51" fmla="*/ 14753316 h 223"/>
                    <a:gd name="T52" fmla="*/ 14601681 w 224"/>
                    <a:gd name="T53" fmla="*/ 19145180 h 223"/>
                    <a:gd name="T54" fmla="*/ 12491709 w 224"/>
                    <a:gd name="T55" fmla="*/ 36063071 h 223"/>
                    <a:gd name="T56" fmla="*/ 1427138 w 224"/>
                    <a:gd name="T57" fmla="*/ 23213129 h 223"/>
                    <a:gd name="T58" fmla="*/ 9323548 w 224"/>
                    <a:gd name="T59" fmla="*/ 10379782 h 223"/>
                    <a:gd name="T60" fmla="*/ 11612832 w 224"/>
                    <a:gd name="T61" fmla="*/ 11608772 h 223"/>
                    <a:gd name="T62" fmla="*/ 18274014 w 224"/>
                    <a:gd name="T63" fmla="*/ 13455607 h 223"/>
                    <a:gd name="T64" fmla="*/ 20193747 w 224"/>
                    <a:gd name="T65" fmla="*/ 9083155 h 223"/>
                    <a:gd name="T66" fmla="*/ 22809403 w 224"/>
                    <a:gd name="T67" fmla="*/ 8763981 h 223"/>
                    <a:gd name="T68" fmla="*/ 25666251 w 224"/>
                    <a:gd name="T69" fmla="*/ 13848233 h 223"/>
                    <a:gd name="T70" fmla="*/ 26720426 w 224"/>
                    <a:gd name="T71" fmla="*/ 11003443 h 223"/>
                    <a:gd name="T72" fmla="*/ 21442236 w 224"/>
                    <a:gd name="T73" fmla="*/ 7235239 h 223"/>
                    <a:gd name="T74" fmla="*/ 13354072 w 224"/>
                    <a:gd name="T75" fmla="*/ 13455607 h 223"/>
                    <a:gd name="T76" fmla="*/ 8771831 w 224"/>
                    <a:gd name="T77" fmla="*/ 10080025 h 223"/>
                    <a:gd name="T78" fmla="*/ 9323548 w 224"/>
                    <a:gd name="T79" fmla="*/ 38608121 h 223"/>
                    <a:gd name="T80" fmla="*/ 15968837 w 224"/>
                    <a:gd name="T81" fmla="*/ 16300393 h 223"/>
                    <a:gd name="T82" fmla="*/ 21068377 w 224"/>
                    <a:gd name="T83" fmla="*/ 25059964 h 223"/>
                    <a:gd name="T84" fmla="*/ 26720426 w 224"/>
                    <a:gd name="T85" fmla="*/ 16600134 h 223"/>
                    <a:gd name="T86" fmla="*/ 30753311 w 224"/>
                    <a:gd name="T87" fmla="*/ 28226923 h 223"/>
                    <a:gd name="T88" fmla="*/ 28783458 w 224"/>
                    <a:gd name="T89" fmla="*/ 42680828 h 223"/>
                    <a:gd name="T90" fmla="*/ 34616560 w 224"/>
                    <a:gd name="T91" fmla="*/ 37989207 h 223"/>
                    <a:gd name="T92" fmla="*/ 31772296 w 224"/>
                    <a:gd name="T93" fmla="*/ 53366199 h 223"/>
                    <a:gd name="T94" fmla="*/ 27225157 w 224"/>
                    <a:gd name="T95" fmla="*/ 67440716 h 223"/>
                    <a:gd name="T96" fmla="*/ 37041296 w 224"/>
                    <a:gd name="T97" fmla="*/ 66817109 h 223"/>
                    <a:gd name="T98" fmla="*/ 37041296 w 224"/>
                    <a:gd name="T99" fmla="*/ 48295520 h 223"/>
                    <a:gd name="T100" fmla="*/ 36536512 w 224"/>
                    <a:gd name="T101" fmla="*/ 23836471 h 223"/>
                    <a:gd name="T102" fmla="*/ 33738736 w 224"/>
                    <a:gd name="T103" fmla="*/ 23213129 h 223"/>
                    <a:gd name="T104" fmla="*/ 34616560 w 224"/>
                    <a:gd name="T105" fmla="*/ 15676717 h 223"/>
                    <a:gd name="T106" fmla="*/ 29840151 w 224"/>
                    <a:gd name="T107" fmla="*/ 0 h 22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24" h="223">
                      <a:moveTo>
                        <a:pt x="146" y="44"/>
                      </a:moveTo>
                      <a:cubicBezTo>
                        <a:pt x="147" y="44"/>
                        <a:pt x="149" y="43"/>
                        <a:pt x="150" y="42"/>
                      </a:cubicBezTo>
                      <a:cubicBezTo>
                        <a:pt x="151" y="40"/>
                        <a:pt x="152" y="38"/>
                        <a:pt x="153" y="36"/>
                      </a:cubicBezTo>
                      <a:cubicBezTo>
                        <a:pt x="153" y="34"/>
                        <a:pt x="154" y="32"/>
                        <a:pt x="154" y="30"/>
                      </a:cubicBezTo>
                      <a:cubicBezTo>
                        <a:pt x="154" y="25"/>
                        <a:pt x="152" y="21"/>
                        <a:pt x="152" y="17"/>
                      </a:cubicBezTo>
                      <a:cubicBezTo>
                        <a:pt x="152" y="13"/>
                        <a:pt x="153" y="10"/>
                        <a:pt x="157" y="6"/>
                      </a:cubicBezTo>
                      <a:cubicBezTo>
                        <a:pt x="161" y="3"/>
                        <a:pt x="165" y="1"/>
                        <a:pt x="170" y="1"/>
                      </a:cubicBezTo>
                      <a:cubicBezTo>
                        <a:pt x="170" y="1"/>
                        <a:pt x="170" y="1"/>
                        <a:pt x="170" y="1"/>
                      </a:cubicBezTo>
                      <a:cubicBezTo>
                        <a:pt x="181" y="1"/>
                        <a:pt x="194" y="8"/>
                        <a:pt x="201" y="14"/>
                      </a:cubicBezTo>
                      <a:cubicBezTo>
                        <a:pt x="209" y="19"/>
                        <a:pt x="213" y="28"/>
                        <a:pt x="213" y="35"/>
                      </a:cubicBezTo>
                      <a:cubicBezTo>
                        <a:pt x="213" y="39"/>
                        <a:pt x="212" y="42"/>
                        <a:pt x="209" y="45"/>
                      </a:cubicBezTo>
                      <a:cubicBezTo>
                        <a:pt x="207" y="47"/>
                        <a:pt x="204" y="49"/>
                        <a:pt x="198" y="49"/>
                      </a:cubicBezTo>
                      <a:cubicBezTo>
                        <a:pt x="197" y="49"/>
                        <a:pt x="197" y="49"/>
                        <a:pt x="197" y="49"/>
                      </a:cubicBezTo>
                      <a:cubicBezTo>
                        <a:pt x="194" y="48"/>
                        <a:pt x="190" y="48"/>
                        <a:pt x="187" y="48"/>
                      </a:cubicBezTo>
                      <a:cubicBezTo>
                        <a:pt x="185" y="48"/>
                        <a:pt x="183" y="48"/>
                        <a:pt x="182" y="49"/>
                      </a:cubicBezTo>
                      <a:cubicBezTo>
                        <a:pt x="180" y="50"/>
                        <a:pt x="180" y="52"/>
                        <a:pt x="180" y="54"/>
                      </a:cubicBezTo>
                      <a:cubicBezTo>
                        <a:pt x="180" y="55"/>
                        <a:pt x="180" y="57"/>
                        <a:pt x="181" y="60"/>
                      </a:cubicBezTo>
                      <a:cubicBezTo>
                        <a:pt x="181" y="61"/>
                        <a:pt x="182" y="65"/>
                        <a:pt x="184" y="68"/>
                      </a:cubicBezTo>
                      <a:cubicBezTo>
                        <a:pt x="185" y="70"/>
                        <a:pt x="186" y="72"/>
                        <a:pt x="187" y="73"/>
                      </a:cubicBezTo>
                      <a:cubicBezTo>
                        <a:pt x="189" y="74"/>
                        <a:pt x="190" y="75"/>
                        <a:pt x="192" y="75"/>
                      </a:cubicBezTo>
                      <a:cubicBezTo>
                        <a:pt x="193" y="75"/>
                        <a:pt x="194" y="75"/>
                        <a:pt x="194" y="75"/>
                      </a:cubicBezTo>
                      <a:cubicBezTo>
                        <a:pt x="196" y="75"/>
                        <a:pt x="198" y="74"/>
                        <a:pt x="199" y="74"/>
                      </a:cubicBezTo>
                      <a:cubicBezTo>
                        <a:pt x="204" y="74"/>
                        <a:pt x="206" y="76"/>
                        <a:pt x="208" y="77"/>
                      </a:cubicBezTo>
                      <a:cubicBezTo>
                        <a:pt x="211" y="77"/>
                        <a:pt x="212" y="78"/>
                        <a:pt x="213" y="79"/>
                      </a:cubicBezTo>
                      <a:cubicBezTo>
                        <a:pt x="214" y="80"/>
                        <a:pt x="216" y="81"/>
                        <a:pt x="217" y="84"/>
                      </a:cubicBezTo>
                      <a:cubicBezTo>
                        <a:pt x="218" y="86"/>
                        <a:pt x="219" y="88"/>
                        <a:pt x="219" y="90"/>
                      </a:cubicBezTo>
                      <a:cubicBezTo>
                        <a:pt x="219" y="93"/>
                        <a:pt x="217" y="95"/>
                        <a:pt x="215" y="97"/>
                      </a:cubicBezTo>
                      <a:cubicBezTo>
                        <a:pt x="213" y="99"/>
                        <a:pt x="210" y="101"/>
                        <a:pt x="208" y="104"/>
                      </a:cubicBezTo>
                      <a:cubicBezTo>
                        <a:pt x="204" y="108"/>
                        <a:pt x="202" y="113"/>
                        <a:pt x="202" y="118"/>
                      </a:cubicBezTo>
                      <a:cubicBezTo>
                        <a:pt x="202" y="124"/>
                        <a:pt x="204" y="130"/>
                        <a:pt x="206" y="136"/>
                      </a:cubicBezTo>
                      <a:cubicBezTo>
                        <a:pt x="208" y="141"/>
                        <a:pt x="210" y="147"/>
                        <a:pt x="210" y="154"/>
                      </a:cubicBezTo>
                      <a:cubicBezTo>
                        <a:pt x="210" y="160"/>
                        <a:pt x="212" y="165"/>
                        <a:pt x="214" y="169"/>
                      </a:cubicBezTo>
                      <a:cubicBezTo>
                        <a:pt x="216" y="173"/>
                        <a:pt x="218" y="177"/>
                        <a:pt x="219" y="183"/>
                      </a:cubicBezTo>
                      <a:cubicBezTo>
                        <a:pt x="219" y="184"/>
                        <a:pt x="219" y="185"/>
                        <a:pt x="219" y="186"/>
                      </a:cubicBezTo>
                      <a:cubicBezTo>
                        <a:pt x="219" y="195"/>
                        <a:pt x="215" y="206"/>
                        <a:pt x="210" y="213"/>
                      </a:cubicBezTo>
                      <a:cubicBezTo>
                        <a:pt x="205" y="219"/>
                        <a:pt x="193" y="222"/>
                        <a:pt x="182" y="222"/>
                      </a:cubicBezTo>
                      <a:cubicBezTo>
                        <a:pt x="182" y="222"/>
                        <a:pt x="182" y="222"/>
                        <a:pt x="182" y="222"/>
                      </a:cubicBezTo>
                      <a:cubicBezTo>
                        <a:pt x="181" y="222"/>
                        <a:pt x="181" y="222"/>
                        <a:pt x="181" y="222"/>
                      </a:cubicBezTo>
                      <a:cubicBezTo>
                        <a:pt x="171" y="222"/>
                        <a:pt x="160" y="219"/>
                        <a:pt x="155" y="214"/>
                      </a:cubicBezTo>
                      <a:cubicBezTo>
                        <a:pt x="152" y="210"/>
                        <a:pt x="150" y="202"/>
                        <a:pt x="150" y="194"/>
                      </a:cubicBezTo>
                      <a:cubicBezTo>
                        <a:pt x="150" y="188"/>
                        <a:pt x="151" y="181"/>
                        <a:pt x="154" y="177"/>
                      </a:cubicBezTo>
                      <a:cubicBezTo>
                        <a:pt x="156" y="174"/>
                        <a:pt x="158" y="172"/>
                        <a:pt x="160" y="171"/>
                      </a:cubicBezTo>
                      <a:cubicBezTo>
                        <a:pt x="162" y="170"/>
                        <a:pt x="163" y="169"/>
                        <a:pt x="165" y="169"/>
                      </a:cubicBezTo>
                      <a:cubicBezTo>
                        <a:pt x="165" y="169"/>
                        <a:pt x="165" y="169"/>
                        <a:pt x="165" y="169"/>
                      </a:cubicBezTo>
                      <a:cubicBezTo>
                        <a:pt x="169" y="169"/>
                        <a:pt x="174" y="171"/>
                        <a:pt x="181" y="171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88" y="171"/>
                        <a:pt x="194" y="170"/>
                        <a:pt x="198" y="167"/>
                      </a:cubicBezTo>
                      <a:cubicBezTo>
                        <a:pt x="202" y="164"/>
                        <a:pt x="205" y="160"/>
                        <a:pt x="205" y="155"/>
                      </a:cubicBezTo>
                      <a:cubicBezTo>
                        <a:pt x="206" y="154"/>
                        <a:pt x="206" y="153"/>
                        <a:pt x="206" y="151"/>
                      </a:cubicBezTo>
                      <a:cubicBezTo>
                        <a:pt x="206" y="141"/>
                        <a:pt x="200" y="128"/>
                        <a:pt x="198" y="121"/>
                      </a:cubicBezTo>
                      <a:cubicBezTo>
                        <a:pt x="198" y="118"/>
                        <a:pt x="197" y="115"/>
                        <a:pt x="196" y="113"/>
                      </a:cubicBezTo>
                      <a:cubicBezTo>
                        <a:pt x="195" y="112"/>
                        <a:pt x="195" y="112"/>
                        <a:pt x="194" y="111"/>
                      </a:cubicBezTo>
                      <a:cubicBezTo>
                        <a:pt x="194" y="111"/>
                        <a:pt x="193" y="110"/>
                        <a:pt x="192" y="110"/>
                      </a:cubicBezTo>
                      <a:cubicBezTo>
                        <a:pt x="192" y="110"/>
                        <a:pt x="192" y="110"/>
                        <a:pt x="192" y="110"/>
                      </a:cubicBezTo>
                      <a:cubicBezTo>
                        <a:pt x="190" y="111"/>
                        <a:pt x="189" y="112"/>
                        <a:pt x="187" y="113"/>
                      </a:cubicBezTo>
                      <a:cubicBezTo>
                        <a:pt x="185" y="115"/>
                        <a:pt x="183" y="118"/>
                        <a:pt x="181" y="120"/>
                      </a:cubicBezTo>
                      <a:cubicBezTo>
                        <a:pt x="177" y="126"/>
                        <a:pt x="169" y="133"/>
                        <a:pt x="163" y="135"/>
                      </a:cubicBezTo>
                      <a:cubicBezTo>
                        <a:pt x="161" y="136"/>
                        <a:pt x="158" y="136"/>
                        <a:pt x="156" y="136"/>
                      </a:cubicBezTo>
                      <a:cubicBezTo>
                        <a:pt x="151" y="136"/>
                        <a:pt x="148" y="134"/>
                        <a:pt x="145" y="131"/>
                      </a:cubicBezTo>
                      <a:cubicBezTo>
                        <a:pt x="142" y="128"/>
                        <a:pt x="141" y="123"/>
                        <a:pt x="141" y="119"/>
                      </a:cubicBezTo>
                      <a:cubicBezTo>
                        <a:pt x="141" y="113"/>
                        <a:pt x="143" y="107"/>
                        <a:pt x="148" y="103"/>
                      </a:cubicBezTo>
                      <a:cubicBezTo>
                        <a:pt x="152" y="99"/>
                        <a:pt x="157" y="99"/>
                        <a:pt x="162" y="97"/>
                      </a:cubicBezTo>
                      <a:cubicBezTo>
                        <a:pt x="167" y="96"/>
                        <a:pt x="172" y="95"/>
                        <a:pt x="176" y="91"/>
                      </a:cubicBezTo>
                      <a:cubicBezTo>
                        <a:pt x="180" y="86"/>
                        <a:pt x="182" y="81"/>
                        <a:pt x="182" y="76"/>
                      </a:cubicBezTo>
                      <a:cubicBezTo>
                        <a:pt x="182" y="72"/>
                        <a:pt x="181" y="67"/>
                        <a:pt x="178" y="63"/>
                      </a:cubicBezTo>
                      <a:cubicBezTo>
                        <a:pt x="176" y="61"/>
                        <a:pt x="173" y="57"/>
                        <a:pt x="169" y="55"/>
                      </a:cubicBezTo>
                      <a:cubicBezTo>
                        <a:pt x="166" y="52"/>
                        <a:pt x="162" y="50"/>
                        <a:pt x="158" y="50"/>
                      </a:cubicBezTo>
                      <a:cubicBezTo>
                        <a:pt x="155" y="50"/>
                        <a:pt x="153" y="50"/>
                        <a:pt x="151" y="52"/>
                      </a:cubicBezTo>
                      <a:cubicBezTo>
                        <a:pt x="148" y="55"/>
                        <a:pt x="148" y="59"/>
                        <a:pt x="148" y="63"/>
                      </a:cubicBezTo>
                      <a:cubicBezTo>
                        <a:pt x="148" y="64"/>
                        <a:pt x="148" y="66"/>
                        <a:pt x="148" y="67"/>
                      </a:cubicBezTo>
                      <a:cubicBezTo>
                        <a:pt x="148" y="71"/>
                        <a:pt x="147" y="74"/>
                        <a:pt x="145" y="77"/>
                      </a:cubicBezTo>
                      <a:cubicBezTo>
                        <a:pt x="143" y="79"/>
                        <a:pt x="136" y="81"/>
                        <a:pt x="131" y="81"/>
                      </a:cubicBezTo>
                      <a:cubicBezTo>
                        <a:pt x="131" y="81"/>
                        <a:pt x="130" y="81"/>
                        <a:pt x="130" y="81"/>
                      </a:cubicBezTo>
                      <a:cubicBezTo>
                        <a:pt x="127" y="81"/>
                        <a:pt x="123" y="80"/>
                        <a:pt x="121" y="79"/>
                      </a:cubicBezTo>
                      <a:cubicBezTo>
                        <a:pt x="116" y="76"/>
                        <a:pt x="115" y="73"/>
                        <a:pt x="115" y="69"/>
                      </a:cubicBezTo>
                      <a:cubicBezTo>
                        <a:pt x="115" y="66"/>
                        <a:pt x="116" y="63"/>
                        <a:pt x="116" y="60"/>
                      </a:cubicBezTo>
                      <a:cubicBezTo>
                        <a:pt x="116" y="58"/>
                        <a:pt x="116" y="56"/>
                        <a:pt x="115" y="55"/>
                      </a:cubicBezTo>
                      <a:cubicBezTo>
                        <a:pt x="113" y="49"/>
                        <a:pt x="108" y="47"/>
                        <a:pt x="103" y="47"/>
                      </a:cubicBezTo>
                      <a:cubicBezTo>
                        <a:pt x="103" y="47"/>
                        <a:pt x="103" y="47"/>
                        <a:pt x="103" y="47"/>
                      </a:cubicBezTo>
                      <a:cubicBezTo>
                        <a:pt x="99" y="47"/>
                        <a:pt x="94" y="48"/>
                        <a:pt x="90" y="51"/>
                      </a:cubicBezTo>
                      <a:cubicBezTo>
                        <a:pt x="86" y="54"/>
                        <a:pt x="84" y="57"/>
                        <a:pt x="83" y="61"/>
                      </a:cubicBezTo>
                      <a:cubicBezTo>
                        <a:pt x="82" y="65"/>
                        <a:pt x="82" y="68"/>
                        <a:pt x="82" y="73"/>
                      </a:cubicBezTo>
                      <a:cubicBezTo>
                        <a:pt x="81" y="80"/>
                        <a:pt x="82" y="88"/>
                        <a:pt x="80" y="96"/>
                      </a:cubicBezTo>
                      <a:cubicBezTo>
                        <a:pt x="79" y="104"/>
                        <a:pt x="77" y="111"/>
                        <a:pt x="71" y="115"/>
                      </a:cubicBezTo>
                      <a:cubicBezTo>
                        <a:pt x="66" y="120"/>
                        <a:pt x="60" y="122"/>
                        <a:pt x="53" y="122"/>
                      </a:cubicBezTo>
                      <a:cubicBezTo>
                        <a:pt x="44" y="122"/>
                        <a:pt x="34" y="118"/>
                        <a:pt x="27" y="113"/>
                      </a:cubicBezTo>
                      <a:cubicBezTo>
                        <a:pt x="16" y="105"/>
                        <a:pt x="8" y="89"/>
                        <a:pt x="8" y="74"/>
                      </a:cubicBezTo>
                      <a:cubicBezTo>
                        <a:pt x="8" y="67"/>
                        <a:pt x="10" y="60"/>
                        <a:pt x="14" y="55"/>
                      </a:cubicBezTo>
                      <a:cubicBezTo>
                        <a:pt x="21" y="45"/>
                        <a:pt x="34" y="33"/>
                        <a:pt x="50" y="33"/>
                      </a:cubicBezTo>
                      <a:cubicBezTo>
                        <a:pt x="51" y="33"/>
                        <a:pt x="52" y="33"/>
                        <a:pt x="53" y="33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61" y="33"/>
                        <a:pt x="64" y="35"/>
                        <a:pt x="66" y="37"/>
                      </a:cubicBezTo>
                      <a:cubicBezTo>
                        <a:pt x="69" y="40"/>
                        <a:pt x="71" y="43"/>
                        <a:pt x="76" y="44"/>
                      </a:cubicBezTo>
                      <a:cubicBezTo>
                        <a:pt x="79" y="44"/>
                        <a:pt x="84" y="44"/>
                        <a:pt x="89" y="44"/>
                      </a:cubicBezTo>
                      <a:cubicBezTo>
                        <a:pt x="94" y="44"/>
                        <a:pt x="99" y="44"/>
                        <a:pt x="104" y="43"/>
                      </a:cubicBezTo>
                      <a:cubicBezTo>
                        <a:pt x="106" y="43"/>
                        <a:pt x="108" y="42"/>
                        <a:pt x="109" y="41"/>
                      </a:cubicBezTo>
                      <a:cubicBezTo>
                        <a:pt x="111" y="40"/>
                        <a:pt x="112" y="39"/>
                        <a:pt x="112" y="38"/>
                      </a:cubicBezTo>
                      <a:cubicBezTo>
                        <a:pt x="113" y="35"/>
                        <a:pt x="114" y="32"/>
                        <a:pt x="115" y="29"/>
                      </a:cubicBezTo>
                      <a:cubicBezTo>
                        <a:pt x="116" y="28"/>
                        <a:pt x="117" y="26"/>
                        <a:pt x="118" y="26"/>
                      </a:cubicBezTo>
                      <a:cubicBezTo>
                        <a:pt x="119" y="25"/>
                        <a:pt x="120" y="24"/>
                        <a:pt x="122" y="24"/>
                      </a:cubicBezTo>
                      <a:cubicBezTo>
                        <a:pt x="124" y="24"/>
                        <a:pt x="127" y="25"/>
                        <a:pt x="130" y="28"/>
                      </a:cubicBezTo>
                      <a:cubicBezTo>
                        <a:pt x="132" y="30"/>
                        <a:pt x="135" y="34"/>
                        <a:pt x="137" y="37"/>
                      </a:cubicBezTo>
                      <a:cubicBezTo>
                        <a:pt x="139" y="39"/>
                        <a:pt x="140" y="40"/>
                        <a:pt x="141" y="42"/>
                      </a:cubicBezTo>
                      <a:cubicBezTo>
                        <a:pt x="143" y="43"/>
                        <a:pt x="144" y="44"/>
                        <a:pt x="146" y="44"/>
                      </a:cubicBezTo>
                      <a:moveTo>
                        <a:pt x="170" y="0"/>
                      </a:moveTo>
                      <a:cubicBezTo>
                        <a:pt x="165" y="0"/>
                        <a:pt x="160" y="2"/>
                        <a:pt x="157" y="5"/>
                      </a:cubicBezTo>
                      <a:cubicBezTo>
                        <a:pt x="146" y="15"/>
                        <a:pt x="155" y="24"/>
                        <a:pt x="152" y="35"/>
                      </a:cubicBezTo>
                      <a:cubicBezTo>
                        <a:pt x="150" y="41"/>
                        <a:pt x="148" y="43"/>
                        <a:pt x="146" y="43"/>
                      </a:cubicBezTo>
                      <a:cubicBezTo>
                        <a:pt x="141" y="43"/>
                        <a:pt x="135" y="32"/>
                        <a:pt x="131" y="28"/>
                      </a:cubicBezTo>
                      <a:cubicBezTo>
                        <a:pt x="127" y="25"/>
                        <a:pt x="124" y="23"/>
                        <a:pt x="122" y="23"/>
                      </a:cubicBezTo>
                      <a:cubicBezTo>
                        <a:pt x="115" y="23"/>
                        <a:pt x="113" y="33"/>
                        <a:pt x="111" y="38"/>
                      </a:cubicBezTo>
                      <a:cubicBezTo>
                        <a:pt x="110" y="42"/>
                        <a:pt x="99" y="43"/>
                        <a:pt x="89" y="43"/>
                      </a:cubicBezTo>
                      <a:cubicBezTo>
                        <a:pt x="84" y="43"/>
                        <a:pt x="79" y="43"/>
                        <a:pt x="76" y="43"/>
                      </a:cubicBezTo>
                      <a:cubicBezTo>
                        <a:pt x="67" y="41"/>
                        <a:pt x="68" y="32"/>
                        <a:pt x="54" y="32"/>
                      </a:cubicBezTo>
                      <a:cubicBezTo>
                        <a:pt x="54" y="32"/>
                        <a:pt x="54" y="32"/>
                        <a:pt x="53" y="32"/>
                      </a:cubicBezTo>
                      <a:cubicBezTo>
                        <a:pt x="52" y="32"/>
                        <a:pt x="51" y="32"/>
                        <a:pt x="50" y="32"/>
                      </a:cubicBezTo>
                      <a:cubicBezTo>
                        <a:pt x="33" y="32"/>
                        <a:pt x="20" y="45"/>
                        <a:pt x="13" y="54"/>
                      </a:cubicBezTo>
                      <a:cubicBezTo>
                        <a:pt x="0" y="72"/>
                        <a:pt x="9" y="101"/>
                        <a:pt x="27" y="114"/>
                      </a:cubicBezTo>
                      <a:cubicBezTo>
                        <a:pt x="34" y="119"/>
                        <a:pt x="43" y="123"/>
                        <a:pt x="53" y="123"/>
                      </a:cubicBezTo>
                      <a:cubicBezTo>
                        <a:pt x="60" y="123"/>
                        <a:pt x="67" y="121"/>
                        <a:pt x="72" y="116"/>
                      </a:cubicBezTo>
                      <a:cubicBezTo>
                        <a:pt x="84" y="106"/>
                        <a:pt x="82" y="87"/>
                        <a:pt x="83" y="73"/>
                      </a:cubicBezTo>
                      <a:cubicBezTo>
                        <a:pt x="84" y="64"/>
                        <a:pt x="83" y="58"/>
                        <a:pt x="91" y="52"/>
                      </a:cubicBezTo>
                      <a:cubicBezTo>
                        <a:pt x="95" y="49"/>
                        <a:pt x="99" y="48"/>
                        <a:pt x="103" y="48"/>
                      </a:cubicBezTo>
                      <a:cubicBezTo>
                        <a:pt x="108" y="48"/>
                        <a:pt x="112" y="50"/>
                        <a:pt x="114" y="55"/>
                      </a:cubicBezTo>
                      <a:cubicBezTo>
                        <a:pt x="118" y="63"/>
                        <a:pt x="110" y="73"/>
                        <a:pt x="120" y="80"/>
                      </a:cubicBezTo>
                      <a:cubicBezTo>
                        <a:pt x="123" y="81"/>
                        <a:pt x="126" y="82"/>
                        <a:pt x="130" y="82"/>
                      </a:cubicBezTo>
                      <a:cubicBezTo>
                        <a:pt x="136" y="82"/>
                        <a:pt x="143" y="80"/>
                        <a:pt x="146" y="77"/>
                      </a:cubicBezTo>
                      <a:cubicBezTo>
                        <a:pt x="152" y="71"/>
                        <a:pt x="145" y="58"/>
                        <a:pt x="152" y="53"/>
                      </a:cubicBezTo>
                      <a:cubicBezTo>
                        <a:pt x="154" y="51"/>
                        <a:pt x="156" y="51"/>
                        <a:pt x="158" y="51"/>
                      </a:cubicBezTo>
                      <a:cubicBezTo>
                        <a:pt x="165" y="51"/>
                        <a:pt x="174" y="59"/>
                        <a:pt x="177" y="64"/>
                      </a:cubicBezTo>
                      <a:cubicBezTo>
                        <a:pt x="183" y="73"/>
                        <a:pt x="182" y="83"/>
                        <a:pt x="175" y="90"/>
                      </a:cubicBezTo>
                      <a:cubicBezTo>
                        <a:pt x="167" y="98"/>
                        <a:pt x="156" y="95"/>
                        <a:pt x="148" y="102"/>
                      </a:cubicBezTo>
                      <a:cubicBezTo>
                        <a:pt x="134" y="114"/>
                        <a:pt x="139" y="137"/>
                        <a:pt x="156" y="137"/>
                      </a:cubicBezTo>
                      <a:cubicBezTo>
                        <a:pt x="159" y="137"/>
                        <a:pt x="161" y="137"/>
                        <a:pt x="164" y="136"/>
                      </a:cubicBezTo>
                      <a:cubicBezTo>
                        <a:pt x="170" y="134"/>
                        <a:pt x="178" y="126"/>
                        <a:pt x="182" y="121"/>
                      </a:cubicBezTo>
                      <a:cubicBezTo>
                        <a:pt x="186" y="116"/>
                        <a:pt x="189" y="111"/>
                        <a:pt x="192" y="111"/>
                      </a:cubicBezTo>
                      <a:cubicBezTo>
                        <a:pt x="194" y="111"/>
                        <a:pt x="196" y="114"/>
                        <a:pt x="197" y="121"/>
                      </a:cubicBezTo>
                      <a:cubicBezTo>
                        <a:pt x="199" y="130"/>
                        <a:pt x="206" y="144"/>
                        <a:pt x="204" y="154"/>
                      </a:cubicBezTo>
                      <a:cubicBezTo>
                        <a:pt x="203" y="165"/>
                        <a:pt x="194" y="170"/>
                        <a:pt x="181" y="170"/>
                      </a:cubicBezTo>
                      <a:cubicBezTo>
                        <a:pt x="181" y="170"/>
                        <a:pt x="181" y="170"/>
                        <a:pt x="181" y="170"/>
                      </a:cubicBezTo>
                      <a:cubicBezTo>
                        <a:pt x="174" y="170"/>
                        <a:pt x="170" y="168"/>
                        <a:pt x="165" y="168"/>
                      </a:cubicBezTo>
                      <a:cubicBezTo>
                        <a:pt x="161" y="168"/>
                        <a:pt x="158" y="170"/>
                        <a:pt x="153" y="176"/>
                      </a:cubicBezTo>
                      <a:cubicBezTo>
                        <a:pt x="147" y="185"/>
                        <a:pt x="147" y="206"/>
                        <a:pt x="155" y="215"/>
                      </a:cubicBezTo>
                      <a:cubicBezTo>
                        <a:pt x="160" y="221"/>
                        <a:pt x="171" y="223"/>
                        <a:pt x="182" y="223"/>
                      </a:cubicBezTo>
                      <a:cubicBezTo>
                        <a:pt x="189" y="223"/>
                        <a:pt x="196" y="222"/>
                        <a:pt x="202" y="220"/>
                      </a:cubicBezTo>
                      <a:cubicBezTo>
                        <a:pt x="206" y="218"/>
                        <a:pt x="209" y="216"/>
                        <a:pt x="211" y="213"/>
                      </a:cubicBezTo>
                      <a:cubicBezTo>
                        <a:pt x="213" y="211"/>
                        <a:pt x="215" y="207"/>
                        <a:pt x="216" y="203"/>
                      </a:cubicBezTo>
                      <a:cubicBezTo>
                        <a:pt x="219" y="196"/>
                        <a:pt x="221" y="189"/>
                        <a:pt x="220" y="183"/>
                      </a:cubicBezTo>
                      <a:cubicBezTo>
                        <a:pt x="219" y="171"/>
                        <a:pt x="211" y="166"/>
                        <a:pt x="211" y="154"/>
                      </a:cubicBezTo>
                      <a:cubicBezTo>
                        <a:pt x="211" y="135"/>
                        <a:pt x="195" y="120"/>
                        <a:pt x="209" y="104"/>
                      </a:cubicBezTo>
                      <a:cubicBezTo>
                        <a:pt x="214" y="99"/>
                        <a:pt x="224" y="94"/>
                        <a:pt x="218" y="83"/>
                      </a:cubicBezTo>
                      <a:cubicBezTo>
                        <a:pt x="215" y="79"/>
                        <a:pt x="213" y="77"/>
                        <a:pt x="208" y="76"/>
                      </a:cubicBezTo>
                      <a:cubicBezTo>
                        <a:pt x="206" y="76"/>
                        <a:pt x="204" y="73"/>
                        <a:pt x="199" y="73"/>
                      </a:cubicBezTo>
                      <a:cubicBezTo>
                        <a:pt x="198" y="73"/>
                        <a:pt x="196" y="74"/>
                        <a:pt x="194" y="74"/>
                      </a:cubicBezTo>
                      <a:cubicBezTo>
                        <a:pt x="193" y="74"/>
                        <a:pt x="193" y="74"/>
                        <a:pt x="192" y="74"/>
                      </a:cubicBezTo>
                      <a:cubicBezTo>
                        <a:pt x="185" y="74"/>
                        <a:pt x="183" y="62"/>
                        <a:pt x="182" y="59"/>
                      </a:cubicBezTo>
                      <a:cubicBezTo>
                        <a:pt x="179" y="51"/>
                        <a:pt x="182" y="49"/>
                        <a:pt x="187" y="49"/>
                      </a:cubicBezTo>
                      <a:cubicBezTo>
                        <a:pt x="190" y="49"/>
                        <a:pt x="194" y="49"/>
                        <a:pt x="197" y="50"/>
                      </a:cubicBezTo>
                      <a:cubicBezTo>
                        <a:pt x="198" y="50"/>
                        <a:pt x="198" y="50"/>
                        <a:pt x="198" y="50"/>
                      </a:cubicBezTo>
                      <a:cubicBezTo>
                        <a:pt x="220" y="50"/>
                        <a:pt x="217" y="25"/>
                        <a:pt x="202" y="13"/>
                      </a:cubicBezTo>
                      <a:cubicBezTo>
                        <a:pt x="194" y="7"/>
                        <a:pt x="181" y="0"/>
                        <a:pt x="170" y="0"/>
                      </a:cubicBezTo>
                    </a:path>
                  </a:pathLst>
                </a:custGeom>
                <a:solidFill>
                  <a:srgbClr val="4D32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9" name="Oval 848">
                  <a:extLst>
                    <a:ext uri="{FF2B5EF4-FFF2-40B4-BE49-F238E27FC236}">
                      <a16:creationId xmlns:a16="http://schemas.microsoft.com/office/drawing/2014/main" id="{37408D8A-D846-DE47-81A6-115D9C39B6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1" y="3237"/>
                  <a:ext cx="84" cy="8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" name="Oval 849">
                  <a:extLst>
                    <a:ext uri="{FF2B5EF4-FFF2-40B4-BE49-F238E27FC236}">
                      <a16:creationId xmlns:a16="http://schemas.microsoft.com/office/drawing/2014/main" id="{AB8A71C2-0280-5348-AAA4-A7BAE39B0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9" y="3237"/>
                  <a:ext cx="30" cy="3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" name="Oval 850">
                  <a:extLst>
                    <a:ext uri="{FF2B5EF4-FFF2-40B4-BE49-F238E27FC236}">
                      <a16:creationId xmlns:a16="http://schemas.microsoft.com/office/drawing/2014/main" id="{3C526E5B-C7DE-9843-96DB-8D17743DC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3307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" name="Oval 851">
                  <a:extLst>
                    <a:ext uri="{FF2B5EF4-FFF2-40B4-BE49-F238E27FC236}">
                      <a16:creationId xmlns:a16="http://schemas.microsoft.com/office/drawing/2014/main" id="{F3D0B04C-445E-F742-83A4-60EFCEB92A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1" y="3890"/>
                  <a:ext cx="34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" name="Oval 852">
                  <a:extLst>
                    <a:ext uri="{FF2B5EF4-FFF2-40B4-BE49-F238E27FC236}">
                      <a16:creationId xmlns:a16="http://schemas.microsoft.com/office/drawing/2014/main" id="{C14355A4-A07C-EB47-A535-9CF91F9B6E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8" y="3903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" name="Freeform 853">
                  <a:extLst>
                    <a:ext uri="{FF2B5EF4-FFF2-40B4-BE49-F238E27FC236}">
                      <a16:creationId xmlns:a16="http://schemas.microsoft.com/office/drawing/2014/main" id="{158F77F1-0C13-014D-88C6-D49FD7B04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5" y="3899"/>
                  <a:ext cx="11" cy="12"/>
                </a:xfrm>
                <a:custGeom>
                  <a:avLst/>
                  <a:gdLst>
                    <a:gd name="T0" fmla="*/ 133932 w 3"/>
                    <a:gd name="T1" fmla="*/ 524288 h 3"/>
                    <a:gd name="T2" fmla="*/ 133932 w 3"/>
                    <a:gd name="T3" fmla="*/ 524288 h 3"/>
                    <a:gd name="T4" fmla="*/ 230652 w 3"/>
                    <a:gd name="T5" fmla="*/ 262144 h 3"/>
                    <a:gd name="T6" fmla="*/ 230652 w 3"/>
                    <a:gd name="T7" fmla="*/ 524288 h 3"/>
                    <a:gd name="T8" fmla="*/ 230652 w 3"/>
                    <a:gd name="T9" fmla="*/ 524288 h 3"/>
                    <a:gd name="T10" fmla="*/ 133932 w 3"/>
                    <a:gd name="T11" fmla="*/ 524288 h 3"/>
                    <a:gd name="T12" fmla="*/ 133932 w 3"/>
                    <a:gd name="T13" fmla="*/ 524288 h 3"/>
                    <a:gd name="T14" fmla="*/ 0 w 3"/>
                    <a:gd name="T15" fmla="*/ 524288 h 3"/>
                    <a:gd name="T16" fmla="*/ 230652 w 3"/>
                    <a:gd name="T17" fmla="*/ 786432 h 3"/>
                    <a:gd name="T18" fmla="*/ 357152 w 3"/>
                    <a:gd name="T19" fmla="*/ 524288 h 3"/>
                    <a:gd name="T20" fmla="*/ 230652 w 3"/>
                    <a:gd name="T21" fmla="*/ 0 h 3"/>
                    <a:gd name="T22" fmla="*/ 0 w 3"/>
                    <a:gd name="T23" fmla="*/ 524288 h 3"/>
                    <a:gd name="T24" fmla="*/ 133932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5" name="Oval 854">
                  <a:extLst>
                    <a:ext uri="{FF2B5EF4-FFF2-40B4-BE49-F238E27FC236}">
                      <a16:creationId xmlns:a16="http://schemas.microsoft.com/office/drawing/2014/main" id="{21BDFC9A-4C3F-0040-A6EE-D370F4CC41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1" y="3658"/>
                  <a:ext cx="35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Oval 855">
                  <a:extLst>
                    <a:ext uri="{FF2B5EF4-FFF2-40B4-BE49-F238E27FC236}">
                      <a16:creationId xmlns:a16="http://schemas.microsoft.com/office/drawing/2014/main" id="{FC475357-5EDC-5C45-AEBE-573C6C813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9" y="3666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Freeform 856">
                  <a:extLst>
                    <a:ext uri="{FF2B5EF4-FFF2-40B4-BE49-F238E27FC236}">
                      <a16:creationId xmlns:a16="http://schemas.microsoft.com/office/drawing/2014/main" id="{8DC435A7-0F31-8D43-A33D-786DB292A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5" y="3662"/>
                  <a:ext cx="15" cy="16"/>
                </a:xfrm>
                <a:custGeom>
                  <a:avLst/>
                  <a:gdLst>
                    <a:gd name="T0" fmla="*/ 155828 w 4"/>
                    <a:gd name="T1" fmla="*/ 524288 h 4"/>
                    <a:gd name="T2" fmla="*/ 155828 w 4"/>
                    <a:gd name="T3" fmla="*/ 524288 h 4"/>
                    <a:gd name="T4" fmla="*/ 314453 w 4"/>
                    <a:gd name="T5" fmla="*/ 262144 h 4"/>
                    <a:gd name="T6" fmla="*/ 428738 w 4"/>
                    <a:gd name="T7" fmla="*/ 524288 h 4"/>
                    <a:gd name="T8" fmla="*/ 314453 w 4"/>
                    <a:gd name="T9" fmla="*/ 786432 h 4"/>
                    <a:gd name="T10" fmla="*/ 155828 w 4"/>
                    <a:gd name="T11" fmla="*/ 524288 h 4"/>
                    <a:gd name="T12" fmla="*/ 155828 w 4"/>
                    <a:gd name="T13" fmla="*/ 524288 h 4"/>
                    <a:gd name="T14" fmla="*/ 0 w 4"/>
                    <a:gd name="T15" fmla="*/ 524288 h 4"/>
                    <a:gd name="T16" fmla="*/ 314453 w 4"/>
                    <a:gd name="T17" fmla="*/ 1048576 h 4"/>
                    <a:gd name="T18" fmla="*/ 584355 w 4"/>
                    <a:gd name="T19" fmla="*/ 524288 h 4"/>
                    <a:gd name="T20" fmla="*/ 314453 w 4"/>
                    <a:gd name="T21" fmla="*/ 0 h 4"/>
                    <a:gd name="T22" fmla="*/ 0 w 4"/>
                    <a:gd name="T23" fmla="*/ 524288 h 4"/>
                    <a:gd name="T24" fmla="*/ 155828 w 4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8" name="Oval 857">
                  <a:extLst>
                    <a:ext uri="{FF2B5EF4-FFF2-40B4-BE49-F238E27FC236}">
                      <a16:creationId xmlns:a16="http://schemas.microsoft.com/office/drawing/2014/main" id="{E103A7E9-9AA2-FD46-B832-FD1E35634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5" y="3633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Oval 858">
                  <a:extLst>
                    <a:ext uri="{FF2B5EF4-FFF2-40B4-BE49-F238E27FC236}">
                      <a16:creationId xmlns:a16="http://schemas.microsoft.com/office/drawing/2014/main" id="{C48DE4A9-E8E8-D149-BC0F-D246CFB23E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3" y="3641"/>
                  <a:ext cx="8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Freeform 859">
                  <a:extLst>
                    <a:ext uri="{FF2B5EF4-FFF2-40B4-BE49-F238E27FC236}">
                      <a16:creationId xmlns:a16="http://schemas.microsoft.com/office/drawing/2014/main" id="{3C640958-EAE3-0242-BE73-C5BB340D4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9" y="3641"/>
                  <a:ext cx="16" cy="13"/>
                </a:xfrm>
                <a:custGeom>
                  <a:avLst/>
                  <a:gdLst>
                    <a:gd name="T0" fmla="*/ 262144 w 4"/>
                    <a:gd name="T1" fmla="*/ 1118442 h 3"/>
                    <a:gd name="T2" fmla="*/ 262144 w 4"/>
                    <a:gd name="T3" fmla="*/ 1118442 h 3"/>
                    <a:gd name="T4" fmla="*/ 524288 w 4"/>
                    <a:gd name="T5" fmla="*/ 490494 h 3"/>
                    <a:gd name="T6" fmla="*/ 786432 w 4"/>
                    <a:gd name="T7" fmla="*/ 1118442 h 3"/>
                    <a:gd name="T8" fmla="*/ 524288 w 4"/>
                    <a:gd name="T9" fmla="*/ 1118442 h 3"/>
                    <a:gd name="T10" fmla="*/ 262144 w 4"/>
                    <a:gd name="T11" fmla="*/ 1118442 h 3"/>
                    <a:gd name="T12" fmla="*/ 262144 w 4"/>
                    <a:gd name="T13" fmla="*/ 1118442 h 3"/>
                    <a:gd name="T14" fmla="*/ 0 w 4"/>
                    <a:gd name="T15" fmla="*/ 1118442 h 3"/>
                    <a:gd name="T16" fmla="*/ 524288 w 4"/>
                    <a:gd name="T17" fmla="*/ 1608936 h 3"/>
                    <a:gd name="T18" fmla="*/ 1048576 w 4"/>
                    <a:gd name="T19" fmla="*/ 1118442 h 3"/>
                    <a:gd name="T20" fmla="*/ 524288 w 4"/>
                    <a:gd name="T21" fmla="*/ 0 h 3"/>
                    <a:gd name="T22" fmla="*/ 0 w 4"/>
                    <a:gd name="T23" fmla="*/ 1118442 h 3"/>
                    <a:gd name="T24" fmla="*/ 262144 w 4"/>
                    <a:gd name="T25" fmla="*/ 1118442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1" name="Oval 860">
                  <a:extLst>
                    <a:ext uri="{FF2B5EF4-FFF2-40B4-BE49-F238E27FC236}">
                      <a16:creationId xmlns:a16="http://schemas.microsoft.com/office/drawing/2014/main" id="{ABB7E082-DE41-F240-9B54-CDA72A9B97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3" y="3723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Oval 861">
                  <a:extLst>
                    <a:ext uri="{FF2B5EF4-FFF2-40B4-BE49-F238E27FC236}">
                      <a16:creationId xmlns:a16="http://schemas.microsoft.com/office/drawing/2014/main" id="{7ABE89D0-A789-B74B-BBE7-28CD9C0A2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6" y="3731"/>
                  <a:ext cx="12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Freeform 862">
                  <a:extLst>
                    <a:ext uri="{FF2B5EF4-FFF2-40B4-BE49-F238E27FC236}">
                      <a16:creationId xmlns:a16="http://schemas.microsoft.com/office/drawing/2014/main" id="{131E0B4C-3E14-DE4D-9048-3DC4633C7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" y="3731"/>
                  <a:ext cx="12" cy="12"/>
                </a:xfrm>
                <a:custGeom>
                  <a:avLst/>
                  <a:gdLst>
                    <a:gd name="T0" fmla="*/ 0 w 3"/>
                    <a:gd name="T1" fmla="*/ 524288 h 3"/>
                    <a:gd name="T2" fmla="*/ 262144 w 3"/>
                    <a:gd name="T3" fmla="*/ 524288 h 3"/>
                    <a:gd name="T4" fmla="*/ 524288 w 3"/>
                    <a:gd name="T5" fmla="*/ 262144 h 3"/>
                    <a:gd name="T6" fmla="*/ 524288 w 3"/>
                    <a:gd name="T7" fmla="*/ 524288 h 3"/>
                    <a:gd name="T8" fmla="*/ 524288 w 3"/>
                    <a:gd name="T9" fmla="*/ 524288 h 3"/>
                    <a:gd name="T10" fmla="*/ 262144 w 3"/>
                    <a:gd name="T11" fmla="*/ 524288 h 3"/>
                    <a:gd name="T12" fmla="*/ 0 w 3"/>
                    <a:gd name="T13" fmla="*/ 524288 h 3"/>
                    <a:gd name="T14" fmla="*/ 0 w 3"/>
                    <a:gd name="T15" fmla="*/ 524288 h 3"/>
                    <a:gd name="T16" fmla="*/ 524288 w 3"/>
                    <a:gd name="T17" fmla="*/ 786432 h 3"/>
                    <a:gd name="T18" fmla="*/ 786432 w 3"/>
                    <a:gd name="T19" fmla="*/ 524288 h 3"/>
                    <a:gd name="T20" fmla="*/ 524288 w 3"/>
                    <a:gd name="T21" fmla="*/ 0 h 3"/>
                    <a:gd name="T22" fmla="*/ 0 w 3"/>
                    <a:gd name="T23" fmla="*/ 524288 h 3"/>
                    <a:gd name="T24" fmla="*/ 0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4" name="Oval 863">
                  <a:extLst>
                    <a:ext uri="{FF2B5EF4-FFF2-40B4-BE49-F238E27FC236}">
                      <a16:creationId xmlns:a16="http://schemas.microsoft.com/office/drawing/2014/main" id="{7D2BD91B-4FA3-F542-A7F1-8B2855A126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7" y="3927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Oval 864">
                  <a:extLst>
                    <a:ext uri="{FF2B5EF4-FFF2-40B4-BE49-F238E27FC236}">
                      <a16:creationId xmlns:a16="http://schemas.microsoft.com/office/drawing/2014/main" id="{84A2F792-6405-4F43-A53A-9D59C58FB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5" y="3935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Freeform 865">
                  <a:extLst>
                    <a:ext uri="{FF2B5EF4-FFF2-40B4-BE49-F238E27FC236}">
                      <a16:creationId xmlns:a16="http://schemas.microsoft.com/office/drawing/2014/main" id="{4703C87E-66A2-BA44-B632-DF3DEE6C0F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" y="3935"/>
                  <a:ext cx="11" cy="13"/>
                </a:xfrm>
                <a:custGeom>
                  <a:avLst/>
                  <a:gdLst>
                    <a:gd name="T0" fmla="*/ 133932 w 3"/>
                    <a:gd name="T1" fmla="*/ 490494 h 3"/>
                    <a:gd name="T2" fmla="*/ 133932 w 3"/>
                    <a:gd name="T3" fmla="*/ 490494 h 3"/>
                    <a:gd name="T4" fmla="*/ 230652 w 3"/>
                    <a:gd name="T5" fmla="*/ 490494 h 3"/>
                    <a:gd name="T6" fmla="*/ 230652 w 3"/>
                    <a:gd name="T7" fmla="*/ 490494 h 3"/>
                    <a:gd name="T8" fmla="*/ 230652 w 3"/>
                    <a:gd name="T9" fmla="*/ 1118442 h 3"/>
                    <a:gd name="T10" fmla="*/ 133932 w 3"/>
                    <a:gd name="T11" fmla="*/ 490494 h 3"/>
                    <a:gd name="T12" fmla="*/ 133932 w 3"/>
                    <a:gd name="T13" fmla="*/ 490494 h 3"/>
                    <a:gd name="T14" fmla="*/ 0 w 3"/>
                    <a:gd name="T15" fmla="*/ 490494 h 3"/>
                    <a:gd name="T16" fmla="*/ 230652 w 3"/>
                    <a:gd name="T17" fmla="*/ 1608936 h 3"/>
                    <a:gd name="T18" fmla="*/ 357152 w 3"/>
                    <a:gd name="T19" fmla="*/ 490494 h 3"/>
                    <a:gd name="T20" fmla="*/ 230652 w 3"/>
                    <a:gd name="T21" fmla="*/ 0 h 3"/>
                    <a:gd name="T22" fmla="*/ 0 w 3"/>
                    <a:gd name="T23" fmla="*/ 490494 h 3"/>
                    <a:gd name="T24" fmla="*/ 133932 w 3"/>
                    <a:gd name="T25" fmla="*/ 49049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7" name="Oval 866">
                  <a:extLst>
                    <a:ext uri="{FF2B5EF4-FFF2-40B4-BE49-F238E27FC236}">
                      <a16:creationId xmlns:a16="http://schemas.microsoft.com/office/drawing/2014/main" id="{AAE6DD64-F0BF-9544-A1DC-57E81931BA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7" y="3858"/>
                  <a:ext cx="38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" name="Oval 867">
                  <a:extLst>
                    <a:ext uri="{FF2B5EF4-FFF2-40B4-BE49-F238E27FC236}">
                      <a16:creationId xmlns:a16="http://schemas.microsoft.com/office/drawing/2014/main" id="{8ABF1D5F-70D7-7F4B-B52A-2A9133ABB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5" y="3866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Freeform 868">
                  <a:extLst>
                    <a:ext uri="{FF2B5EF4-FFF2-40B4-BE49-F238E27FC236}">
                      <a16:creationId xmlns:a16="http://schemas.microsoft.com/office/drawing/2014/main" id="{B17C366C-4563-8547-8828-36A02B18A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5" y="3866"/>
                  <a:ext cx="11" cy="12"/>
                </a:xfrm>
                <a:custGeom>
                  <a:avLst/>
                  <a:gdLst>
                    <a:gd name="T0" fmla="*/ 0 w 3"/>
                    <a:gd name="T1" fmla="*/ 262144 h 3"/>
                    <a:gd name="T2" fmla="*/ 133932 w 3"/>
                    <a:gd name="T3" fmla="*/ 262144 h 3"/>
                    <a:gd name="T4" fmla="*/ 133932 w 3"/>
                    <a:gd name="T5" fmla="*/ 262144 h 3"/>
                    <a:gd name="T6" fmla="*/ 230652 w 3"/>
                    <a:gd name="T7" fmla="*/ 262144 h 3"/>
                    <a:gd name="T8" fmla="*/ 133932 w 3"/>
                    <a:gd name="T9" fmla="*/ 524288 h 3"/>
                    <a:gd name="T10" fmla="*/ 133932 w 3"/>
                    <a:gd name="T11" fmla="*/ 262144 h 3"/>
                    <a:gd name="T12" fmla="*/ 0 w 3"/>
                    <a:gd name="T13" fmla="*/ 262144 h 3"/>
                    <a:gd name="T14" fmla="*/ 0 w 3"/>
                    <a:gd name="T15" fmla="*/ 262144 h 3"/>
                    <a:gd name="T16" fmla="*/ 133932 w 3"/>
                    <a:gd name="T17" fmla="*/ 786432 h 3"/>
                    <a:gd name="T18" fmla="*/ 357152 w 3"/>
                    <a:gd name="T19" fmla="*/ 262144 h 3"/>
                    <a:gd name="T20" fmla="*/ 133932 w 3"/>
                    <a:gd name="T21" fmla="*/ 0 h 3"/>
                    <a:gd name="T22" fmla="*/ 0 w 3"/>
                    <a:gd name="T23" fmla="*/ 262144 h 3"/>
                    <a:gd name="T24" fmla="*/ 0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0" name="Oval 869">
                  <a:extLst>
                    <a:ext uri="{FF2B5EF4-FFF2-40B4-BE49-F238E27FC236}">
                      <a16:creationId xmlns:a16="http://schemas.microsoft.com/office/drawing/2014/main" id="{37DA9082-6FF5-434A-ADDE-4EC3A9167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3" y="3449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Oval 870">
                  <a:extLst>
                    <a:ext uri="{FF2B5EF4-FFF2-40B4-BE49-F238E27FC236}">
                      <a16:creationId xmlns:a16="http://schemas.microsoft.com/office/drawing/2014/main" id="{6CFACBDF-3406-7F48-8491-8942E3F93E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3458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" name="Freeform 871">
                  <a:extLst>
                    <a:ext uri="{FF2B5EF4-FFF2-40B4-BE49-F238E27FC236}">
                      <a16:creationId xmlns:a16="http://schemas.microsoft.com/office/drawing/2014/main" id="{B83F2961-0904-434A-AAB4-05BD45015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7" y="3458"/>
                  <a:ext cx="15" cy="12"/>
                </a:xfrm>
                <a:custGeom>
                  <a:avLst/>
                  <a:gdLst>
                    <a:gd name="T0" fmla="*/ 155828 w 4"/>
                    <a:gd name="T1" fmla="*/ 524288 h 3"/>
                    <a:gd name="T2" fmla="*/ 155828 w 4"/>
                    <a:gd name="T3" fmla="*/ 524288 h 3"/>
                    <a:gd name="T4" fmla="*/ 314453 w 4"/>
                    <a:gd name="T5" fmla="*/ 262144 h 3"/>
                    <a:gd name="T6" fmla="*/ 428738 w 4"/>
                    <a:gd name="T7" fmla="*/ 524288 h 3"/>
                    <a:gd name="T8" fmla="*/ 314453 w 4"/>
                    <a:gd name="T9" fmla="*/ 524288 h 3"/>
                    <a:gd name="T10" fmla="*/ 155828 w 4"/>
                    <a:gd name="T11" fmla="*/ 524288 h 3"/>
                    <a:gd name="T12" fmla="*/ 155828 w 4"/>
                    <a:gd name="T13" fmla="*/ 524288 h 3"/>
                    <a:gd name="T14" fmla="*/ 0 w 4"/>
                    <a:gd name="T15" fmla="*/ 524288 h 3"/>
                    <a:gd name="T16" fmla="*/ 314453 w 4"/>
                    <a:gd name="T17" fmla="*/ 786432 h 3"/>
                    <a:gd name="T18" fmla="*/ 584355 w 4"/>
                    <a:gd name="T19" fmla="*/ 524288 h 3"/>
                    <a:gd name="T20" fmla="*/ 314453 w 4"/>
                    <a:gd name="T21" fmla="*/ 0 h 3"/>
                    <a:gd name="T22" fmla="*/ 0 w 4"/>
                    <a:gd name="T23" fmla="*/ 524288 h 3"/>
                    <a:gd name="T24" fmla="*/ 155828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3" name="Oval 872">
                  <a:extLst>
                    <a:ext uri="{FF2B5EF4-FFF2-40B4-BE49-F238E27FC236}">
                      <a16:creationId xmlns:a16="http://schemas.microsoft.com/office/drawing/2014/main" id="{1B61378A-16D0-D34D-B306-A29CE31E5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2" y="3498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Oval 873">
                  <a:extLst>
                    <a:ext uri="{FF2B5EF4-FFF2-40B4-BE49-F238E27FC236}">
                      <a16:creationId xmlns:a16="http://schemas.microsoft.com/office/drawing/2014/main" id="{6A1DF7EF-975F-0441-9254-C0B265DFCF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0" y="3507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Freeform 874">
                  <a:extLst>
                    <a:ext uri="{FF2B5EF4-FFF2-40B4-BE49-F238E27FC236}">
                      <a16:creationId xmlns:a16="http://schemas.microsoft.com/office/drawing/2014/main" id="{3949F84C-B193-E349-A301-3122E0DF68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6" y="3507"/>
                  <a:ext cx="15" cy="12"/>
                </a:xfrm>
                <a:custGeom>
                  <a:avLst/>
                  <a:gdLst>
                    <a:gd name="T0" fmla="*/ 155828 w 4"/>
                    <a:gd name="T1" fmla="*/ 524288 h 3"/>
                    <a:gd name="T2" fmla="*/ 155828 w 4"/>
                    <a:gd name="T3" fmla="*/ 524288 h 3"/>
                    <a:gd name="T4" fmla="*/ 314453 w 4"/>
                    <a:gd name="T5" fmla="*/ 262144 h 3"/>
                    <a:gd name="T6" fmla="*/ 428738 w 4"/>
                    <a:gd name="T7" fmla="*/ 524288 h 3"/>
                    <a:gd name="T8" fmla="*/ 314453 w 4"/>
                    <a:gd name="T9" fmla="*/ 524288 h 3"/>
                    <a:gd name="T10" fmla="*/ 155828 w 4"/>
                    <a:gd name="T11" fmla="*/ 524288 h 3"/>
                    <a:gd name="T12" fmla="*/ 155828 w 4"/>
                    <a:gd name="T13" fmla="*/ 524288 h 3"/>
                    <a:gd name="T14" fmla="*/ 0 w 4"/>
                    <a:gd name="T15" fmla="*/ 524288 h 3"/>
                    <a:gd name="T16" fmla="*/ 314453 w 4"/>
                    <a:gd name="T17" fmla="*/ 786432 h 3"/>
                    <a:gd name="T18" fmla="*/ 584355 w 4"/>
                    <a:gd name="T19" fmla="*/ 524288 h 3"/>
                    <a:gd name="T20" fmla="*/ 314453 w 4"/>
                    <a:gd name="T21" fmla="*/ 0 h 3"/>
                    <a:gd name="T22" fmla="*/ 0 w 4"/>
                    <a:gd name="T23" fmla="*/ 524288 h 3"/>
                    <a:gd name="T24" fmla="*/ 155828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6" name="Oval 875">
                  <a:extLst>
                    <a:ext uri="{FF2B5EF4-FFF2-40B4-BE49-F238E27FC236}">
                      <a16:creationId xmlns:a16="http://schemas.microsoft.com/office/drawing/2014/main" id="{EDCF0DA7-3198-6F40-A2DA-7000E2180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6" y="3527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Oval 876">
                  <a:extLst>
                    <a:ext uri="{FF2B5EF4-FFF2-40B4-BE49-F238E27FC236}">
                      <a16:creationId xmlns:a16="http://schemas.microsoft.com/office/drawing/2014/main" id="{DC8ED20A-96E5-584D-B048-0BC21A67BE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4" y="3535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" name="Freeform 877">
                  <a:extLst>
                    <a:ext uri="{FF2B5EF4-FFF2-40B4-BE49-F238E27FC236}">
                      <a16:creationId xmlns:a16="http://schemas.microsoft.com/office/drawing/2014/main" id="{D0ACCB27-18BD-BD45-A194-435E98837D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" y="3535"/>
                  <a:ext cx="16" cy="12"/>
                </a:xfrm>
                <a:custGeom>
                  <a:avLst/>
                  <a:gdLst>
                    <a:gd name="T0" fmla="*/ 262144 w 4"/>
                    <a:gd name="T1" fmla="*/ 524288 h 3"/>
                    <a:gd name="T2" fmla="*/ 262144 w 4"/>
                    <a:gd name="T3" fmla="*/ 524288 h 3"/>
                    <a:gd name="T4" fmla="*/ 524288 w 4"/>
                    <a:gd name="T5" fmla="*/ 262144 h 3"/>
                    <a:gd name="T6" fmla="*/ 786432 w 4"/>
                    <a:gd name="T7" fmla="*/ 524288 h 3"/>
                    <a:gd name="T8" fmla="*/ 524288 w 4"/>
                    <a:gd name="T9" fmla="*/ 524288 h 3"/>
                    <a:gd name="T10" fmla="*/ 262144 w 4"/>
                    <a:gd name="T11" fmla="*/ 524288 h 3"/>
                    <a:gd name="T12" fmla="*/ 262144 w 4"/>
                    <a:gd name="T13" fmla="*/ 524288 h 3"/>
                    <a:gd name="T14" fmla="*/ 0 w 4"/>
                    <a:gd name="T15" fmla="*/ 524288 h 3"/>
                    <a:gd name="T16" fmla="*/ 524288 w 4"/>
                    <a:gd name="T17" fmla="*/ 786432 h 3"/>
                    <a:gd name="T18" fmla="*/ 1048576 w 4"/>
                    <a:gd name="T19" fmla="*/ 524288 h 3"/>
                    <a:gd name="T20" fmla="*/ 524288 w 4"/>
                    <a:gd name="T21" fmla="*/ 0 h 3"/>
                    <a:gd name="T22" fmla="*/ 0 w 4"/>
                    <a:gd name="T23" fmla="*/ 524288 h 3"/>
                    <a:gd name="T24" fmla="*/ 262144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9" name="Oval 878">
                  <a:extLst>
                    <a:ext uri="{FF2B5EF4-FFF2-40B4-BE49-F238E27FC236}">
                      <a16:creationId xmlns:a16="http://schemas.microsoft.com/office/drawing/2014/main" id="{E5F0AA58-D848-1845-ADD5-1B9E7CAC6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8" y="3405"/>
                  <a:ext cx="34" cy="40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Oval 879">
                  <a:extLst>
                    <a:ext uri="{FF2B5EF4-FFF2-40B4-BE49-F238E27FC236}">
                      <a16:creationId xmlns:a16="http://schemas.microsoft.com/office/drawing/2014/main" id="{7F3617CF-9BA7-B04C-95A9-44E71C572C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2" y="3417"/>
                  <a:ext cx="11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Freeform 880">
                  <a:extLst>
                    <a:ext uri="{FF2B5EF4-FFF2-40B4-BE49-F238E27FC236}">
                      <a16:creationId xmlns:a16="http://schemas.microsoft.com/office/drawing/2014/main" id="{25DA05ED-7C33-AA41-95D6-BE7CA8733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2" y="3413"/>
                  <a:ext cx="11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2" name="Oval 881">
                  <a:extLst>
                    <a:ext uri="{FF2B5EF4-FFF2-40B4-BE49-F238E27FC236}">
                      <a16:creationId xmlns:a16="http://schemas.microsoft.com/office/drawing/2014/main" id="{BCB13F05-617B-284D-BDC9-490C32C3D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5" y="3584"/>
                  <a:ext cx="38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Oval 882">
                  <a:extLst>
                    <a:ext uri="{FF2B5EF4-FFF2-40B4-BE49-F238E27FC236}">
                      <a16:creationId xmlns:a16="http://schemas.microsoft.com/office/drawing/2014/main" id="{AF5B5DD8-DBAF-924E-B7AE-C3BFAFFFF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3" y="3592"/>
                  <a:ext cx="7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Freeform 883">
                  <a:extLst>
                    <a:ext uri="{FF2B5EF4-FFF2-40B4-BE49-F238E27FC236}">
                      <a16:creationId xmlns:a16="http://schemas.microsoft.com/office/drawing/2014/main" id="{14DE5DBF-2DFA-6A44-B4AD-529095CDC9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" y="3592"/>
                  <a:ext cx="11" cy="13"/>
                </a:xfrm>
                <a:custGeom>
                  <a:avLst/>
                  <a:gdLst>
                    <a:gd name="T0" fmla="*/ 0 w 3"/>
                    <a:gd name="T1" fmla="*/ 490494 h 3"/>
                    <a:gd name="T2" fmla="*/ 133932 w 3"/>
                    <a:gd name="T3" fmla="*/ 490494 h 3"/>
                    <a:gd name="T4" fmla="*/ 133932 w 3"/>
                    <a:gd name="T5" fmla="*/ 490494 h 3"/>
                    <a:gd name="T6" fmla="*/ 230652 w 3"/>
                    <a:gd name="T7" fmla="*/ 490494 h 3"/>
                    <a:gd name="T8" fmla="*/ 133932 w 3"/>
                    <a:gd name="T9" fmla="*/ 1118442 h 3"/>
                    <a:gd name="T10" fmla="*/ 133932 w 3"/>
                    <a:gd name="T11" fmla="*/ 490494 h 3"/>
                    <a:gd name="T12" fmla="*/ 0 w 3"/>
                    <a:gd name="T13" fmla="*/ 490494 h 3"/>
                    <a:gd name="T14" fmla="*/ 0 w 3"/>
                    <a:gd name="T15" fmla="*/ 490494 h 3"/>
                    <a:gd name="T16" fmla="*/ 133932 w 3"/>
                    <a:gd name="T17" fmla="*/ 1608936 h 3"/>
                    <a:gd name="T18" fmla="*/ 357152 w 3"/>
                    <a:gd name="T19" fmla="*/ 490494 h 3"/>
                    <a:gd name="T20" fmla="*/ 133932 w 3"/>
                    <a:gd name="T21" fmla="*/ 0 h 3"/>
                    <a:gd name="T22" fmla="*/ 0 w 3"/>
                    <a:gd name="T23" fmla="*/ 490494 h 3"/>
                    <a:gd name="T24" fmla="*/ 0 w 3"/>
                    <a:gd name="T25" fmla="*/ 49049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5" name="Oval 884">
                  <a:extLst>
                    <a:ext uri="{FF2B5EF4-FFF2-40B4-BE49-F238E27FC236}">
                      <a16:creationId xmlns:a16="http://schemas.microsoft.com/office/drawing/2014/main" id="{BAD70B26-4F7B-254A-BECC-666137ADF3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1" y="3662"/>
                  <a:ext cx="39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" name="Oval 885">
                  <a:extLst>
                    <a:ext uri="{FF2B5EF4-FFF2-40B4-BE49-F238E27FC236}">
                      <a16:creationId xmlns:a16="http://schemas.microsoft.com/office/drawing/2014/main" id="{0D11D1DF-8912-3346-B603-A97FB37EAA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9" y="3674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" name="Freeform 886">
                  <a:extLst>
                    <a:ext uri="{FF2B5EF4-FFF2-40B4-BE49-F238E27FC236}">
                      <a16:creationId xmlns:a16="http://schemas.microsoft.com/office/drawing/2014/main" id="{84FE67AC-7CC9-7341-BB7D-8E61C639F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9" y="3670"/>
                  <a:ext cx="12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262144 w 3"/>
                    <a:gd name="T3" fmla="*/ 524288 h 4"/>
                    <a:gd name="T4" fmla="*/ 262144 w 3"/>
                    <a:gd name="T5" fmla="*/ 262144 h 4"/>
                    <a:gd name="T6" fmla="*/ 524288 w 3"/>
                    <a:gd name="T7" fmla="*/ 524288 h 4"/>
                    <a:gd name="T8" fmla="*/ 262144 w 3"/>
                    <a:gd name="T9" fmla="*/ 786432 h 4"/>
                    <a:gd name="T10" fmla="*/ 262144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62144 w 3"/>
                    <a:gd name="T17" fmla="*/ 1048576 h 4"/>
                    <a:gd name="T18" fmla="*/ 786432 w 3"/>
                    <a:gd name="T19" fmla="*/ 524288 h 4"/>
                    <a:gd name="T20" fmla="*/ 262144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8" name="Oval 887">
                  <a:extLst>
                    <a:ext uri="{FF2B5EF4-FFF2-40B4-BE49-F238E27FC236}">
                      <a16:creationId xmlns:a16="http://schemas.microsoft.com/office/drawing/2014/main" id="{452A0A60-5D38-7340-AA6B-E7713F7397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8" y="3645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Oval 888">
                  <a:extLst>
                    <a:ext uri="{FF2B5EF4-FFF2-40B4-BE49-F238E27FC236}">
                      <a16:creationId xmlns:a16="http://schemas.microsoft.com/office/drawing/2014/main" id="{61ADB499-1D36-5F47-B717-47545346FE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5" y="3654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Freeform 889">
                  <a:extLst>
                    <a:ext uri="{FF2B5EF4-FFF2-40B4-BE49-F238E27FC236}">
                      <a16:creationId xmlns:a16="http://schemas.microsoft.com/office/drawing/2014/main" id="{96C2515A-2F99-B344-9DF6-1EC730349E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2" y="3654"/>
                  <a:ext cx="11" cy="12"/>
                </a:xfrm>
                <a:custGeom>
                  <a:avLst/>
                  <a:gdLst>
                    <a:gd name="T0" fmla="*/ 133932 w 3"/>
                    <a:gd name="T1" fmla="*/ 262144 h 3"/>
                    <a:gd name="T2" fmla="*/ 133932 w 3"/>
                    <a:gd name="T3" fmla="*/ 262144 h 3"/>
                    <a:gd name="T4" fmla="*/ 230652 w 3"/>
                    <a:gd name="T5" fmla="*/ 262144 h 3"/>
                    <a:gd name="T6" fmla="*/ 230652 w 3"/>
                    <a:gd name="T7" fmla="*/ 262144 h 3"/>
                    <a:gd name="T8" fmla="*/ 230652 w 3"/>
                    <a:gd name="T9" fmla="*/ 524288 h 3"/>
                    <a:gd name="T10" fmla="*/ 133932 w 3"/>
                    <a:gd name="T11" fmla="*/ 262144 h 3"/>
                    <a:gd name="T12" fmla="*/ 133932 w 3"/>
                    <a:gd name="T13" fmla="*/ 262144 h 3"/>
                    <a:gd name="T14" fmla="*/ 0 w 3"/>
                    <a:gd name="T15" fmla="*/ 262144 h 3"/>
                    <a:gd name="T16" fmla="*/ 230652 w 3"/>
                    <a:gd name="T17" fmla="*/ 786432 h 3"/>
                    <a:gd name="T18" fmla="*/ 357152 w 3"/>
                    <a:gd name="T19" fmla="*/ 262144 h 3"/>
                    <a:gd name="T20" fmla="*/ 230652 w 3"/>
                    <a:gd name="T21" fmla="*/ 0 h 3"/>
                    <a:gd name="T22" fmla="*/ 0 w 3"/>
                    <a:gd name="T23" fmla="*/ 262144 h 3"/>
                    <a:gd name="T24" fmla="*/ 133932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1" name="Oval 890">
                  <a:extLst>
                    <a:ext uri="{FF2B5EF4-FFF2-40B4-BE49-F238E27FC236}">
                      <a16:creationId xmlns:a16="http://schemas.microsoft.com/office/drawing/2014/main" id="{699A1B2E-86CD-4845-AB9B-3899FF32C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0" y="3698"/>
                  <a:ext cx="35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" name="Oval 891">
                  <a:extLst>
                    <a:ext uri="{FF2B5EF4-FFF2-40B4-BE49-F238E27FC236}">
                      <a16:creationId xmlns:a16="http://schemas.microsoft.com/office/drawing/2014/main" id="{D6AF870E-CD56-4641-A594-5B441E91F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8" y="3711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" name="Freeform 892">
                  <a:extLst>
                    <a:ext uri="{FF2B5EF4-FFF2-40B4-BE49-F238E27FC236}">
                      <a16:creationId xmlns:a16="http://schemas.microsoft.com/office/drawing/2014/main" id="{382FF17C-5E9D-1043-87BE-C890463A1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4" y="3707"/>
                  <a:ext cx="11" cy="16"/>
                </a:xfrm>
                <a:custGeom>
                  <a:avLst/>
                  <a:gdLst>
                    <a:gd name="T0" fmla="*/ 133932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133932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133932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4" name="Oval 893">
                  <a:extLst>
                    <a:ext uri="{FF2B5EF4-FFF2-40B4-BE49-F238E27FC236}">
                      <a16:creationId xmlns:a16="http://schemas.microsoft.com/office/drawing/2014/main" id="{CEA02CF9-ED5B-1641-9384-94B553CDE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5" y="3817"/>
                  <a:ext cx="38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Oval 894">
                  <a:extLst>
                    <a:ext uri="{FF2B5EF4-FFF2-40B4-BE49-F238E27FC236}">
                      <a16:creationId xmlns:a16="http://schemas.microsoft.com/office/drawing/2014/main" id="{B74A6F7E-D542-3B4F-BB58-7BFEB1D82C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2" y="3825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" name="Freeform 895">
                  <a:extLst>
                    <a:ext uri="{FF2B5EF4-FFF2-40B4-BE49-F238E27FC236}">
                      <a16:creationId xmlns:a16="http://schemas.microsoft.com/office/drawing/2014/main" id="{8837CE6A-EEB3-8246-BED6-D65F70B7D7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3825"/>
                  <a:ext cx="12" cy="12"/>
                </a:xfrm>
                <a:custGeom>
                  <a:avLst/>
                  <a:gdLst>
                    <a:gd name="T0" fmla="*/ 0 w 3"/>
                    <a:gd name="T1" fmla="*/ 262144 h 3"/>
                    <a:gd name="T2" fmla="*/ 262144 w 3"/>
                    <a:gd name="T3" fmla="*/ 262144 h 3"/>
                    <a:gd name="T4" fmla="*/ 262144 w 3"/>
                    <a:gd name="T5" fmla="*/ 262144 h 3"/>
                    <a:gd name="T6" fmla="*/ 524288 w 3"/>
                    <a:gd name="T7" fmla="*/ 262144 h 3"/>
                    <a:gd name="T8" fmla="*/ 262144 w 3"/>
                    <a:gd name="T9" fmla="*/ 524288 h 3"/>
                    <a:gd name="T10" fmla="*/ 262144 w 3"/>
                    <a:gd name="T11" fmla="*/ 262144 h 3"/>
                    <a:gd name="T12" fmla="*/ 0 w 3"/>
                    <a:gd name="T13" fmla="*/ 262144 h 3"/>
                    <a:gd name="T14" fmla="*/ 0 w 3"/>
                    <a:gd name="T15" fmla="*/ 262144 h 3"/>
                    <a:gd name="T16" fmla="*/ 262144 w 3"/>
                    <a:gd name="T17" fmla="*/ 786432 h 3"/>
                    <a:gd name="T18" fmla="*/ 786432 w 3"/>
                    <a:gd name="T19" fmla="*/ 262144 h 3"/>
                    <a:gd name="T20" fmla="*/ 262144 w 3"/>
                    <a:gd name="T21" fmla="*/ 0 h 3"/>
                    <a:gd name="T22" fmla="*/ 0 w 3"/>
                    <a:gd name="T23" fmla="*/ 262144 h 3"/>
                    <a:gd name="T24" fmla="*/ 0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7" name="Oval 896">
                  <a:extLst>
                    <a:ext uri="{FF2B5EF4-FFF2-40B4-BE49-F238E27FC236}">
                      <a16:creationId xmlns:a16="http://schemas.microsoft.com/office/drawing/2014/main" id="{F04F029D-FDB9-C549-90B0-D261091C1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1" y="3776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Oval 897">
                  <a:extLst>
                    <a:ext uri="{FF2B5EF4-FFF2-40B4-BE49-F238E27FC236}">
                      <a16:creationId xmlns:a16="http://schemas.microsoft.com/office/drawing/2014/main" id="{C51CC4A2-E9F7-A344-9C0F-CF9201B49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8" y="3784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Freeform 898">
                  <a:extLst>
                    <a:ext uri="{FF2B5EF4-FFF2-40B4-BE49-F238E27FC236}">
                      <a16:creationId xmlns:a16="http://schemas.microsoft.com/office/drawing/2014/main" id="{C28E4385-2B55-1949-A8C6-525572FDDE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4" y="3784"/>
                  <a:ext cx="12" cy="12"/>
                </a:xfrm>
                <a:custGeom>
                  <a:avLst/>
                  <a:gdLst>
                    <a:gd name="T0" fmla="*/ 262144 w 3"/>
                    <a:gd name="T1" fmla="*/ 262144 h 3"/>
                    <a:gd name="T2" fmla="*/ 262144 w 3"/>
                    <a:gd name="T3" fmla="*/ 262144 h 3"/>
                    <a:gd name="T4" fmla="*/ 524288 w 3"/>
                    <a:gd name="T5" fmla="*/ 262144 h 3"/>
                    <a:gd name="T6" fmla="*/ 524288 w 3"/>
                    <a:gd name="T7" fmla="*/ 262144 h 3"/>
                    <a:gd name="T8" fmla="*/ 524288 w 3"/>
                    <a:gd name="T9" fmla="*/ 524288 h 3"/>
                    <a:gd name="T10" fmla="*/ 262144 w 3"/>
                    <a:gd name="T11" fmla="*/ 262144 h 3"/>
                    <a:gd name="T12" fmla="*/ 262144 w 3"/>
                    <a:gd name="T13" fmla="*/ 262144 h 3"/>
                    <a:gd name="T14" fmla="*/ 0 w 3"/>
                    <a:gd name="T15" fmla="*/ 262144 h 3"/>
                    <a:gd name="T16" fmla="*/ 524288 w 3"/>
                    <a:gd name="T17" fmla="*/ 786432 h 3"/>
                    <a:gd name="T18" fmla="*/ 786432 w 3"/>
                    <a:gd name="T19" fmla="*/ 262144 h 3"/>
                    <a:gd name="T20" fmla="*/ 524288 w 3"/>
                    <a:gd name="T21" fmla="*/ 0 h 3"/>
                    <a:gd name="T22" fmla="*/ 0 w 3"/>
                    <a:gd name="T23" fmla="*/ 262144 h 3"/>
                    <a:gd name="T24" fmla="*/ 262144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0" name="Oval 899">
                  <a:extLst>
                    <a:ext uri="{FF2B5EF4-FFF2-40B4-BE49-F238E27FC236}">
                      <a16:creationId xmlns:a16="http://schemas.microsoft.com/office/drawing/2014/main" id="{F74222C5-CD5E-2B4B-9CC0-549E089EC5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1" y="3719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" name="Oval 900">
                  <a:extLst>
                    <a:ext uri="{FF2B5EF4-FFF2-40B4-BE49-F238E27FC236}">
                      <a16:creationId xmlns:a16="http://schemas.microsoft.com/office/drawing/2014/main" id="{002DCA21-FE39-A34D-AAFB-4526EE659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9" y="3727"/>
                  <a:ext cx="7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" name="Freeform 901">
                  <a:extLst>
                    <a:ext uri="{FF2B5EF4-FFF2-40B4-BE49-F238E27FC236}">
                      <a16:creationId xmlns:a16="http://schemas.microsoft.com/office/drawing/2014/main" id="{0AD52345-2AAE-234B-9AF9-5C7CF19C8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5" y="3727"/>
                  <a:ext cx="11" cy="12"/>
                </a:xfrm>
                <a:custGeom>
                  <a:avLst/>
                  <a:gdLst>
                    <a:gd name="T0" fmla="*/ 133932 w 3"/>
                    <a:gd name="T1" fmla="*/ 262144 h 3"/>
                    <a:gd name="T2" fmla="*/ 133932 w 3"/>
                    <a:gd name="T3" fmla="*/ 262144 h 3"/>
                    <a:gd name="T4" fmla="*/ 230652 w 3"/>
                    <a:gd name="T5" fmla="*/ 262144 h 3"/>
                    <a:gd name="T6" fmla="*/ 230652 w 3"/>
                    <a:gd name="T7" fmla="*/ 262144 h 3"/>
                    <a:gd name="T8" fmla="*/ 230652 w 3"/>
                    <a:gd name="T9" fmla="*/ 524288 h 3"/>
                    <a:gd name="T10" fmla="*/ 133932 w 3"/>
                    <a:gd name="T11" fmla="*/ 262144 h 3"/>
                    <a:gd name="T12" fmla="*/ 133932 w 3"/>
                    <a:gd name="T13" fmla="*/ 262144 h 3"/>
                    <a:gd name="T14" fmla="*/ 0 w 3"/>
                    <a:gd name="T15" fmla="*/ 262144 h 3"/>
                    <a:gd name="T16" fmla="*/ 230652 w 3"/>
                    <a:gd name="T17" fmla="*/ 786432 h 3"/>
                    <a:gd name="T18" fmla="*/ 357152 w 3"/>
                    <a:gd name="T19" fmla="*/ 262144 h 3"/>
                    <a:gd name="T20" fmla="*/ 230652 w 3"/>
                    <a:gd name="T21" fmla="*/ 0 h 3"/>
                    <a:gd name="T22" fmla="*/ 0 w 3"/>
                    <a:gd name="T23" fmla="*/ 262144 h 3"/>
                    <a:gd name="T24" fmla="*/ 133932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3" name="Oval 902">
                  <a:extLst>
                    <a:ext uri="{FF2B5EF4-FFF2-40B4-BE49-F238E27FC236}">
                      <a16:creationId xmlns:a16="http://schemas.microsoft.com/office/drawing/2014/main" id="{163756DC-6132-2D48-9295-8EE7FB5BC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7" y="3690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" name="Oval 903">
                  <a:extLst>
                    <a:ext uri="{FF2B5EF4-FFF2-40B4-BE49-F238E27FC236}">
                      <a16:creationId xmlns:a16="http://schemas.microsoft.com/office/drawing/2014/main" id="{9464966D-3DE7-EF4D-8208-76D709D69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4" y="3698"/>
                  <a:ext cx="8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" name="Freeform 904">
                  <a:extLst>
                    <a:ext uri="{FF2B5EF4-FFF2-40B4-BE49-F238E27FC236}">
                      <a16:creationId xmlns:a16="http://schemas.microsoft.com/office/drawing/2014/main" id="{E62C1D9B-89C5-0F45-9902-D9A87A42F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1" y="3698"/>
                  <a:ext cx="11" cy="13"/>
                </a:xfrm>
                <a:custGeom>
                  <a:avLst/>
                  <a:gdLst>
                    <a:gd name="T0" fmla="*/ 133932 w 3"/>
                    <a:gd name="T1" fmla="*/ 490494 h 3"/>
                    <a:gd name="T2" fmla="*/ 133932 w 3"/>
                    <a:gd name="T3" fmla="*/ 490494 h 3"/>
                    <a:gd name="T4" fmla="*/ 230652 w 3"/>
                    <a:gd name="T5" fmla="*/ 490494 h 3"/>
                    <a:gd name="T6" fmla="*/ 230652 w 3"/>
                    <a:gd name="T7" fmla="*/ 490494 h 3"/>
                    <a:gd name="T8" fmla="*/ 230652 w 3"/>
                    <a:gd name="T9" fmla="*/ 1118442 h 3"/>
                    <a:gd name="T10" fmla="*/ 133932 w 3"/>
                    <a:gd name="T11" fmla="*/ 490494 h 3"/>
                    <a:gd name="T12" fmla="*/ 133932 w 3"/>
                    <a:gd name="T13" fmla="*/ 490494 h 3"/>
                    <a:gd name="T14" fmla="*/ 0 w 3"/>
                    <a:gd name="T15" fmla="*/ 490494 h 3"/>
                    <a:gd name="T16" fmla="*/ 230652 w 3"/>
                    <a:gd name="T17" fmla="*/ 1608936 h 3"/>
                    <a:gd name="T18" fmla="*/ 357152 w 3"/>
                    <a:gd name="T19" fmla="*/ 490494 h 3"/>
                    <a:gd name="T20" fmla="*/ 230652 w 3"/>
                    <a:gd name="T21" fmla="*/ 0 h 3"/>
                    <a:gd name="T22" fmla="*/ 0 w 3"/>
                    <a:gd name="T23" fmla="*/ 490494 h 3"/>
                    <a:gd name="T24" fmla="*/ 133932 w 3"/>
                    <a:gd name="T25" fmla="*/ 49049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6" name="Oval 905">
                  <a:extLst>
                    <a:ext uri="{FF2B5EF4-FFF2-40B4-BE49-F238E27FC236}">
                      <a16:creationId xmlns:a16="http://schemas.microsoft.com/office/drawing/2014/main" id="{26E13666-9A77-1340-9CD3-83910A7FB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8" y="3674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" name="Oval 906">
                  <a:extLst>
                    <a:ext uri="{FF2B5EF4-FFF2-40B4-BE49-F238E27FC236}">
                      <a16:creationId xmlns:a16="http://schemas.microsoft.com/office/drawing/2014/main" id="{9AAA69D0-2EB3-DC4F-8C2F-685156680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2" y="3682"/>
                  <a:ext cx="11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" name="Freeform 907">
                  <a:extLst>
                    <a:ext uri="{FF2B5EF4-FFF2-40B4-BE49-F238E27FC236}">
                      <a16:creationId xmlns:a16="http://schemas.microsoft.com/office/drawing/2014/main" id="{E2D17212-8CBE-C549-AF9B-C6A220E9A3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2" y="3678"/>
                  <a:ext cx="11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9" name="Oval 908">
                  <a:extLst>
                    <a:ext uri="{FF2B5EF4-FFF2-40B4-BE49-F238E27FC236}">
                      <a16:creationId xmlns:a16="http://schemas.microsoft.com/office/drawing/2014/main" id="{AA483ED4-5B0D-3642-8793-800BC19AFD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5" y="3739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Oval 909">
                  <a:extLst>
                    <a:ext uri="{FF2B5EF4-FFF2-40B4-BE49-F238E27FC236}">
                      <a16:creationId xmlns:a16="http://schemas.microsoft.com/office/drawing/2014/main" id="{DCCE86B5-36E8-344C-8490-B84CB018C1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2" y="3747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" name="Freeform 910">
                  <a:extLst>
                    <a:ext uri="{FF2B5EF4-FFF2-40B4-BE49-F238E27FC236}">
                      <a16:creationId xmlns:a16="http://schemas.microsoft.com/office/drawing/2014/main" id="{0D0B4B8C-AAF1-6243-8B41-A31FF1B7D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8" y="3743"/>
                  <a:ext cx="16" cy="17"/>
                </a:xfrm>
                <a:custGeom>
                  <a:avLst/>
                  <a:gdLst>
                    <a:gd name="T0" fmla="*/ 262144 w 4"/>
                    <a:gd name="T1" fmla="*/ 955273 h 4"/>
                    <a:gd name="T2" fmla="*/ 262144 w 4"/>
                    <a:gd name="T3" fmla="*/ 955273 h 4"/>
                    <a:gd name="T4" fmla="*/ 524288 w 4"/>
                    <a:gd name="T5" fmla="*/ 424435 h 4"/>
                    <a:gd name="T6" fmla="*/ 786432 w 4"/>
                    <a:gd name="T7" fmla="*/ 955273 h 4"/>
                    <a:gd name="T8" fmla="*/ 524288 w 4"/>
                    <a:gd name="T9" fmla="*/ 1379703 h 4"/>
                    <a:gd name="T10" fmla="*/ 262144 w 4"/>
                    <a:gd name="T11" fmla="*/ 955273 h 4"/>
                    <a:gd name="T12" fmla="*/ 262144 w 4"/>
                    <a:gd name="T13" fmla="*/ 955273 h 4"/>
                    <a:gd name="T14" fmla="*/ 0 w 4"/>
                    <a:gd name="T15" fmla="*/ 955273 h 4"/>
                    <a:gd name="T16" fmla="*/ 524288 w 4"/>
                    <a:gd name="T17" fmla="*/ 1803849 h 4"/>
                    <a:gd name="T18" fmla="*/ 1048576 w 4"/>
                    <a:gd name="T19" fmla="*/ 955273 h 4"/>
                    <a:gd name="T20" fmla="*/ 524288 w 4"/>
                    <a:gd name="T21" fmla="*/ 0 h 4"/>
                    <a:gd name="T22" fmla="*/ 0 w 4"/>
                    <a:gd name="T23" fmla="*/ 955273 h 4"/>
                    <a:gd name="T24" fmla="*/ 262144 w 4"/>
                    <a:gd name="T25" fmla="*/ 955273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2" name="Oval 911">
                  <a:extLst>
                    <a:ext uri="{FF2B5EF4-FFF2-40B4-BE49-F238E27FC236}">
                      <a16:creationId xmlns:a16="http://schemas.microsoft.com/office/drawing/2014/main" id="{4C80C047-E630-0B46-86AD-AEA23278D7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9" y="3735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" name="Oval 912">
                  <a:extLst>
                    <a:ext uri="{FF2B5EF4-FFF2-40B4-BE49-F238E27FC236}">
                      <a16:creationId xmlns:a16="http://schemas.microsoft.com/office/drawing/2014/main" id="{E0F99CAC-8D0B-C044-A2D0-0D4EAA54E4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3743"/>
                  <a:ext cx="8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" name="Freeform 913">
                  <a:extLst>
                    <a:ext uri="{FF2B5EF4-FFF2-40B4-BE49-F238E27FC236}">
                      <a16:creationId xmlns:a16="http://schemas.microsoft.com/office/drawing/2014/main" id="{2703C48B-95BF-2041-9B83-E24EA9B96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3743"/>
                  <a:ext cx="15" cy="13"/>
                </a:xfrm>
                <a:custGeom>
                  <a:avLst/>
                  <a:gdLst>
                    <a:gd name="T0" fmla="*/ 155828 w 4"/>
                    <a:gd name="T1" fmla="*/ 1118442 h 3"/>
                    <a:gd name="T2" fmla="*/ 155828 w 4"/>
                    <a:gd name="T3" fmla="*/ 1118442 h 3"/>
                    <a:gd name="T4" fmla="*/ 314453 w 4"/>
                    <a:gd name="T5" fmla="*/ 490494 h 3"/>
                    <a:gd name="T6" fmla="*/ 428738 w 4"/>
                    <a:gd name="T7" fmla="*/ 1118442 h 3"/>
                    <a:gd name="T8" fmla="*/ 314453 w 4"/>
                    <a:gd name="T9" fmla="*/ 1118442 h 3"/>
                    <a:gd name="T10" fmla="*/ 155828 w 4"/>
                    <a:gd name="T11" fmla="*/ 1118442 h 3"/>
                    <a:gd name="T12" fmla="*/ 155828 w 4"/>
                    <a:gd name="T13" fmla="*/ 1118442 h 3"/>
                    <a:gd name="T14" fmla="*/ 0 w 4"/>
                    <a:gd name="T15" fmla="*/ 1118442 h 3"/>
                    <a:gd name="T16" fmla="*/ 314453 w 4"/>
                    <a:gd name="T17" fmla="*/ 1608936 h 3"/>
                    <a:gd name="T18" fmla="*/ 584355 w 4"/>
                    <a:gd name="T19" fmla="*/ 1118442 h 3"/>
                    <a:gd name="T20" fmla="*/ 314453 w 4"/>
                    <a:gd name="T21" fmla="*/ 0 h 3"/>
                    <a:gd name="T22" fmla="*/ 0 w 4"/>
                    <a:gd name="T23" fmla="*/ 1118442 h 3"/>
                    <a:gd name="T24" fmla="*/ 155828 w 4"/>
                    <a:gd name="T25" fmla="*/ 1118442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5" name="Oval 914">
                  <a:extLst>
                    <a:ext uri="{FF2B5EF4-FFF2-40B4-BE49-F238E27FC236}">
                      <a16:creationId xmlns:a16="http://schemas.microsoft.com/office/drawing/2014/main" id="{6936E57A-2270-764E-AF76-3FCF82B4F1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0" y="3968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Oval 915">
                  <a:extLst>
                    <a:ext uri="{FF2B5EF4-FFF2-40B4-BE49-F238E27FC236}">
                      <a16:creationId xmlns:a16="http://schemas.microsoft.com/office/drawing/2014/main" id="{D1F469BE-78D3-0E4D-8A8F-47FD4DF55B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7" y="3976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Freeform 916">
                  <a:extLst>
                    <a:ext uri="{FF2B5EF4-FFF2-40B4-BE49-F238E27FC236}">
                      <a16:creationId xmlns:a16="http://schemas.microsoft.com/office/drawing/2014/main" id="{1119736C-D816-0048-8172-3693D3597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3" y="3976"/>
                  <a:ext cx="12" cy="12"/>
                </a:xfrm>
                <a:custGeom>
                  <a:avLst/>
                  <a:gdLst>
                    <a:gd name="T0" fmla="*/ 262144 w 3"/>
                    <a:gd name="T1" fmla="*/ 262144 h 3"/>
                    <a:gd name="T2" fmla="*/ 262144 w 3"/>
                    <a:gd name="T3" fmla="*/ 262144 h 3"/>
                    <a:gd name="T4" fmla="*/ 524288 w 3"/>
                    <a:gd name="T5" fmla="*/ 262144 h 3"/>
                    <a:gd name="T6" fmla="*/ 524288 w 3"/>
                    <a:gd name="T7" fmla="*/ 262144 h 3"/>
                    <a:gd name="T8" fmla="*/ 524288 w 3"/>
                    <a:gd name="T9" fmla="*/ 524288 h 3"/>
                    <a:gd name="T10" fmla="*/ 262144 w 3"/>
                    <a:gd name="T11" fmla="*/ 262144 h 3"/>
                    <a:gd name="T12" fmla="*/ 262144 w 3"/>
                    <a:gd name="T13" fmla="*/ 262144 h 3"/>
                    <a:gd name="T14" fmla="*/ 0 w 3"/>
                    <a:gd name="T15" fmla="*/ 262144 h 3"/>
                    <a:gd name="T16" fmla="*/ 524288 w 3"/>
                    <a:gd name="T17" fmla="*/ 786432 h 3"/>
                    <a:gd name="T18" fmla="*/ 786432 w 3"/>
                    <a:gd name="T19" fmla="*/ 262144 h 3"/>
                    <a:gd name="T20" fmla="*/ 524288 w 3"/>
                    <a:gd name="T21" fmla="*/ 0 h 3"/>
                    <a:gd name="T22" fmla="*/ 0 w 3"/>
                    <a:gd name="T23" fmla="*/ 262144 h 3"/>
                    <a:gd name="T24" fmla="*/ 262144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8" name="Oval 917">
                  <a:extLst>
                    <a:ext uri="{FF2B5EF4-FFF2-40B4-BE49-F238E27FC236}">
                      <a16:creationId xmlns:a16="http://schemas.microsoft.com/office/drawing/2014/main" id="{12AFAD12-B166-624D-96B2-3D54E815D4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6" y="4033"/>
                  <a:ext cx="39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" name="Oval 918">
                  <a:extLst>
                    <a:ext uri="{FF2B5EF4-FFF2-40B4-BE49-F238E27FC236}">
                      <a16:creationId xmlns:a16="http://schemas.microsoft.com/office/drawing/2014/main" id="{CD6FAEE6-FB3A-DF4C-BE25-24A97C718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4" y="4041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" name="Freeform 919">
                  <a:extLst>
                    <a:ext uri="{FF2B5EF4-FFF2-40B4-BE49-F238E27FC236}">
                      <a16:creationId xmlns:a16="http://schemas.microsoft.com/office/drawing/2014/main" id="{86A51286-01DF-9944-9655-FA3738C2E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4" y="4041"/>
                  <a:ext cx="12" cy="13"/>
                </a:xfrm>
                <a:custGeom>
                  <a:avLst/>
                  <a:gdLst>
                    <a:gd name="T0" fmla="*/ 0 w 3"/>
                    <a:gd name="T1" fmla="*/ 490494 h 3"/>
                    <a:gd name="T2" fmla="*/ 262144 w 3"/>
                    <a:gd name="T3" fmla="*/ 490494 h 3"/>
                    <a:gd name="T4" fmla="*/ 262144 w 3"/>
                    <a:gd name="T5" fmla="*/ 490494 h 3"/>
                    <a:gd name="T6" fmla="*/ 524288 w 3"/>
                    <a:gd name="T7" fmla="*/ 490494 h 3"/>
                    <a:gd name="T8" fmla="*/ 262144 w 3"/>
                    <a:gd name="T9" fmla="*/ 1118442 h 3"/>
                    <a:gd name="T10" fmla="*/ 262144 w 3"/>
                    <a:gd name="T11" fmla="*/ 490494 h 3"/>
                    <a:gd name="T12" fmla="*/ 0 w 3"/>
                    <a:gd name="T13" fmla="*/ 490494 h 3"/>
                    <a:gd name="T14" fmla="*/ 0 w 3"/>
                    <a:gd name="T15" fmla="*/ 490494 h 3"/>
                    <a:gd name="T16" fmla="*/ 262144 w 3"/>
                    <a:gd name="T17" fmla="*/ 1608936 h 3"/>
                    <a:gd name="T18" fmla="*/ 786432 w 3"/>
                    <a:gd name="T19" fmla="*/ 490494 h 3"/>
                    <a:gd name="T20" fmla="*/ 262144 w 3"/>
                    <a:gd name="T21" fmla="*/ 0 h 3"/>
                    <a:gd name="T22" fmla="*/ 0 w 3"/>
                    <a:gd name="T23" fmla="*/ 490494 h 3"/>
                    <a:gd name="T24" fmla="*/ 0 w 3"/>
                    <a:gd name="T25" fmla="*/ 49049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1" name="Oval 920">
                  <a:extLst>
                    <a:ext uri="{FF2B5EF4-FFF2-40B4-BE49-F238E27FC236}">
                      <a16:creationId xmlns:a16="http://schemas.microsoft.com/office/drawing/2014/main" id="{30EA9626-E059-A449-9DD8-AD5A92D0C5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029"/>
                  <a:ext cx="39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" name="Oval 921">
                  <a:extLst>
                    <a:ext uri="{FF2B5EF4-FFF2-40B4-BE49-F238E27FC236}">
                      <a16:creationId xmlns:a16="http://schemas.microsoft.com/office/drawing/2014/main" id="{472DAFC8-E45A-294F-B5FD-0F9D938F0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8" y="4041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" name="Freeform 922">
                  <a:extLst>
                    <a:ext uri="{FF2B5EF4-FFF2-40B4-BE49-F238E27FC236}">
                      <a16:creationId xmlns:a16="http://schemas.microsoft.com/office/drawing/2014/main" id="{A517388E-9645-3A45-957D-65B861557D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8" y="4037"/>
                  <a:ext cx="12" cy="13"/>
                </a:xfrm>
                <a:custGeom>
                  <a:avLst/>
                  <a:gdLst>
                    <a:gd name="T0" fmla="*/ 0 w 3"/>
                    <a:gd name="T1" fmla="*/ 1118442 h 3"/>
                    <a:gd name="T2" fmla="*/ 262144 w 3"/>
                    <a:gd name="T3" fmla="*/ 1118442 h 3"/>
                    <a:gd name="T4" fmla="*/ 262144 w 3"/>
                    <a:gd name="T5" fmla="*/ 490494 h 3"/>
                    <a:gd name="T6" fmla="*/ 524288 w 3"/>
                    <a:gd name="T7" fmla="*/ 1118442 h 3"/>
                    <a:gd name="T8" fmla="*/ 262144 w 3"/>
                    <a:gd name="T9" fmla="*/ 1118442 h 3"/>
                    <a:gd name="T10" fmla="*/ 262144 w 3"/>
                    <a:gd name="T11" fmla="*/ 1118442 h 3"/>
                    <a:gd name="T12" fmla="*/ 0 w 3"/>
                    <a:gd name="T13" fmla="*/ 1118442 h 3"/>
                    <a:gd name="T14" fmla="*/ 0 w 3"/>
                    <a:gd name="T15" fmla="*/ 1118442 h 3"/>
                    <a:gd name="T16" fmla="*/ 262144 w 3"/>
                    <a:gd name="T17" fmla="*/ 1608936 h 3"/>
                    <a:gd name="T18" fmla="*/ 786432 w 3"/>
                    <a:gd name="T19" fmla="*/ 1118442 h 3"/>
                    <a:gd name="T20" fmla="*/ 262144 w 3"/>
                    <a:gd name="T21" fmla="*/ 0 h 3"/>
                    <a:gd name="T22" fmla="*/ 0 w 3"/>
                    <a:gd name="T23" fmla="*/ 1118442 h 3"/>
                    <a:gd name="T24" fmla="*/ 0 w 3"/>
                    <a:gd name="T25" fmla="*/ 1118442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4" name="Oval 923">
                  <a:extLst>
                    <a:ext uri="{FF2B5EF4-FFF2-40B4-BE49-F238E27FC236}">
                      <a16:creationId xmlns:a16="http://schemas.microsoft.com/office/drawing/2014/main" id="{B0B5F6D3-89CD-E94E-A409-06F195305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7" y="3825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Oval 924">
                  <a:extLst>
                    <a:ext uri="{FF2B5EF4-FFF2-40B4-BE49-F238E27FC236}">
                      <a16:creationId xmlns:a16="http://schemas.microsoft.com/office/drawing/2014/main" id="{1A824101-718C-1442-9FB0-B4187FE9B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4" y="3833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Freeform 925">
                  <a:extLst>
                    <a:ext uri="{FF2B5EF4-FFF2-40B4-BE49-F238E27FC236}">
                      <a16:creationId xmlns:a16="http://schemas.microsoft.com/office/drawing/2014/main" id="{C77BA5AA-17BE-AD48-B63C-ED5786393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3829"/>
                  <a:ext cx="15" cy="16"/>
                </a:xfrm>
                <a:custGeom>
                  <a:avLst/>
                  <a:gdLst>
                    <a:gd name="T0" fmla="*/ 155828 w 4"/>
                    <a:gd name="T1" fmla="*/ 524288 h 4"/>
                    <a:gd name="T2" fmla="*/ 155828 w 4"/>
                    <a:gd name="T3" fmla="*/ 524288 h 4"/>
                    <a:gd name="T4" fmla="*/ 314453 w 4"/>
                    <a:gd name="T5" fmla="*/ 262144 h 4"/>
                    <a:gd name="T6" fmla="*/ 428738 w 4"/>
                    <a:gd name="T7" fmla="*/ 524288 h 4"/>
                    <a:gd name="T8" fmla="*/ 314453 w 4"/>
                    <a:gd name="T9" fmla="*/ 786432 h 4"/>
                    <a:gd name="T10" fmla="*/ 155828 w 4"/>
                    <a:gd name="T11" fmla="*/ 524288 h 4"/>
                    <a:gd name="T12" fmla="*/ 155828 w 4"/>
                    <a:gd name="T13" fmla="*/ 524288 h 4"/>
                    <a:gd name="T14" fmla="*/ 0 w 4"/>
                    <a:gd name="T15" fmla="*/ 524288 h 4"/>
                    <a:gd name="T16" fmla="*/ 314453 w 4"/>
                    <a:gd name="T17" fmla="*/ 1048576 h 4"/>
                    <a:gd name="T18" fmla="*/ 584355 w 4"/>
                    <a:gd name="T19" fmla="*/ 524288 h 4"/>
                    <a:gd name="T20" fmla="*/ 314453 w 4"/>
                    <a:gd name="T21" fmla="*/ 0 h 4"/>
                    <a:gd name="T22" fmla="*/ 0 w 4"/>
                    <a:gd name="T23" fmla="*/ 524288 h 4"/>
                    <a:gd name="T24" fmla="*/ 155828 w 4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7" name="Oval 926">
                  <a:extLst>
                    <a:ext uri="{FF2B5EF4-FFF2-40B4-BE49-F238E27FC236}">
                      <a16:creationId xmlns:a16="http://schemas.microsoft.com/office/drawing/2014/main" id="{FB14C583-A7B9-3942-806A-FE3976FB87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6" y="3899"/>
                  <a:ext cx="35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Oval 927">
                  <a:extLst>
                    <a:ext uri="{FF2B5EF4-FFF2-40B4-BE49-F238E27FC236}">
                      <a16:creationId xmlns:a16="http://schemas.microsoft.com/office/drawing/2014/main" id="{CDB29FF9-8CDA-9046-A439-D8C33AB4E9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4" y="3907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" name="Freeform 928">
                  <a:extLst>
                    <a:ext uri="{FF2B5EF4-FFF2-40B4-BE49-F238E27FC236}">
                      <a16:creationId xmlns:a16="http://schemas.microsoft.com/office/drawing/2014/main" id="{F9A3D1D6-F71A-7443-8CBA-DA6CAD1FDC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0" y="3907"/>
                  <a:ext cx="15" cy="12"/>
                </a:xfrm>
                <a:custGeom>
                  <a:avLst/>
                  <a:gdLst>
                    <a:gd name="T0" fmla="*/ 155828 w 4"/>
                    <a:gd name="T1" fmla="*/ 524288 h 3"/>
                    <a:gd name="T2" fmla="*/ 155828 w 4"/>
                    <a:gd name="T3" fmla="*/ 524288 h 3"/>
                    <a:gd name="T4" fmla="*/ 314453 w 4"/>
                    <a:gd name="T5" fmla="*/ 262144 h 3"/>
                    <a:gd name="T6" fmla="*/ 428738 w 4"/>
                    <a:gd name="T7" fmla="*/ 524288 h 3"/>
                    <a:gd name="T8" fmla="*/ 314453 w 4"/>
                    <a:gd name="T9" fmla="*/ 524288 h 3"/>
                    <a:gd name="T10" fmla="*/ 155828 w 4"/>
                    <a:gd name="T11" fmla="*/ 524288 h 3"/>
                    <a:gd name="T12" fmla="*/ 155828 w 4"/>
                    <a:gd name="T13" fmla="*/ 524288 h 3"/>
                    <a:gd name="T14" fmla="*/ 0 w 4"/>
                    <a:gd name="T15" fmla="*/ 524288 h 3"/>
                    <a:gd name="T16" fmla="*/ 314453 w 4"/>
                    <a:gd name="T17" fmla="*/ 786432 h 3"/>
                    <a:gd name="T18" fmla="*/ 584355 w 4"/>
                    <a:gd name="T19" fmla="*/ 524288 h 3"/>
                    <a:gd name="T20" fmla="*/ 314453 w 4"/>
                    <a:gd name="T21" fmla="*/ 0 h 3"/>
                    <a:gd name="T22" fmla="*/ 0 w 4"/>
                    <a:gd name="T23" fmla="*/ 524288 h 3"/>
                    <a:gd name="T24" fmla="*/ 155828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0" name="Oval 929">
                  <a:extLst>
                    <a:ext uri="{FF2B5EF4-FFF2-40B4-BE49-F238E27FC236}">
                      <a16:creationId xmlns:a16="http://schemas.microsoft.com/office/drawing/2014/main" id="{3DAADC32-232D-ED43-9BB5-00AF60B741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7" y="3919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" name="Oval 930">
                  <a:extLst>
                    <a:ext uri="{FF2B5EF4-FFF2-40B4-BE49-F238E27FC236}">
                      <a16:creationId xmlns:a16="http://schemas.microsoft.com/office/drawing/2014/main" id="{DEB941E8-5037-7045-8609-37C7219548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4" y="3927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" name="Freeform 931">
                  <a:extLst>
                    <a:ext uri="{FF2B5EF4-FFF2-40B4-BE49-F238E27FC236}">
                      <a16:creationId xmlns:a16="http://schemas.microsoft.com/office/drawing/2014/main" id="{5B6BAF6B-80B0-AD40-9376-AE45F3F441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1" y="3923"/>
                  <a:ext cx="15" cy="16"/>
                </a:xfrm>
                <a:custGeom>
                  <a:avLst/>
                  <a:gdLst>
                    <a:gd name="T0" fmla="*/ 155828 w 4"/>
                    <a:gd name="T1" fmla="*/ 524288 h 4"/>
                    <a:gd name="T2" fmla="*/ 155828 w 4"/>
                    <a:gd name="T3" fmla="*/ 524288 h 4"/>
                    <a:gd name="T4" fmla="*/ 314453 w 4"/>
                    <a:gd name="T5" fmla="*/ 262144 h 4"/>
                    <a:gd name="T6" fmla="*/ 428738 w 4"/>
                    <a:gd name="T7" fmla="*/ 524288 h 4"/>
                    <a:gd name="T8" fmla="*/ 314453 w 4"/>
                    <a:gd name="T9" fmla="*/ 786432 h 4"/>
                    <a:gd name="T10" fmla="*/ 155828 w 4"/>
                    <a:gd name="T11" fmla="*/ 524288 h 4"/>
                    <a:gd name="T12" fmla="*/ 155828 w 4"/>
                    <a:gd name="T13" fmla="*/ 524288 h 4"/>
                    <a:gd name="T14" fmla="*/ 0 w 4"/>
                    <a:gd name="T15" fmla="*/ 524288 h 4"/>
                    <a:gd name="T16" fmla="*/ 314453 w 4"/>
                    <a:gd name="T17" fmla="*/ 1048576 h 4"/>
                    <a:gd name="T18" fmla="*/ 584355 w 4"/>
                    <a:gd name="T19" fmla="*/ 524288 h 4"/>
                    <a:gd name="T20" fmla="*/ 314453 w 4"/>
                    <a:gd name="T21" fmla="*/ 0 h 4"/>
                    <a:gd name="T22" fmla="*/ 0 w 4"/>
                    <a:gd name="T23" fmla="*/ 524288 h 4"/>
                    <a:gd name="T24" fmla="*/ 155828 w 4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3" name="Oval 932">
                  <a:extLst>
                    <a:ext uri="{FF2B5EF4-FFF2-40B4-BE49-F238E27FC236}">
                      <a16:creationId xmlns:a16="http://schemas.microsoft.com/office/drawing/2014/main" id="{0401278A-3FD4-D142-ADE8-8016ED68B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0" y="3980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" name="Oval 933">
                  <a:extLst>
                    <a:ext uri="{FF2B5EF4-FFF2-40B4-BE49-F238E27FC236}">
                      <a16:creationId xmlns:a16="http://schemas.microsoft.com/office/drawing/2014/main" id="{8D82F06D-5F72-FA48-A839-7B0B0C0FD0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8" y="3988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" name="Freeform 934">
                  <a:extLst>
                    <a:ext uri="{FF2B5EF4-FFF2-40B4-BE49-F238E27FC236}">
                      <a16:creationId xmlns:a16="http://schemas.microsoft.com/office/drawing/2014/main" id="{127E89CA-2A19-1349-AE61-B454583928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4" y="3984"/>
                  <a:ext cx="15" cy="17"/>
                </a:xfrm>
                <a:custGeom>
                  <a:avLst/>
                  <a:gdLst>
                    <a:gd name="T0" fmla="*/ 155828 w 4"/>
                    <a:gd name="T1" fmla="*/ 955273 h 4"/>
                    <a:gd name="T2" fmla="*/ 155828 w 4"/>
                    <a:gd name="T3" fmla="*/ 955273 h 4"/>
                    <a:gd name="T4" fmla="*/ 314453 w 4"/>
                    <a:gd name="T5" fmla="*/ 424435 h 4"/>
                    <a:gd name="T6" fmla="*/ 428738 w 4"/>
                    <a:gd name="T7" fmla="*/ 955273 h 4"/>
                    <a:gd name="T8" fmla="*/ 314453 w 4"/>
                    <a:gd name="T9" fmla="*/ 1379703 h 4"/>
                    <a:gd name="T10" fmla="*/ 155828 w 4"/>
                    <a:gd name="T11" fmla="*/ 955273 h 4"/>
                    <a:gd name="T12" fmla="*/ 155828 w 4"/>
                    <a:gd name="T13" fmla="*/ 955273 h 4"/>
                    <a:gd name="T14" fmla="*/ 0 w 4"/>
                    <a:gd name="T15" fmla="*/ 955273 h 4"/>
                    <a:gd name="T16" fmla="*/ 314453 w 4"/>
                    <a:gd name="T17" fmla="*/ 1803849 h 4"/>
                    <a:gd name="T18" fmla="*/ 584355 w 4"/>
                    <a:gd name="T19" fmla="*/ 955273 h 4"/>
                    <a:gd name="T20" fmla="*/ 314453 w 4"/>
                    <a:gd name="T21" fmla="*/ 0 h 4"/>
                    <a:gd name="T22" fmla="*/ 0 w 4"/>
                    <a:gd name="T23" fmla="*/ 955273 h 4"/>
                    <a:gd name="T24" fmla="*/ 155828 w 4"/>
                    <a:gd name="T25" fmla="*/ 955273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" name="Oval 935">
                  <a:extLst>
                    <a:ext uri="{FF2B5EF4-FFF2-40B4-BE49-F238E27FC236}">
                      <a16:creationId xmlns:a16="http://schemas.microsoft.com/office/drawing/2014/main" id="{8F153AB4-0F87-594D-8FF3-8B9BFE17D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0" y="3217"/>
                  <a:ext cx="38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" name="Oval 936">
                  <a:extLst>
                    <a:ext uri="{FF2B5EF4-FFF2-40B4-BE49-F238E27FC236}">
                      <a16:creationId xmlns:a16="http://schemas.microsoft.com/office/drawing/2014/main" id="{C7C46FCB-7D01-D948-9A35-98A2759CFB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7" y="3229"/>
                  <a:ext cx="12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" name="Freeform 937">
                  <a:extLst>
                    <a:ext uri="{FF2B5EF4-FFF2-40B4-BE49-F238E27FC236}">
                      <a16:creationId xmlns:a16="http://schemas.microsoft.com/office/drawing/2014/main" id="{4B79473A-605F-BC4B-97A6-E366023AEC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3225"/>
                  <a:ext cx="12" cy="12"/>
                </a:xfrm>
                <a:custGeom>
                  <a:avLst/>
                  <a:gdLst>
                    <a:gd name="T0" fmla="*/ 0 w 3"/>
                    <a:gd name="T1" fmla="*/ 524288 h 3"/>
                    <a:gd name="T2" fmla="*/ 262144 w 3"/>
                    <a:gd name="T3" fmla="*/ 524288 h 3"/>
                    <a:gd name="T4" fmla="*/ 262144 w 3"/>
                    <a:gd name="T5" fmla="*/ 262144 h 3"/>
                    <a:gd name="T6" fmla="*/ 524288 w 3"/>
                    <a:gd name="T7" fmla="*/ 524288 h 3"/>
                    <a:gd name="T8" fmla="*/ 262144 w 3"/>
                    <a:gd name="T9" fmla="*/ 524288 h 3"/>
                    <a:gd name="T10" fmla="*/ 262144 w 3"/>
                    <a:gd name="T11" fmla="*/ 524288 h 3"/>
                    <a:gd name="T12" fmla="*/ 0 w 3"/>
                    <a:gd name="T13" fmla="*/ 524288 h 3"/>
                    <a:gd name="T14" fmla="*/ 0 w 3"/>
                    <a:gd name="T15" fmla="*/ 524288 h 3"/>
                    <a:gd name="T16" fmla="*/ 262144 w 3"/>
                    <a:gd name="T17" fmla="*/ 786432 h 3"/>
                    <a:gd name="T18" fmla="*/ 786432 w 3"/>
                    <a:gd name="T19" fmla="*/ 524288 h 3"/>
                    <a:gd name="T20" fmla="*/ 262144 w 3"/>
                    <a:gd name="T21" fmla="*/ 0 h 3"/>
                    <a:gd name="T22" fmla="*/ 0 w 3"/>
                    <a:gd name="T23" fmla="*/ 524288 h 3"/>
                    <a:gd name="T24" fmla="*/ 0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9" name="Oval 938">
                  <a:extLst>
                    <a:ext uri="{FF2B5EF4-FFF2-40B4-BE49-F238E27FC236}">
                      <a16:creationId xmlns:a16="http://schemas.microsoft.com/office/drawing/2014/main" id="{D5F61071-5442-0E46-A1C0-5AF7043579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9" y="3160"/>
                  <a:ext cx="38" cy="40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" name="Oval 939">
                  <a:extLst>
                    <a:ext uri="{FF2B5EF4-FFF2-40B4-BE49-F238E27FC236}">
                      <a16:creationId xmlns:a16="http://schemas.microsoft.com/office/drawing/2014/main" id="{E970D051-F29B-404E-8519-F83174FF77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6" y="3172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" name="Freeform 940">
                  <a:extLst>
                    <a:ext uri="{FF2B5EF4-FFF2-40B4-BE49-F238E27FC236}">
                      <a16:creationId xmlns:a16="http://schemas.microsoft.com/office/drawing/2014/main" id="{2875A85F-46A5-214F-80A0-144676A2D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" y="3168"/>
                  <a:ext cx="12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262144 w 3"/>
                    <a:gd name="T3" fmla="*/ 524288 h 4"/>
                    <a:gd name="T4" fmla="*/ 262144 w 3"/>
                    <a:gd name="T5" fmla="*/ 262144 h 4"/>
                    <a:gd name="T6" fmla="*/ 524288 w 3"/>
                    <a:gd name="T7" fmla="*/ 524288 h 4"/>
                    <a:gd name="T8" fmla="*/ 262144 w 3"/>
                    <a:gd name="T9" fmla="*/ 786432 h 4"/>
                    <a:gd name="T10" fmla="*/ 262144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62144 w 3"/>
                    <a:gd name="T17" fmla="*/ 1048576 h 4"/>
                    <a:gd name="T18" fmla="*/ 786432 w 3"/>
                    <a:gd name="T19" fmla="*/ 524288 h 4"/>
                    <a:gd name="T20" fmla="*/ 262144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2" name="Oval 941">
                  <a:extLst>
                    <a:ext uri="{FF2B5EF4-FFF2-40B4-BE49-F238E27FC236}">
                      <a16:creationId xmlns:a16="http://schemas.microsoft.com/office/drawing/2014/main" id="{52E3C2FF-76F9-134A-BBC8-502E145B0D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0" y="3156"/>
                  <a:ext cx="34" cy="40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" name="Oval 942">
                  <a:extLst>
                    <a:ext uri="{FF2B5EF4-FFF2-40B4-BE49-F238E27FC236}">
                      <a16:creationId xmlns:a16="http://schemas.microsoft.com/office/drawing/2014/main" id="{32FAB26B-82F0-D344-A87F-AB2D693E8C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7" y="3168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" name="Freeform 943">
                  <a:extLst>
                    <a:ext uri="{FF2B5EF4-FFF2-40B4-BE49-F238E27FC236}">
                      <a16:creationId xmlns:a16="http://schemas.microsoft.com/office/drawing/2014/main" id="{A0F24B6E-DD8A-5F4B-BA24-7133241EBA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3" y="3164"/>
                  <a:ext cx="16" cy="12"/>
                </a:xfrm>
                <a:custGeom>
                  <a:avLst/>
                  <a:gdLst>
                    <a:gd name="T0" fmla="*/ 262144 w 4"/>
                    <a:gd name="T1" fmla="*/ 524288 h 3"/>
                    <a:gd name="T2" fmla="*/ 262144 w 4"/>
                    <a:gd name="T3" fmla="*/ 524288 h 3"/>
                    <a:gd name="T4" fmla="*/ 524288 w 4"/>
                    <a:gd name="T5" fmla="*/ 262144 h 3"/>
                    <a:gd name="T6" fmla="*/ 786432 w 4"/>
                    <a:gd name="T7" fmla="*/ 524288 h 3"/>
                    <a:gd name="T8" fmla="*/ 524288 w 4"/>
                    <a:gd name="T9" fmla="*/ 524288 h 3"/>
                    <a:gd name="T10" fmla="*/ 262144 w 4"/>
                    <a:gd name="T11" fmla="*/ 524288 h 3"/>
                    <a:gd name="T12" fmla="*/ 262144 w 4"/>
                    <a:gd name="T13" fmla="*/ 524288 h 3"/>
                    <a:gd name="T14" fmla="*/ 0 w 4"/>
                    <a:gd name="T15" fmla="*/ 524288 h 3"/>
                    <a:gd name="T16" fmla="*/ 524288 w 4"/>
                    <a:gd name="T17" fmla="*/ 786432 h 3"/>
                    <a:gd name="T18" fmla="*/ 1048576 w 4"/>
                    <a:gd name="T19" fmla="*/ 524288 h 3"/>
                    <a:gd name="T20" fmla="*/ 524288 w 4"/>
                    <a:gd name="T21" fmla="*/ 0 h 3"/>
                    <a:gd name="T22" fmla="*/ 0 w 4"/>
                    <a:gd name="T23" fmla="*/ 524288 h 3"/>
                    <a:gd name="T24" fmla="*/ 262144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3" y="3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5" name="Oval 944">
                  <a:extLst>
                    <a:ext uri="{FF2B5EF4-FFF2-40B4-BE49-F238E27FC236}">
                      <a16:creationId xmlns:a16="http://schemas.microsoft.com/office/drawing/2014/main" id="{3D46F63B-7F1E-4B4E-9960-53EE7EF96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1" y="3098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" name="Oval 945">
                  <a:extLst>
                    <a:ext uri="{FF2B5EF4-FFF2-40B4-BE49-F238E27FC236}">
                      <a16:creationId xmlns:a16="http://schemas.microsoft.com/office/drawing/2014/main" id="{6E7B215E-B4C9-0F4B-ACAC-FF4830744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9" y="3107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" name="Freeform 946">
                  <a:extLst>
                    <a:ext uri="{FF2B5EF4-FFF2-40B4-BE49-F238E27FC236}">
                      <a16:creationId xmlns:a16="http://schemas.microsoft.com/office/drawing/2014/main" id="{46AC3DC9-8AA7-564E-9F16-49B90BF24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5" y="3107"/>
                  <a:ext cx="12" cy="12"/>
                </a:xfrm>
                <a:custGeom>
                  <a:avLst/>
                  <a:gdLst>
                    <a:gd name="T0" fmla="*/ 262144 w 3"/>
                    <a:gd name="T1" fmla="*/ 524288 h 3"/>
                    <a:gd name="T2" fmla="*/ 262144 w 3"/>
                    <a:gd name="T3" fmla="*/ 524288 h 3"/>
                    <a:gd name="T4" fmla="*/ 524288 w 3"/>
                    <a:gd name="T5" fmla="*/ 262144 h 3"/>
                    <a:gd name="T6" fmla="*/ 524288 w 3"/>
                    <a:gd name="T7" fmla="*/ 524288 h 3"/>
                    <a:gd name="T8" fmla="*/ 524288 w 3"/>
                    <a:gd name="T9" fmla="*/ 524288 h 3"/>
                    <a:gd name="T10" fmla="*/ 262144 w 3"/>
                    <a:gd name="T11" fmla="*/ 524288 h 3"/>
                    <a:gd name="T12" fmla="*/ 262144 w 3"/>
                    <a:gd name="T13" fmla="*/ 524288 h 3"/>
                    <a:gd name="T14" fmla="*/ 0 w 3"/>
                    <a:gd name="T15" fmla="*/ 524288 h 3"/>
                    <a:gd name="T16" fmla="*/ 524288 w 3"/>
                    <a:gd name="T17" fmla="*/ 786432 h 3"/>
                    <a:gd name="T18" fmla="*/ 786432 w 3"/>
                    <a:gd name="T19" fmla="*/ 524288 h 3"/>
                    <a:gd name="T20" fmla="*/ 524288 w 3"/>
                    <a:gd name="T21" fmla="*/ 0 h 3"/>
                    <a:gd name="T22" fmla="*/ 0 w 3"/>
                    <a:gd name="T23" fmla="*/ 524288 h 3"/>
                    <a:gd name="T24" fmla="*/ 262144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8" name="Oval 947">
                  <a:extLst>
                    <a:ext uri="{FF2B5EF4-FFF2-40B4-BE49-F238E27FC236}">
                      <a16:creationId xmlns:a16="http://schemas.microsoft.com/office/drawing/2014/main" id="{07C3E36C-3FD2-C543-8D81-72FE2619F0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5" y="3552"/>
                  <a:ext cx="34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" name="Oval 948">
                  <a:extLst>
                    <a:ext uri="{FF2B5EF4-FFF2-40B4-BE49-F238E27FC236}">
                      <a16:creationId xmlns:a16="http://schemas.microsoft.com/office/drawing/2014/main" id="{C3B95626-2CA3-0149-AD3D-E05FE085AB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2" y="3560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" name="Freeform 949">
                  <a:extLst>
                    <a:ext uri="{FF2B5EF4-FFF2-40B4-BE49-F238E27FC236}">
                      <a16:creationId xmlns:a16="http://schemas.microsoft.com/office/drawing/2014/main" id="{0B4E5CEA-86C4-5A44-BD04-E85C259E3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3556"/>
                  <a:ext cx="11" cy="16"/>
                </a:xfrm>
                <a:custGeom>
                  <a:avLst/>
                  <a:gdLst>
                    <a:gd name="T0" fmla="*/ 133932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133932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133932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1" name="Oval 950">
                  <a:extLst>
                    <a:ext uri="{FF2B5EF4-FFF2-40B4-BE49-F238E27FC236}">
                      <a16:creationId xmlns:a16="http://schemas.microsoft.com/office/drawing/2014/main" id="{21BEA4FB-6A59-E241-94F4-63E3FDBE58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8" y="3694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" name="Oval 951">
                  <a:extLst>
                    <a:ext uri="{FF2B5EF4-FFF2-40B4-BE49-F238E27FC236}">
                      <a16:creationId xmlns:a16="http://schemas.microsoft.com/office/drawing/2014/main" id="{1E288289-4A20-F846-8A6B-8B48327C93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3703"/>
                  <a:ext cx="11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" name="Freeform 952">
                  <a:extLst>
                    <a:ext uri="{FF2B5EF4-FFF2-40B4-BE49-F238E27FC236}">
                      <a16:creationId xmlns:a16="http://schemas.microsoft.com/office/drawing/2014/main" id="{A351AA40-4405-FE4E-9D43-FCAEA08AF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2" y="3698"/>
                  <a:ext cx="11" cy="17"/>
                </a:xfrm>
                <a:custGeom>
                  <a:avLst/>
                  <a:gdLst>
                    <a:gd name="T0" fmla="*/ 0 w 3"/>
                    <a:gd name="T1" fmla="*/ 955273 h 4"/>
                    <a:gd name="T2" fmla="*/ 133932 w 3"/>
                    <a:gd name="T3" fmla="*/ 955273 h 4"/>
                    <a:gd name="T4" fmla="*/ 230652 w 3"/>
                    <a:gd name="T5" fmla="*/ 424435 h 4"/>
                    <a:gd name="T6" fmla="*/ 230652 w 3"/>
                    <a:gd name="T7" fmla="*/ 955273 h 4"/>
                    <a:gd name="T8" fmla="*/ 230652 w 3"/>
                    <a:gd name="T9" fmla="*/ 1379703 h 4"/>
                    <a:gd name="T10" fmla="*/ 133932 w 3"/>
                    <a:gd name="T11" fmla="*/ 955273 h 4"/>
                    <a:gd name="T12" fmla="*/ 0 w 3"/>
                    <a:gd name="T13" fmla="*/ 955273 h 4"/>
                    <a:gd name="T14" fmla="*/ 0 w 3"/>
                    <a:gd name="T15" fmla="*/ 955273 h 4"/>
                    <a:gd name="T16" fmla="*/ 230652 w 3"/>
                    <a:gd name="T17" fmla="*/ 1803849 h 4"/>
                    <a:gd name="T18" fmla="*/ 357152 w 3"/>
                    <a:gd name="T19" fmla="*/ 955273 h 4"/>
                    <a:gd name="T20" fmla="*/ 230652 w 3"/>
                    <a:gd name="T21" fmla="*/ 0 h 4"/>
                    <a:gd name="T22" fmla="*/ 0 w 3"/>
                    <a:gd name="T23" fmla="*/ 955273 h 4"/>
                    <a:gd name="T24" fmla="*/ 0 w 3"/>
                    <a:gd name="T25" fmla="*/ 955273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4" name="Oval 953">
                  <a:extLst>
                    <a:ext uri="{FF2B5EF4-FFF2-40B4-BE49-F238E27FC236}">
                      <a16:creationId xmlns:a16="http://schemas.microsoft.com/office/drawing/2014/main" id="{FD62EA50-918D-9742-A686-B336A92C4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1" y="3707"/>
                  <a:ext cx="34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" name="Oval 954">
                  <a:extLst>
                    <a:ext uri="{FF2B5EF4-FFF2-40B4-BE49-F238E27FC236}">
                      <a16:creationId xmlns:a16="http://schemas.microsoft.com/office/drawing/2014/main" id="{CE10EFFE-F1BD-A74B-859F-31E779A002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" y="3715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" name="Freeform 955">
                  <a:extLst>
                    <a:ext uri="{FF2B5EF4-FFF2-40B4-BE49-F238E27FC236}">
                      <a16:creationId xmlns:a16="http://schemas.microsoft.com/office/drawing/2014/main" id="{3B92A50D-4B77-0F42-8604-EA04109A1C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4" y="3711"/>
                  <a:ext cx="16" cy="16"/>
                </a:xfrm>
                <a:custGeom>
                  <a:avLst/>
                  <a:gdLst>
                    <a:gd name="T0" fmla="*/ 262144 w 4"/>
                    <a:gd name="T1" fmla="*/ 524288 h 4"/>
                    <a:gd name="T2" fmla="*/ 262144 w 4"/>
                    <a:gd name="T3" fmla="*/ 524288 h 4"/>
                    <a:gd name="T4" fmla="*/ 524288 w 4"/>
                    <a:gd name="T5" fmla="*/ 262144 h 4"/>
                    <a:gd name="T6" fmla="*/ 786432 w 4"/>
                    <a:gd name="T7" fmla="*/ 524288 h 4"/>
                    <a:gd name="T8" fmla="*/ 524288 w 4"/>
                    <a:gd name="T9" fmla="*/ 786432 h 4"/>
                    <a:gd name="T10" fmla="*/ 262144 w 4"/>
                    <a:gd name="T11" fmla="*/ 524288 h 4"/>
                    <a:gd name="T12" fmla="*/ 262144 w 4"/>
                    <a:gd name="T13" fmla="*/ 524288 h 4"/>
                    <a:gd name="T14" fmla="*/ 0 w 4"/>
                    <a:gd name="T15" fmla="*/ 524288 h 4"/>
                    <a:gd name="T16" fmla="*/ 524288 w 4"/>
                    <a:gd name="T17" fmla="*/ 1048576 h 4"/>
                    <a:gd name="T18" fmla="*/ 1048576 w 4"/>
                    <a:gd name="T19" fmla="*/ 524288 h 4"/>
                    <a:gd name="T20" fmla="*/ 524288 w 4"/>
                    <a:gd name="T21" fmla="*/ 0 h 4"/>
                    <a:gd name="T22" fmla="*/ 0 w 4"/>
                    <a:gd name="T23" fmla="*/ 524288 h 4"/>
                    <a:gd name="T24" fmla="*/ 262144 w 4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7" name="Oval 956">
                  <a:extLst>
                    <a:ext uri="{FF2B5EF4-FFF2-40B4-BE49-F238E27FC236}">
                      <a16:creationId xmlns:a16="http://schemas.microsoft.com/office/drawing/2014/main" id="{74F15E62-6056-BC48-908F-AC1C7B4FA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3" y="3601"/>
                  <a:ext cx="38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" name="Oval 957">
                  <a:extLst>
                    <a:ext uri="{FF2B5EF4-FFF2-40B4-BE49-F238E27FC236}">
                      <a16:creationId xmlns:a16="http://schemas.microsoft.com/office/drawing/2014/main" id="{3DEE7B52-5BF3-8545-AB3D-F55E148FC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1" y="3609"/>
                  <a:ext cx="11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" name="Freeform 958">
                  <a:extLst>
                    <a:ext uri="{FF2B5EF4-FFF2-40B4-BE49-F238E27FC236}">
                      <a16:creationId xmlns:a16="http://schemas.microsoft.com/office/drawing/2014/main" id="{60043B4C-0CA6-A54C-A925-F3531B263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1" y="3605"/>
                  <a:ext cx="11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0" name="Oval 959">
                  <a:extLst>
                    <a:ext uri="{FF2B5EF4-FFF2-40B4-BE49-F238E27FC236}">
                      <a16:creationId xmlns:a16="http://schemas.microsoft.com/office/drawing/2014/main" id="{CB6A28A2-6EF5-AD46-8C13-98292FEA3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4" y="3360"/>
                  <a:ext cx="38" cy="40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" name="Oval 960">
                  <a:extLst>
                    <a:ext uri="{FF2B5EF4-FFF2-40B4-BE49-F238E27FC236}">
                      <a16:creationId xmlns:a16="http://schemas.microsoft.com/office/drawing/2014/main" id="{703DF95D-0F6C-CA44-B5DA-B4073233B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1" y="3372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" name="Freeform 961">
                  <a:extLst>
                    <a:ext uri="{FF2B5EF4-FFF2-40B4-BE49-F238E27FC236}">
                      <a16:creationId xmlns:a16="http://schemas.microsoft.com/office/drawing/2014/main" id="{9F053F19-54FD-7C4C-8BF4-091E480D6E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1" y="3368"/>
                  <a:ext cx="12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262144 w 3"/>
                    <a:gd name="T3" fmla="*/ 524288 h 4"/>
                    <a:gd name="T4" fmla="*/ 262144 w 3"/>
                    <a:gd name="T5" fmla="*/ 262144 h 4"/>
                    <a:gd name="T6" fmla="*/ 524288 w 3"/>
                    <a:gd name="T7" fmla="*/ 524288 h 4"/>
                    <a:gd name="T8" fmla="*/ 262144 w 3"/>
                    <a:gd name="T9" fmla="*/ 786432 h 4"/>
                    <a:gd name="T10" fmla="*/ 262144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62144 w 3"/>
                    <a:gd name="T17" fmla="*/ 1048576 h 4"/>
                    <a:gd name="T18" fmla="*/ 786432 w 3"/>
                    <a:gd name="T19" fmla="*/ 524288 h 4"/>
                    <a:gd name="T20" fmla="*/ 262144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3" name="Oval 962">
                  <a:extLst>
                    <a:ext uri="{FF2B5EF4-FFF2-40B4-BE49-F238E27FC236}">
                      <a16:creationId xmlns:a16="http://schemas.microsoft.com/office/drawing/2014/main" id="{FCA0F821-14B8-9346-ADCB-E3B5B3004A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4" y="3323"/>
                  <a:ext cx="35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" name="Oval 963">
                  <a:extLst>
                    <a:ext uri="{FF2B5EF4-FFF2-40B4-BE49-F238E27FC236}">
                      <a16:creationId xmlns:a16="http://schemas.microsoft.com/office/drawing/2014/main" id="{CCA7CF02-4CE6-7540-A7CE-09732ADB12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2" y="3331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" name="Freeform 964">
                  <a:extLst>
                    <a:ext uri="{FF2B5EF4-FFF2-40B4-BE49-F238E27FC236}">
                      <a16:creationId xmlns:a16="http://schemas.microsoft.com/office/drawing/2014/main" id="{D0360B7B-6812-4945-B978-EFF2607AF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3331"/>
                  <a:ext cx="12" cy="12"/>
                </a:xfrm>
                <a:custGeom>
                  <a:avLst/>
                  <a:gdLst>
                    <a:gd name="T0" fmla="*/ 262144 w 3"/>
                    <a:gd name="T1" fmla="*/ 524288 h 3"/>
                    <a:gd name="T2" fmla="*/ 262144 w 3"/>
                    <a:gd name="T3" fmla="*/ 524288 h 3"/>
                    <a:gd name="T4" fmla="*/ 524288 w 3"/>
                    <a:gd name="T5" fmla="*/ 262144 h 3"/>
                    <a:gd name="T6" fmla="*/ 524288 w 3"/>
                    <a:gd name="T7" fmla="*/ 524288 h 3"/>
                    <a:gd name="T8" fmla="*/ 524288 w 3"/>
                    <a:gd name="T9" fmla="*/ 524288 h 3"/>
                    <a:gd name="T10" fmla="*/ 262144 w 3"/>
                    <a:gd name="T11" fmla="*/ 524288 h 3"/>
                    <a:gd name="T12" fmla="*/ 262144 w 3"/>
                    <a:gd name="T13" fmla="*/ 524288 h 3"/>
                    <a:gd name="T14" fmla="*/ 0 w 3"/>
                    <a:gd name="T15" fmla="*/ 524288 h 3"/>
                    <a:gd name="T16" fmla="*/ 524288 w 3"/>
                    <a:gd name="T17" fmla="*/ 786432 h 3"/>
                    <a:gd name="T18" fmla="*/ 786432 w 3"/>
                    <a:gd name="T19" fmla="*/ 524288 h 3"/>
                    <a:gd name="T20" fmla="*/ 524288 w 3"/>
                    <a:gd name="T21" fmla="*/ 0 h 3"/>
                    <a:gd name="T22" fmla="*/ 0 w 3"/>
                    <a:gd name="T23" fmla="*/ 524288 h 3"/>
                    <a:gd name="T24" fmla="*/ 262144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71" name="ZoneTexte 83">
                <a:extLst>
                  <a:ext uri="{FF2B5EF4-FFF2-40B4-BE49-F238E27FC236}">
                    <a16:creationId xmlns:a16="http://schemas.microsoft.com/office/drawing/2014/main" id="{64A759F4-3395-1D40-8235-0F534B3B04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7449" y="2622513"/>
                <a:ext cx="28245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fr-BE" altLang="fr-FR" sz="1200"/>
                  <a:t>G</a:t>
                </a:r>
                <a:endParaRPr lang="en-US" altLang="fr-FR" sz="1200"/>
              </a:p>
            </p:txBody>
          </p:sp>
        </p:grpSp>
        <p:sp>
          <p:nvSpPr>
            <p:cNvPr id="168" name="Rounded Rectangle 10">
              <a:extLst>
                <a:ext uri="{FF2B5EF4-FFF2-40B4-BE49-F238E27FC236}">
                  <a16:creationId xmlns:a16="http://schemas.microsoft.com/office/drawing/2014/main" id="{1E8D7095-39CC-294A-BF53-9FCB0A7E20BA}"/>
                </a:ext>
              </a:extLst>
            </p:cNvPr>
            <p:cNvSpPr/>
            <p:nvPr/>
          </p:nvSpPr>
          <p:spPr>
            <a:xfrm>
              <a:off x="6995322" y="1862377"/>
              <a:ext cx="2055812" cy="8636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Pathogen uptake and elimination</a:t>
              </a:r>
            </a:p>
          </p:txBody>
        </p: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F0D8A2E4-302E-284D-82E4-863EDF3CF35B}"/>
                </a:ext>
              </a:extLst>
            </p:cNvPr>
            <p:cNvSpPr txBox="1"/>
            <p:nvPr/>
          </p:nvSpPr>
          <p:spPr>
            <a:xfrm>
              <a:off x="7128496" y="554038"/>
              <a:ext cx="1789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chemeClr val="tx2"/>
                  </a:solidFill>
                </a:rPr>
                <a:t>Innate</a:t>
              </a:r>
              <a:r>
                <a:rPr lang="fr-FR" dirty="0">
                  <a:solidFill>
                    <a:schemeClr val="tx2"/>
                  </a:solidFill>
                </a:rPr>
                <a:t> </a:t>
              </a:r>
              <a:r>
                <a:rPr lang="fr-FR" dirty="0" err="1">
                  <a:solidFill>
                    <a:schemeClr val="tx2"/>
                  </a:solidFill>
                </a:rPr>
                <a:t>immunity</a:t>
              </a:r>
              <a:endParaRPr lang="fr-FR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 1">
            <a:extLst>
              <a:ext uri="{FF2B5EF4-FFF2-40B4-BE49-F238E27FC236}">
                <a16:creationId xmlns:a16="http://schemas.microsoft.com/office/drawing/2014/main" id="{C1549F8C-B38D-C149-9D16-2BFF62A4B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3" y="919163"/>
            <a:ext cx="65055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4" name="Groupe 2">
            <a:extLst>
              <a:ext uri="{FF2B5EF4-FFF2-40B4-BE49-F238E27FC236}">
                <a16:creationId xmlns:a16="http://schemas.microsoft.com/office/drawing/2014/main" id="{7D546031-903C-AA49-8844-1B0A3F9E52D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23567" name="Image 3">
              <a:extLst>
                <a:ext uri="{FF2B5EF4-FFF2-40B4-BE49-F238E27FC236}">
                  <a16:creationId xmlns:a16="http://schemas.microsoft.com/office/drawing/2014/main" id="{86186F77-37D8-C04E-BCF4-9D5526BF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A25CB1-6345-274A-91F1-E0B86D8FC792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57BF418-B416-374B-BE1F-096A5F4786D4}"/>
              </a:ext>
            </a:extLst>
          </p:cNvPr>
          <p:cNvSpPr/>
          <p:nvPr/>
        </p:nvSpPr>
        <p:spPr>
          <a:xfrm>
            <a:off x="6453183" y="3951288"/>
            <a:ext cx="509588" cy="5715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497E48-83D1-6041-ACED-21EC8475A618}"/>
              </a:ext>
            </a:extLst>
          </p:cNvPr>
          <p:cNvSpPr/>
          <p:nvPr/>
        </p:nvSpPr>
        <p:spPr>
          <a:xfrm>
            <a:off x="4308471" y="3862388"/>
            <a:ext cx="534987" cy="9191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23558" name="ZoneTexte 15">
            <a:extLst>
              <a:ext uri="{FF2B5EF4-FFF2-40B4-BE49-F238E27FC236}">
                <a16:creationId xmlns:a16="http://schemas.microsoft.com/office/drawing/2014/main" id="{23912613-DE3B-7E4F-84C6-A7C33753208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987429" y="3222625"/>
            <a:ext cx="2497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BE" altLang="fr-FR"/>
              <a:t>Relative gene expression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1B8F44-15B7-6349-9216-515D5911E248}"/>
              </a:ext>
            </a:extLst>
          </p:cNvPr>
          <p:cNvSpPr/>
          <p:nvPr/>
        </p:nvSpPr>
        <p:spPr>
          <a:xfrm>
            <a:off x="19050" y="-49213"/>
            <a:ext cx="9328150" cy="61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Antimicrobial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components </a:t>
            </a: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increased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Late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infection </a:t>
            </a:r>
            <a:endParaRPr lang="fr-FR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AC65929-7BB5-9240-9FF9-2AEAF6E38CC6}"/>
              </a:ext>
            </a:extLst>
          </p:cNvPr>
          <p:cNvSpPr txBox="1"/>
          <p:nvPr/>
        </p:nvSpPr>
        <p:spPr>
          <a:xfrm>
            <a:off x="8702675" y="6529388"/>
            <a:ext cx="417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15</a:t>
            </a:r>
          </a:p>
        </p:txBody>
      </p:sp>
      <p:pic>
        <p:nvPicPr>
          <p:cNvPr id="171" name="Image 20">
            <a:extLst>
              <a:ext uri="{FF2B5EF4-FFF2-40B4-BE49-F238E27FC236}">
                <a16:creationId xmlns:a16="http://schemas.microsoft.com/office/drawing/2014/main" id="{3F49485B-9C96-0143-B9BA-91E1CFADA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0" t="72" r="922" b="3247"/>
          <a:stretch>
            <a:fillRect/>
          </a:stretch>
        </p:blipFill>
        <p:spPr bwMode="auto">
          <a:xfrm>
            <a:off x="7623167" y="3750468"/>
            <a:ext cx="965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2" name="Groupe 171">
            <a:extLst>
              <a:ext uri="{FF2B5EF4-FFF2-40B4-BE49-F238E27FC236}">
                <a16:creationId xmlns:a16="http://schemas.microsoft.com/office/drawing/2014/main" id="{853780D0-AD82-6348-943A-6C7697A748C2}"/>
              </a:ext>
            </a:extLst>
          </p:cNvPr>
          <p:cNvGrpSpPr/>
          <p:nvPr/>
        </p:nvGrpSpPr>
        <p:grpSpPr>
          <a:xfrm>
            <a:off x="7038186" y="996959"/>
            <a:ext cx="2055812" cy="2171939"/>
            <a:chOff x="6995322" y="554038"/>
            <a:chExt cx="2055812" cy="2171939"/>
          </a:xfrm>
        </p:grpSpPr>
        <p:grpSp>
          <p:nvGrpSpPr>
            <p:cNvPr id="173" name="Groupe 67">
              <a:extLst>
                <a:ext uri="{FF2B5EF4-FFF2-40B4-BE49-F238E27FC236}">
                  <a16:creationId xmlns:a16="http://schemas.microsoft.com/office/drawing/2014/main" id="{80D0D1CD-4221-7447-A54E-74C607857E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0386" y="1008310"/>
              <a:ext cx="650875" cy="708025"/>
              <a:chOff x="3485493" y="1953873"/>
              <a:chExt cx="650875" cy="708025"/>
            </a:xfrm>
          </p:grpSpPr>
          <p:grpSp>
            <p:nvGrpSpPr>
              <p:cNvPr id="313" name="Group 2231">
                <a:extLst>
                  <a:ext uri="{FF2B5EF4-FFF2-40B4-BE49-F238E27FC236}">
                    <a16:creationId xmlns:a16="http://schemas.microsoft.com/office/drawing/2014/main" id="{180E282A-8950-FD41-820D-D4A2EFCFBA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5493" y="1953873"/>
                <a:ext cx="650875" cy="708025"/>
                <a:chOff x="4318" y="762"/>
                <a:chExt cx="894" cy="972"/>
              </a:xfrm>
            </p:grpSpPr>
            <p:sp>
              <p:nvSpPr>
                <p:cNvPr id="315" name="Freeform 2232">
                  <a:extLst>
                    <a:ext uri="{FF2B5EF4-FFF2-40B4-BE49-F238E27FC236}">
                      <a16:creationId xmlns:a16="http://schemas.microsoft.com/office/drawing/2014/main" id="{CE76E4CA-CCB6-B64A-97EE-379EE31AD3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" y="762"/>
                  <a:ext cx="894" cy="972"/>
                </a:xfrm>
                <a:custGeom>
                  <a:avLst/>
                  <a:gdLst>
                    <a:gd name="T0" fmla="*/ 212992 w 447"/>
                    <a:gd name="T1" fmla="*/ 259938 h 456"/>
                    <a:gd name="T2" fmla="*/ 215552 w 447"/>
                    <a:gd name="T3" fmla="*/ 183753 h 456"/>
                    <a:gd name="T4" fmla="*/ 201728 w 447"/>
                    <a:gd name="T5" fmla="*/ 118953 h 456"/>
                    <a:gd name="T6" fmla="*/ 196608 w 447"/>
                    <a:gd name="T7" fmla="*/ 102787 h 456"/>
                    <a:gd name="T8" fmla="*/ 194560 w 447"/>
                    <a:gd name="T9" fmla="*/ 59185 h 456"/>
                    <a:gd name="T10" fmla="*/ 189952 w 447"/>
                    <a:gd name="T11" fmla="*/ 42587 h 456"/>
                    <a:gd name="T12" fmla="*/ 179712 w 447"/>
                    <a:gd name="T13" fmla="*/ 57945 h 456"/>
                    <a:gd name="T14" fmla="*/ 185856 w 447"/>
                    <a:gd name="T15" fmla="*/ 33568 h 456"/>
                    <a:gd name="T16" fmla="*/ 172544 w 447"/>
                    <a:gd name="T17" fmla="*/ 52814 h 456"/>
                    <a:gd name="T18" fmla="*/ 154112 w 447"/>
                    <a:gd name="T19" fmla="*/ 21783 h 456"/>
                    <a:gd name="T20" fmla="*/ 147456 w 447"/>
                    <a:gd name="T21" fmla="*/ 30573 h 456"/>
                    <a:gd name="T22" fmla="*/ 97792 w 447"/>
                    <a:gd name="T23" fmla="*/ 32001 h 456"/>
                    <a:gd name="T24" fmla="*/ 82432 w 447"/>
                    <a:gd name="T25" fmla="*/ 16253 h 456"/>
                    <a:gd name="T26" fmla="*/ 80896 w 447"/>
                    <a:gd name="T27" fmla="*/ 39952 h 456"/>
                    <a:gd name="T28" fmla="*/ 52736 w 447"/>
                    <a:gd name="T29" fmla="*/ 35391 h 456"/>
                    <a:gd name="T30" fmla="*/ 50176 w 447"/>
                    <a:gd name="T31" fmla="*/ 43437 h 456"/>
                    <a:gd name="T32" fmla="*/ 39936 w 447"/>
                    <a:gd name="T33" fmla="*/ 82722 h 456"/>
                    <a:gd name="T34" fmla="*/ 25600 w 447"/>
                    <a:gd name="T35" fmla="*/ 101783 h 456"/>
                    <a:gd name="T36" fmla="*/ 17920 w 447"/>
                    <a:gd name="T37" fmla="*/ 125414 h 456"/>
                    <a:gd name="T38" fmla="*/ 11264 w 447"/>
                    <a:gd name="T39" fmla="*/ 144551 h 456"/>
                    <a:gd name="T40" fmla="*/ 18944 w 447"/>
                    <a:gd name="T41" fmla="*/ 254574 h 456"/>
                    <a:gd name="T42" fmla="*/ 28160 w 447"/>
                    <a:gd name="T43" fmla="*/ 337864 h 456"/>
                    <a:gd name="T44" fmla="*/ 31744 w 447"/>
                    <a:gd name="T45" fmla="*/ 335543 h 456"/>
                    <a:gd name="T46" fmla="*/ 44544 w 447"/>
                    <a:gd name="T47" fmla="*/ 353371 h 456"/>
                    <a:gd name="T48" fmla="*/ 40960 w 447"/>
                    <a:gd name="T49" fmla="*/ 395917 h 456"/>
                    <a:gd name="T50" fmla="*/ 55296 w 447"/>
                    <a:gd name="T51" fmla="*/ 374263 h 456"/>
                    <a:gd name="T52" fmla="*/ 93184 w 447"/>
                    <a:gd name="T53" fmla="*/ 407831 h 456"/>
                    <a:gd name="T54" fmla="*/ 167424 w 447"/>
                    <a:gd name="T55" fmla="*/ 336297 h 456"/>
                    <a:gd name="T56" fmla="*/ 176128 w 447"/>
                    <a:gd name="T57" fmla="*/ 335543 h 456"/>
                    <a:gd name="T58" fmla="*/ 188928 w 447"/>
                    <a:gd name="T59" fmla="*/ 333302 h 456"/>
                    <a:gd name="T60" fmla="*/ 217600 w 447"/>
                    <a:gd name="T61" fmla="*/ 349882 h 456"/>
                    <a:gd name="T62" fmla="*/ 199168 w 447"/>
                    <a:gd name="T63" fmla="*/ 321730 h 456"/>
                    <a:gd name="T64" fmla="*/ 180736 w 447"/>
                    <a:gd name="T65" fmla="*/ 289728 h 456"/>
                    <a:gd name="T66" fmla="*/ 207360 w 447"/>
                    <a:gd name="T67" fmla="*/ 312357 h 456"/>
                    <a:gd name="T68" fmla="*/ 209408 w 447"/>
                    <a:gd name="T69" fmla="*/ 276144 h 456"/>
                    <a:gd name="T70" fmla="*/ 227328 w 447"/>
                    <a:gd name="T71" fmla="*/ 301738 h 45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47" h="456">
                      <a:moveTo>
                        <a:pt x="438" y="310"/>
                      </a:moveTo>
                      <a:cubicBezTo>
                        <a:pt x="431" y="302"/>
                        <a:pt x="426" y="294"/>
                        <a:pt x="416" y="286"/>
                      </a:cubicBezTo>
                      <a:cubicBezTo>
                        <a:pt x="410" y="282"/>
                        <a:pt x="414" y="273"/>
                        <a:pt x="420" y="267"/>
                      </a:cubicBezTo>
                      <a:cubicBezTo>
                        <a:pt x="437" y="243"/>
                        <a:pt x="421" y="220"/>
                        <a:pt x="421" y="202"/>
                      </a:cubicBezTo>
                      <a:cubicBezTo>
                        <a:pt x="421" y="191"/>
                        <a:pt x="405" y="162"/>
                        <a:pt x="392" y="140"/>
                      </a:cubicBezTo>
                      <a:cubicBezTo>
                        <a:pt x="389" y="134"/>
                        <a:pt x="392" y="132"/>
                        <a:pt x="394" y="131"/>
                      </a:cubicBezTo>
                      <a:cubicBezTo>
                        <a:pt x="398" y="129"/>
                        <a:pt x="401" y="127"/>
                        <a:pt x="402" y="124"/>
                      </a:cubicBezTo>
                      <a:cubicBezTo>
                        <a:pt x="409" y="111"/>
                        <a:pt x="394" y="111"/>
                        <a:pt x="384" y="113"/>
                      </a:cubicBezTo>
                      <a:cubicBezTo>
                        <a:pt x="382" y="113"/>
                        <a:pt x="375" y="114"/>
                        <a:pt x="374" y="109"/>
                      </a:cubicBezTo>
                      <a:cubicBezTo>
                        <a:pt x="372" y="96"/>
                        <a:pt x="378" y="77"/>
                        <a:pt x="380" y="65"/>
                      </a:cubicBezTo>
                      <a:cubicBezTo>
                        <a:pt x="382" y="51"/>
                        <a:pt x="381" y="38"/>
                        <a:pt x="374" y="33"/>
                      </a:cubicBezTo>
                      <a:cubicBezTo>
                        <a:pt x="370" y="31"/>
                        <a:pt x="369" y="36"/>
                        <a:pt x="371" y="47"/>
                      </a:cubicBezTo>
                      <a:cubicBezTo>
                        <a:pt x="373" y="57"/>
                        <a:pt x="364" y="74"/>
                        <a:pt x="358" y="68"/>
                      </a:cubicBezTo>
                      <a:cubicBezTo>
                        <a:pt x="356" y="67"/>
                        <a:pt x="354" y="65"/>
                        <a:pt x="351" y="64"/>
                      </a:cubicBezTo>
                      <a:cubicBezTo>
                        <a:pt x="350" y="62"/>
                        <a:pt x="350" y="61"/>
                        <a:pt x="351" y="59"/>
                      </a:cubicBezTo>
                      <a:cubicBezTo>
                        <a:pt x="352" y="51"/>
                        <a:pt x="362" y="45"/>
                        <a:pt x="363" y="37"/>
                      </a:cubicBezTo>
                      <a:cubicBezTo>
                        <a:pt x="366" y="23"/>
                        <a:pt x="357" y="26"/>
                        <a:pt x="352" y="34"/>
                      </a:cubicBezTo>
                      <a:cubicBezTo>
                        <a:pt x="347" y="42"/>
                        <a:pt x="347" y="54"/>
                        <a:pt x="337" y="58"/>
                      </a:cubicBezTo>
                      <a:cubicBezTo>
                        <a:pt x="327" y="62"/>
                        <a:pt x="319" y="51"/>
                        <a:pt x="311" y="47"/>
                      </a:cubicBezTo>
                      <a:cubicBezTo>
                        <a:pt x="294" y="40"/>
                        <a:pt x="299" y="33"/>
                        <a:pt x="301" y="24"/>
                      </a:cubicBezTo>
                      <a:cubicBezTo>
                        <a:pt x="304" y="14"/>
                        <a:pt x="315" y="5"/>
                        <a:pt x="306" y="3"/>
                      </a:cubicBezTo>
                      <a:cubicBezTo>
                        <a:pt x="298" y="0"/>
                        <a:pt x="292" y="28"/>
                        <a:pt x="288" y="34"/>
                      </a:cubicBezTo>
                      <a:cubicBezTo>
                        <a:pt x="284" y="40"/>
                        <a:pt x="273" y="35"/>
                        <a:pt x="250" y="29"/>
                      </a:cubicBezTo>
                      <a:cubicBezTo>
                        <a:pt x="227" y="24"/>
                        <a:pt x="204" y="31"/>
                        <a:pt x="191" y="35"/>
                      </a:cubicBezTo>
                      <a:cubicBezTo>
                        <a:pt x="177" y="38"/>
                        <a:pt x="179" y="35"/>
                        <a:pt x="174" y="33"/>
                      </a:cubicBezTo>
                      <a:cubicBezTo>
                        <a:pt x="168" y="30"/>
                        <a:pt x="164" y="19"/>
                        <a:pt x="161" y="18"/>
                      </a:cubicBezTo>
                      <a:cubicBezTo>
                        <a:pt x="157" y="17"/>
                        <a:pt x="153" y="23"/>
                        <a:pt x="156" y="28"/>
                      </a:cubicBezTo>
                      <a:cubicBezTo>
                        <a:pt x="160" y="33"/>
                        <a:pt x="168" y="39"/>
                        <a:pt x="158" y="44"/>
                      </a:cubicBezTo>
                      <a:cubicBezTo>
                        <a:pt x="148" y="50"/>
                        <a:pt x="138" y="54"/>
                        <a:pt x="128" y="54"/>
                      </a:cubicBezTo>
                      <a:cubicBezTo>
                        <a:pt x="118" y="54"/>
                        <a:pt x="108" y="41"/>
                        <a:pt x="103" y="39"/>
                      </a:cubicBezTo>
                      <a:cubicBezTo>
                        <a:pt x="97" y="37"/>
                        <a:pt x="96" y="31"/>
                        <a:pt x="93" y="33"/>
                      </a:cubicBezTo>
                      <a:cubicBezTo>
                        <a:pt x="89" y="34"/>
                        <a:pt x="90" y="44"/>
                        <a:pt x="98" y="48"/>
                      </a:cubicBezTo>
                      <a:cubicBezTo>
                        <a:pt x="107" y="51"/>
                        <a:pt x="118" y="55"/>
                        <a:pt x="106" y="70"/>
                      </a:cubicBezTo>
                      <a:cubicBezTo>
                        <a:pt x="102" y="75"/>
                        <a:pt x="96" y="90"/>
                        <a:pt x="78" y="91"/>
                      </a:cubicBezTo>
                      <a:cubicBezTo>
                        <a:pt x="60" y="92"/>
                        <a:pt x="28" y="65"/>
                        <a:pt x="39" y="92"/>
                      </a:cubicBezTo>
                      <a:cubicBezTo>
                        <a:pt x="42" y="100"/>
                        <a:pt x="55" y="100"/>
                        <a:pt x="50" y="112"/>
                      </a:cubicBezTo>
                      <a:cubicBezTo>
                        <a:pt x="46" y="121"/>
                        <a:pt x="35" y="119"/>
                        <a:pt x="28" y="117"/>
                      </a:cubicBezTo>
                      <a:cubicBezTo>
                        <a:pt x="26" y="129"/>
                        <a:pt x="42" y="126"/>
                        <a:pt x="35" y="138"/>
                      </a:cubicBezTo>
                      <a:cubicBezTo>
                        <a:pt x="28" y="149"/>
                        <a:pt x="6" y="135"/>
                        <a:pt x="3" y="149"/>
                      </a:cubicBezTo>
                      <a:cubicBezTo>
                        <a:pt x="0" y="160"/>
                        <a:pt x="16" y="154"/>
                        <a:pt x="22" y="159"/>
                      </a:cubicBezTo>
                      <a:cubicBezTo>
                        <a:pt x="29" y="164"/>
                        <a:pt x="36" y="169"/>
                        <a:pt x="32" y="180"/>
                      </a:cubicBezTo>
                      <a:cubicBezTo>
                        <a:pt x="21" y="221"/>
                        <a:pt x="28" y="245"/>
                        <a:pt x="37" y="280"/>
                      </a:cubicBezTo>
                      <a:cubicBezTo>
                        <a:pt x="47" y="319"/>
                        <a:pt x="59" y="340"/>
                        <a:pt x="61" y="349"/>
                      </a:cubicBezTo>
                      <a:cubicBezTo>
                        <a:pt x="64" y="358"/>
                        <a:pt x="58" y="363"/>
                        <a:pt x="55" y="372"/>
                      </a:cubicBezTo>
                      <a:cubicBezTo>
                        <a:pt x="51" y="381"/>
                        <a:pt x="50" y="389"/>
                        <a:pt x="57" y="393"/>
                      </a:cubicBezTo>
                      <a:cubicBezTo>
                        <a:pt x="64" y="397"/>
                        <a:pt x="62" y="377"/>
                        <a:pt x="62" y="369"/>
                      </a:cubicBezTo>
                      <a:cubicBezTo>
                        <a:pt x="62" y="360"/>
                        <a:pt x="69" y="363"/>
                        <a:pt x="74" y="372"/>
                      </a:cubicBezTo>
                      <a:cubicBezTo>
                        <a:pt x="79" y="381"/>
                        <a:pt x="82" y="386"/>
                        <a:pt x="87" y="389"/>
                      </a:cubicBezTo>
                      <a:cubicBezTo>
                        <a:pt x="91" y="392"/>
                        <a:pt x="87" y="403"/>
                        <a:pt x="87" y="411"/>
                      </a:cubicBezTo>
                      <a:cubicBezTo>
                        <a:pt x="87" y="418"/>
                        <a:pt x="76" y="431"/>
                        <a:pt x="80" y="436"/>
                      </a:cubicBezTo>
                      <a:cubicBezTo>
                        <a:pt x="83" y="442"/>
                        <a:pt x="87" y="435"/>
                        <a:pt x="91" y="425"/>
                      </a:cubicBezTo>
                      <a:cubicBezTo>
                        <a:pt x="96" y="414"/>
                        <a:pt x="102" y="402"/>
                        <a:pt x="108" y="412"/>
                      </a:cubicBezTo>
                      <a:cubicBezTo>
                        <a:pt x="113" y="422"/>
                        <a:pt x="119" y="422"/>
                        <a:pt x="140" y="425"/>
                      </a:cubicBezTo>
                      <a:cubicBezTo>
                        <a:pt x="162" y="427"/>
                        <a:pt x="169" y="443"/>
                        <a:pt x="182" y="449"/>
                      </a:cubicBezTo>
                      <a:cubicBezTo>
                        <a:pt x="195" y="456"/>
                        <a:pt x="214" y="451"/>
                        <a:pt x="232" y="443"/>
                      </a:cubicBezTo>
                      <a:cubicBezTo>
                        <a:pt x="262" y="428"/>
                        <a:pt x="316" y="347"/>
                        <a:pt x="327" y="370"/>
                      </a:cubicBezTo>
                      <a:cubicBezTo>
                        <a:pt x="332" y="378"/>
                        <a:pt x="343" y="406"/>
                        <a:pt x="350" y="408"/>
                      </a:cubicBezTo>
                      <a:cubicBezTo>
                        <a:pt x="375" y="416"/>
                        <a:pt x="352" y="381"/>
                        <a:pt x="344" y="369"/>
                      </a:cubicBezTo>
                      <a:cubicBezTo>
                        <a:pt x="336" y="357"/>
                        <a:pt x="335" y="354"/>
                        <a:pt x="339" y="349"/>
                      </a:cubicBezTo>
                      <a:cubicBezTo>
                        <a:pt x="349" y="337"/>
                        <a:pt x="365" y="358"/>
                        <a:pt x="369" y="367"/>
                      </a:cubicBezTo>
                      <a:cubicBezTo>
                        <a:pt x="374" y="376"/>
                        <a:pt x="387" y="376"/>
                        <a:pt x="399" y="379"/>
                      </a:cubicBezTo>
                      <a:cubicBezTo>
                        <a:pt x="412" y="381"/>
                        <a:pt x="424" y="391"/>
                        <a:pt x="425" y="385"/>
                      </a:cubicBezTo>
                      <a:cubicBezTo>
                        <a:pt x="426" y="379"/>
                        <a:pt x="417" y="373"/>
                        <a:pt x="400" y="368"/>
                      </a:cubicBezTo>
                      <a:cubicBezTo>
                        <a:pt x="384" y="362"/>
                        <a:pt x="392" y="363"/>
                        <a:pt x="389" y="354"/>
                      </a:cubicBezTo>
                      <a:cubicBezTo>
                        <a:pt x="386" y="345"/>
                        <a:pt x="380" y="349"/>
                        <a:pt x="372" y="347"/>
                      </a:cubicBezTo>
                      <a:cubicBezTo>
                        <a:pt x="364" y="345"/>
                        <a:pt x="346" y="327"/>
                        <a:pt x="353" y="319"/>
                      </a:cubicBezTo>
                      <a:cubicBezTo>
                        <a:pt x="355" y="317"/>
                        <a:pt x="365" y="317"/>
                        <a:pt x="377" y="329"/>
                      </a:cubicBezTo>
                      <a:cubicBezTo>
                        <a:pt x="386" y="335"/>
                        <a:pt x="392" y="348"/>
                        <a:pt x="405" y="344"/>
                      </a:cubicBezTo>
                      <a:cubicBezTo>
                        <a:pt x="407" y="334"/>
                        <a:pt x="374" y="312"/>
                        <a:pt x="383" y="302"/>
                      </a:cubicBezTo>
                      <a:cubicBezTo>
                        <a:pt x="393" y="292"/>
                        <a:pt x="396" y="300"/>
                        <a:pt x="409" y="304"/>
                      </a:cubicBezTo>
                      <a:cubicBezTo>
                        <a:pt x="421" y="308"/>
                        <a:pt x="424" y="313"/>
                        <a:pt x="433" y="322"/>
                      </a:cubicBezTo>
                      <a:cubicBezTo>
                        <a:pt x="441" y="331"/>
                        <a:pt x="442" y="339"/>
                        <a:pt x="444" y="332"/>
                      </a:cubicBezTo>
                      <a:cubicBezTo>
                        <a:pt x="447" y="324"/>
                        <a:pt x="445" y="318"/>
                        <a:pt x="438" y="310"/>
                      </a:cubicBezTo>
                      <a:close/>
                    </a:path>
                  </a:pathLst>
                </a:custGeom>
                <a:solidFill>
                  <a:srgbClr val="CCE1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6" name="Freeform 2233">
                  <a:extLst>
                    <a:ext uri="{FF2B5EF4-FFF2-40B4-BE49-F238E27FC236}">
                      <a16:creationId xmlns:a16="http://schemas.microsoft.com/office/drawing/2014/main" id="{08092605-8CB6-D94D-97EA-B61D5D252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4" y="1035"/>
                  <a:ext cx="518" cy="546"/>
                </a:xfrm>
                <a:custGeom>
                  <a:avLst/>
                  <a:gdLst>
                    <a:gd name="T0" fmla="*/ 34816 w 259"/>
                    <a:gd name="T1" fmla="*/ 0 h 256"/>
                    <a:gd name="T2" fmla="*/ 3072 w 259"/>
                    <a:gd name="T3" fmla="*/ 99389 h 256"/>
                    <a:gd name="T4" fmla="*/ 13312 w 259"/>
                    <a:gd name="T5" fmla="*/ 161791 h 256"/>
                    <a:gd name="T6" fmla="*/ 41472 w 259"/>
                    <a:gd name="T7" fmla="*/ 200762 h 256"/>
                    <a:gd name="T8" fmla="*/ 82944 w 259"/>
                    <a:gd name="T9" fmla="*/ 219215 h 256"/>
                    <a:gd name="T10" fmla="*/ 116224 w 259"/>
                    <a:gd name="T11" fmla="*/ 139505 h 256"/>
                    <a:gd name="T12" fmla="*/ 121856 w 259"/>
                    <a:gd name="T13" fmla="*/ 92138 h 256"/>
                    <a:gd name="T14" fmla="*/ 89088 w 259"/>
                    <a:gd name="T15" fmla="*/ 77449 h 256"/>
                    <a:gd name="T16" fmla="*/ 75264 w 259"/>
                    <a:gd name="T17" fmla="*/ 62052 h 256"/>
                    <a:gd name="T18" fmla="*/ 67072 w 259"/>
                    <a:gd name="T19" fmla="*/ 29923 h 256"/>
                    <a:gd name="T20" fmla="*/ 34816 w 259"/>
                    <a:gd name="T21" fmla="*/ 0 h 2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59" h="256">
                      <a:moveTo>
                        <a:pt x="68" y="0"/>
                      </a:moveTo>
                      <a:cubicBezTo>
                        <a:pt x="15" y="7"/>
                        <a:pt x="0" y="63"/>
                        <a:pt x="6" y="109"/>
                      </a:cubicBezTo>
                      <a:cubicBezTo>
                        <a:pt x="9" y="131"/>
                        <a:pt x="15" y="157"/>
                        <a:pt x="26" y="177"/>
                      </a:cubicBezTo>
                      <a:cubicBezTo>
                        <a:pt x="38" y="198"/>
                        <a:pt x="61" y="208"/>
                        <a:pt x="81" y="220"/>
                      </a:cubicBezTo>
                      <a:cubicBezTo>
                        <a:pt x="106" y="237"/>
                        <a:pt x="131" y="256"/>
                        <a:pt x="162" y="240"/>
                      </a:cubicBezTo>
                      <a:cubicBezTo>
                        <a:pt x="196" y="223"/>
                        <a:pt x="208" y="182"/>
                        <a:pt x="227" y="153"/>
                      </a:cubicBezTo>
                      <a:cubicBezTo>
                        <a:pt x="239" y="135"/>
                        <a:pt x="259" y="120"/>
                        <a:pt x="238" y="101"/>
                      </a:cubicBezTo>
                      <a:cubicBezTo>
                        <a:pt x="223" y="87"/>
                        <a:pt x="193" y="92"/>
                        <a:pt x="174" y="85"/>
                      </a:cubicBezTo>
                      <a:cubicBezTo>
                        <a:pt x="165" y="82"/>
                        <a:pt x="151" y="79"/>
                        <a:pt x="147" y="68"/>
                      </a:cubicBezTo>
                      <a:cubicBezTo>
                        <a:pt x="139" y="52"/>
                        <a:pt x="149" y="48"/>
                        <a:pt x="131" y="33"/>
                      </a:cubicBezTo>
                      <a:cubicBezTo>
                        <a:pt x="113" y="16"/>
                        <a:pt x="93" y="3"/>
                        <a:pt x="68" y="0"/>
                      </a:cubicBezTo>
                      <a:close/>
                    </a:path>
                  </a:pathLst>
                </a:custGeom>
                <a:solidFill>
                  <a:srgbClr val="E0D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7" name="Freeform 2234">
                  <a:extLst>
                    <a:ext uri="{FF2B5EF4-FFF2-40B4-BE49-F238E27FC236}">
                      <a16:creationId xmlns:a16="http://schemas.microsoft.com/office/drawing/2014/main" id="{DCF39ABA-F27A-434B-9DF1-525F19E14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2" y="915"/>
                  <a:ext cx="256" cy="459"/>
                </a:xfrm>
                <a:custGeom>
                  <a:avLst/>
                  <a:gdLst>
                    <a:gd name="T0" fmla="*/ 65536 w 128"/>
                    <a:gd name="T1" fmla="*/ 0 h 215"/>
                    <a:gd name="T2" fmla="*/ 17920 w 128"/>
                    <a:gd name="T3" fmla="*/ 198047 h 215"/>
                    <a:gd name="T4" fmla="*/ 65536 w 128"/>
                    <a:gd name="T5" fmla="*/ 0 h 2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8" h="215">
                      <a:moveTo>
                        <a:pt x="128" y="0"/>
                      </a:moveTo>
                      <a:cubicBezTo>
                        <a:pt x="71" y="19"/>
                        <a:pt x="0" y="101"/>
                        <a:pt x="35" y="215"/>
                      </a:cubicBezTo>
                      <a:cubicBezTo>
                        <a:pt x="27" y="188"/>
                        <a:pt x="29" y="63"/>
                        <a:pt x="12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8" name="Freeform 2235">
                  <a:extLst>
                    <a:ext uri="{FF2B5EF4-FFF2-40B4-BE49-F238E27FC236}">
                      <a16:creationId xmlns:a16="http://schemas.microsoft.com/office/drawing/2014/main" id="{9E9A7FC2-F04B-ED42-8AE3-F831AAB445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8" y="1069"/>
                  <a:ext cx="604" cy="640"/>
                </a:xfrm>
                <a:custGeom>
                  <a:avLst/>
                  <a:gdLst>
                    <a:gd name="T0" fmla="*/ 0 w 302"/>
                    <a:gd name="T1" fmla="*/ 238133 h 300"/>
                    <a:gd name="T2" fmla="*/ 31232 w 302"/>
                    <a:gd name="T3" fmla="*/ 264578 h 300"/>
                    <a:gd name="T4" fmla="*/ 57856 w 302"/>
                    <a:gd name="T5" fmla="*/ 255181 h 300"/>
                    <a:gd name="T6" fmla="*/ 83456 w 302"/>
                    <a:gd name="T7" fmla="*/ 219659 h 300"/>
                    <a:gd name="T8" fmla="*/ 102912 w 302"/>
                    <a:gd name="T9" fmla="*/ 185813 h 300"/>
                    <a:gd name="T10" fmla="*/ 111616 w 302"/>
                    <a:gd name="T11" fmla="*/ 179396 h 300"/>
                    <a:gd name="T12" fmla="*/ 115712 w 302"/>
                    <a:gd name="T13" fmla="*/ 160937 h 300"/>
                    <a:gd name="T14" fmla="*/ 133632 w 302"/>
                    <a:gd name="T15" fmla="*/ 147228 h 300"/>
                    <a:gd name="T16" fmla="*/ 138752 w 302"/>
                    <a:gd name="T17" fmla="*/ 130927 h 300"/>
                    <a:gd name="T18" fmla="*/ 148480 w 302"/>
                    <a:gd name="T19" fmla="*/ 116218 h 300"/>
                    <a:gd name="T20" fmla="*/ 151040 w 302"/>
                    <a:gd name="T21" fmla="*/ 54886 h 300"/>
                    <a:gd name="T22" fmla="*/ 134656 w 302"/>
                    <a:gd name="T23" fmla="*/ 0 h 300"/>
                    <a:gd name="T24" fmla="*/ 133120 w 302"/>
                    <a:gd name="T25" fmla="*/ 108962 h 300"/>
                    <a:gd name="T26" fmla="*/ 106496 w 302"/>
                    <a:gd name="T27" fmla="*/ 138963 h 300"/>
                    <a:gd name="T28" fmla="*/ 85504 w 302"/>
                    <a:gd name="T29" fmla="*/ 184838 h 300"/>
                    <a:gd name="T30" fmla="*/ 62464 w 302"/>
                    <a:gd name="T31" fmla="*/ 223405 h 300"/>
                    <a:gd name="T32" fmla="*/ 44032 w 302"/>
                    <a:gd name="T33" fmla="*/ 248772 h 300"/>
                    <a:gd name="T34" fmla="*/ 22016 w 302"/>
                    <a:gd name="T35" fmla="*/ 245355 h 300"/>
                    <a:gd name="T36" fmla="*/ 1024 w 302"/>
                    <a:gd name="T37" fmla="*/ 234242 h 3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02" h="300">
                      <a:moveTo>
                        <a:pt x="0" y="260"/>
                      </a:moveTo>
                      <a:cubicBezTo>
                        <a:pt x="18" y="272"/>
                        <a:pt x="42" y="278"/>
                        <a:pt x="61" y="289"/>
                      </a:cubicBezTo>
                      <a:cubicBezTo>
                        <a:pt x="81" y="300"/>
                        <a:pt x="95" y="291"/>
                        <a:pt x="113" y="279"/>
                      </a:cubicBezTo>
                      <a:cubicBezTo>
                        <a:pt x="131" y="267"/>
                        <a:pt x="146" y="252"/>
                        <a:pt x="163" y="240"/>
                      </a:cubicBezTo>
                      <a:cubicBezTo>
                        <a:pt x="179" y="229"/>
                        <a:pt x="187" y="214"/>
                        <a:pt x="201" y="203"/>
                      </a:cubicBezTo>
                      <a:cubicBezTo>
                        <a:pt x="205" y="200"/>
                        <a:pt x="214" y="199"/>
                        <a:pt x="218" y="196"/>
                      </a:cubicBezTo>
                      <a:cubicBezTo>
                        <a:pt x="223" y="190"/>
                        <a:pt x="220" y="182"/>
                        <a:pt x="226" y="176"/>
                      </a:cubicBezTo>
                      <a:cubicBezTo>
                        <a:pt x="238" y="163"/>
                        <a:pt x="251" y="178"/>
                        <a:pt x="261" y="161"/>
                      </a:cubicBezTo>
                      <a:cubicBezTo>
                        <a:pt x="266" y="153"/>
                        <a:pt x="264" y="150"/>
                        <a:pt x="271" y="143"/>
                      </a:cubicBezTo>
                      <a:cubicBezTo>
                        <a:pt x="277" y="138"/>
                        <a:pt x="285" y="135"/>
                        <a:pt x="290" y="127"/>
                      </a:cubicBezTo>
                      <a:cubicBezTo>
                        <a:pt x="302" y="110"/>
                        <a:pt x="298" y="80"/>
                        <a:pt x="295" y="60"/>
                      </a:cubicBezTo>
                      <a:cubicBezTo>
                        <a:pt x="292" y="38"/>
                        <a:pt x="283" y="13"/>
                        <a:pt x="263" y="0"/>
                      </a:cubicBezTo>
                      <a:cubicBezTo>
                        <a:pt x="279" y="37"/>
                        <a:pt x="294" y="85"/>
                        <a:pt x="260" y="119"/>
                      </a:cubicBezTo>
                      <a:cubicBezTo>
                        <a:pt x="246" y="133"/>
                        <a:pt x="223" y="139"/>
                        <a:pt x="208" y="152"/>
                      </a:cubicBezTo>
                      <a:cubicBezTo>
                        <a:pt x="191" y="166"/>
                        <a:pt x="179" y="184"/>
                        <a:pt x="167" y="202"/>
                      </a:cubicBezTo>
                      <a:cubicBezTo>
                        <a:pt x="155" y="221"/>
                        <a:pt x="141" y="232"/>
                        <a:pt x="122" y="244"/>
                      </a:cubicBezTo>
                      <a:cubicBezTo>
                        <a:pt x="111" y="252"/>
                        <a:pt x="98" y="267"/>
                        <a:pt x="86" y="272"/>
                      </a:cubicBezTo>
                      <a:cubicBezTo>
                        <a:pt x="73" y="277"/>
                        <a:pt x="55" y="270"/>
                        <a:pt x="43" y="268"/>
                      </a:cubicBezTo>
                      <a:cubicBezTo>
                        <a:pt x="30" y="266"/>
                        <a:pt x="12" y="264"/>
                        <a:pt x="2" y="256"/>
                      </a:cubicBezTo>
                    </a:path>
                  </a:pathLst>
                </a:custGeom>
                <a:solidFill>
                  <a:srgbClr val="B0D4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9" name="Freeform 2236">
                  <a:extLst>
                    <a:ext uri="{FF2B5EF4-FFF2-40B4-BE49-F238E27FC236}">
                      <a16:creationId xmlns:a16="http://schemas.microsoft.com/office/drawing/2014/main" id="{78818C5F-78E9-864D-9CC3-FB88E877D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0" y="1286"/>
                  <a:ext cx="410" cy="267"/>
                </a:xfrm>
                <a:custGeom>
                  <a:avLst/>
                  <a:gdLst>
                    <a:gd name="T0" fmla="*/ 0 w 205"/>
                    <a:gd name="T1" fmla="*/ 0 h 125"/>
                    <a:gd name="T2" fmla="*/ 15872 w 205"/>
                    <a:gd name="T3" fmla="*/ 64966 h 125"/>
                    <a:gd name="T4" fmla="*/ 53248 w 205"/>
                    <a:gd name="T5" fmla="*/ 105681 h 125"/>
                    <a:gd name="T6" fmla="*/ 82432 w 205"/>
                    <a:gd name="T7" fmla="*/ 88029 h 125"/>
                    <a:gd name="T8" fmla="*/ 104960 w 205"/>
                    <a:gd name="T9" fmla="*/ 25162 h 125"/>
                    <a:gd name="T10" fmla="*/ 68096 w 205"/>
                    <a:gd name="T11" fmla="*/ 88029 h 125"/>
                    <a:gd name="T12" fmla="*/ 32768 w 205"/>
                    <a:gd name="T13" fmla="*/ 71043 h 125"/>
                    <a:gd name="T14" fmla="*/ 0 w 205"/>
                    <a:gd name="T15" fmla="*/ 0 h 1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5" h="125">
                      <a:moveTo>
                        <a:pt x="0" y="0"/>
                      </a:moveTo>
                      <a:cubicBezTo>
                        <a:pt x="9" y="40"/>
                        <a:pt x="7" y="49"/>
                        <a:pt x="31" y="70"/>
                      </a:cubicBezTo>
                      <a:cubicBezTo>
                        <a:pt x="55" y="90"/>
                        <a:pt x="83" y="103"/>
                        <a:pt x="104" y="114"/>
                      </a:cubicBezTo>
                      <a:cubicBezTo>
                        <a:pt x="125" y="125"/>
                        <a:pt x="147" y="112"/>
                        <a:pt x="161" y="95"/>
                      </a:cubicBezTo>
                      <a:cubicBezTo>
                        <a:pt x="175" y="78"/>
                        <a:pt x="186" y="47"/>
                        <a:pt x="205" y="27"/>
                      </a:cubicBezTo>
                      <a:cubicBezTo>
                        <a:pt x="189" y="43"/>
                        <a:pt x="166" y="86"/>
                        <a:pt x="133" y="95"/>
                      </a:cubicBezTo>
                      <a:cubicBezTo>
                        <a:pt x="99" y="105"/>
                        <a:pt x="88" y="92"/>
                        <a:pt x="64" y="77"/>
                      </a:cubicBezTo>
                      <a:cubicBezTo>
                        <a:pt x="32" y="56"/>
                        <a:pt x="9" y="37"/>
                        <a:pt x="0" y="0"/>
                      </a:cubicBezTo>
                    </a:path>
                  </a:pathLst>
                </a:custGeom>
                <a:solidFill>
                  <a:srgbClr val="C69A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0" name="Freeform 2237">
                  <a:extLst>
                    <a:ext uri="{FF2B5EF4-FFF2-40B4-BE49-F238E27FC236}">
                      <a16:creationId xmlns:a16="http://schemas.microsoft.com/office/drawing/2014/main" id="{E0EEAA64-A912-1745-BBA4-9F33D2CCF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0" y="1116"/>
                  <a:ext cx="188" cy="143"/>
                </a:xfrm>
                <a:custGeom>
                  <a:avLst/>
                  <a:gdLst>
                    <a:gd name="T0" fmla="*/ 0 w 94"/>
                    <a:gd name="T1" fmla="*/ 0 h 67"/>
                    <a:gd name="T2" fmla="*/ 5120 w 94"/>
                    <a:gd name="T3" fmla="*/ 18513 h 67"/>
                    <a:gd name="T4" fmla="*/ 19968 w 94"/>
                    <a:gd name="T5" fmla="*/ 49431 h 67"/>
                    <a:gd name="T6" fmla="*/ 48128 w 94"/>
                    <a:gd name="T7" fmla="*/ 56914 h 67"/>
                    <a:gd name="T8" fmla="*/ 12800 w 94"/>
                    <a:gd name="T9" fmla="*/ 53493 h 67"/>
                    <a:gd name="T10" fmla="*/ 0 w 94"/>
                    <a:gd name="T11" fmla="*/ 0 h 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4" h="67">
                      <a:moveTo>
                        <a:pt x="0" y="0"/>
                      </a:moveTo>
                      <a:cubicBezTo>
                        <a:pt x="4" y="6"/>
                        <a:pt x="8" y="14"/>
                        <a:pt x="10" y="20"/>
                      </a:cubicBezTo>
                      <a:cubicBezTo>
                        <a:pt x="15" y="34"/>
                        <a:pt x="17" y="47"/>
                        <a:pt x="39" y="54"/>
                      </a:cubicBezTo>
                      <a:cubicBezTo>
                        <a:pt x="67" y="63"/>
                        <a:pt x="94" y="62"/>
                        <a:pt x="94" y="62"/>
                      </a:cubicBezTo>
                      <a:cubicBezTo>
                        <a:pt x="70" y="65"/>
                        <a:pt x="41" y="67"/>
                        <a:pt x="25" y="58"/>
                      </a:cubicBezTo>
                      <a:cubicBezTo>
                        <a:pt x="10" y="48"/>
                        <a:pt x="3" y="13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1" name="Freeform 2238">
                  <a:extLst>
                    <a:ext uri="{FF2B5EF4-FFF2-40B4-BE49-F238E27FC236}">
                      <a16:creationId xmlns:a16="http://schemas.microsoft.com/office/drawing/2014/main" id="{A0D2E516-B65E-6F4C-A422-89A4F58B9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" y="762"/>
                  <a:ext cx="892" cy="972"/>
                </a:xfrm>
                <a:custGeom>
                  <a:avLst/>
                  <a:gdLst>
                    <a:gd name="T0" fmla="*/ 212992 w 446"/>
                    <a:gd name="T1" fmla="*/ 260946 h 456"/>
                    <a:gd name="T2" fmla="*/ 215552 w 446"/>
                    <a:gd name="T3" fmla="*/ 183753 h 456"/>
                    <a:gd name="T4" fmla="*/ 201728 w 446"/>
                    <a:gd name="T5" fmla="*/ 118953 h 456"/>
                    <a:gd name="T6" fmla="*/ 196608 w 446"/>
                    <a:gd name="T7" fmla="*/ 102787 h 456"/>
                    <a:gd name="T8" fmla="*/ 194560 w 446"/>
                    <a:gd name="T9" fmla="*/ 59185 h 456"/>
                    <a:gd name="T10" fmla="*/ 189952 w 446"/>
                    <a:gd name="T11" fmla="*/ 42587 h 456"/>
                    <a:gd name="T12" fmla="*/ 179200 w 446"/>
                    <a:gd name="T13" fmla="*/ 57945 h 456"/>
                    <a:gd name="T14" fmla="*/ 185856 w 446"/>
                    <a:gd name="T15" fmla="*/ 33568 h 456"/>
                    <a:gd name="T16" fmla="*/ 172544 w 446"/>
                    <a:gd name="T17" fmla="*/ 52814 h 456"/>
                    <a:gd name="T18" fmla="*/ 154112 w 446"/>
                    <a:gd name="T19" fmla="*/ 21783 h 456"/>
                    <a:gd name="T20" fmla="*/ 147456 w 446"/>
                    <a:gd name="T21" fmla="*/ 30573 h 456"/>
                    <a:gd name="T22" fmla="*/ 97280 w 446"/>
                    <a:gd name="T23" fmla="*/ 32001 h 456"/>
                    <a:gd name="T24" fmla="*/ 81920 w 446"/>
                    <a:gd name="T25" fmla="*/ 16253 h 456"/>
                    <a:gd name="T26" fmla="*/ 80896 w 446"/>
                    <a:gd name="T27" fmla="*/ 41016 h 456"/>
                    <a:gd name="T28" fmla="*/ 52224 w 446"/>
                    <a:gd name="T29" fmla="*/ 35391 h 456"/>
                    <a:gd name="T30" fmla="*/ 50176 w 446"/>
                    <a:gd name="T31" fmla="*/ 43437 h 456"/>
                    <a:gd name="T32" fmla="*/ 39424 w 446"/>
                    <a:gd name="T33" fmla="*/ 82722 h 456"/>
                    <a:gd name="T34" fmla="*/ 25600 w 446"/>
                    <a:gd name="T35" fmla="*/ 101783 h 456"/>
                    <a:gd name="T36" fmla="*/ 17920 w 446"/>
                    <a:gd name="T37" fmla="*/ 125414 h 456"/>
                    <a:gd name="T38" fmla="*/ 11264 w 446"/>
                    <a:gd name="T39" fmla="*/ 144551 h 456"/>
                    <a:gd name="T40" fmla="*/ 18944 w 446"/>
                    <a:gd name="T41" fmla="*/ 254574 h 456"/>
                    <a:gd name="T42" fmla="*/ 27648 w 446"/>
                    <a:gd name="T43" fmla="*/ 337864 h 456"/>
                    <a:gd name="T44" fmla="*/ 31744 w 446"/>
                    <a:gd name="T45" fmla="*/ 335543 h 456"/>
                    <a:gd name="T46" fmla="*/ 44032 w 446"/>
                    <a:gd name="T47" fmla="*/ 353371 h 456"/>
                    <a:gd name="T48" fmla="*/ 40448 w 446"/>
                    <a:gd name="T49" fmla="*/ 397245 h 456"/>
                    <a:gd name="T50" fmla="*/ 54784 w 446"/>
                    <a:gd name="T51" fmla="*/ 374263 h 456"/>
                    <a:gd name="T52" fmla="*/ 93184 w 446"/>
                    <a:gd name="T53" fmla="*/ 408681 h 456"/>
                    <a:gd name="T54" fmla="*/ 167424 w 446"/>
                    <a:gd name="T55" fmla="*/ 336297 h 456"/>
                    <a:gd name="T56" fmla="*/ 175616 w 446"/>
                    <a:gd name="T57" fmla="*/ 335543 h 456"/>
                    <a:gd name="T58" fmla="*/ 188928 w 446"/>
                    <a:gd name="T59" fmla="*/ 333302 h 456"/>
                    <a:gd name="T60" fmla="*/ 217600 w 446"/>
                    <a:gd name="T61" fmla="*/ 349882 h 456"/>
                    <a:gd name="T62" fmla="*/ 199168 w 446"/>
                    <a:gd name="T63" fmla="*/ 321730 h 456"/>
                    <a:gd name="T64" fmla="*/ 180736 w 446"/>
                    <a:gd name="T65" fmla="*/ 289728 h 456"/>
                    <a:gd name="T66" fmla="*/ 206848 w 446"/>
                    <a:gd name="T67" fmla="*/ 312357 h 456"/>
                    <a:gd name="T68" fmla="*/ 208896 w 446"/>
                    <a:gd name="T69" fmla="*/ 276144 h 456"/>
                    <a:gd name="T70" fmla="*/ 227328 w 446"/>
                    <a:gd name="T71" fmla="*/ 301738 h 45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46" h="456">
                      <a:moveTo>
                        <a:pt x="438" y="310"/>
                      </a:moveTo>
                      <a:cubicBezTo>
                        <a:pt x="431" y="302"/>
                        <a:pt x="426" y="294"/>
                        <a:pt x="416" y="287"/>
                      </a:cubicBezTo>
                      <a:cubicBezTo>
                        <a:pt x="409" y="282"/>
                        <a:pt x="414" y="273"/>
                        <a:pt x="420" y="267"/>
                      </a:cubicBezTo>
                      <a:cubicBezTo>
                        <a:pt x="437" y="243"/>
                        <a:pt x="421" y="220"/>
                        <a:pt x="421" y="202"/>
                      </a:cubicBezTo>
                      <a:cubicBezTo>
                        <a:pt x="421" y="191"/>
                        <a:pt x="405" y="162"/>
                        <a:pt x="391" y="140"/>
                      </a:cubicBezTo>
                      <a:cubicBezTo>
                        <a:pt x="389" y="134"/>
                        <a:pt x="392" y="132"/>
                        <a:pt x="394" y="131"/>
                      </a:cubicBezTo>
                      <a:cubicBezTo>
                        <a:pt x="397" y="129"/>
                        <a:pt x="400" y="127"/>
                        <a:pt x="402" y="124"/>
                      </a:cubicBezTo>
                      <a:cubicBezTo>
                        <a:pt x="409" y="111"/>
                        <a:pt x="394" y="111"/>
                        <a:pt x="384" y="113"/>
                      </a:cubicBezTo>
                      <a:cubicBezTo>
                        <a:pt x="382" y="113"/>
                        <a:pt x="375" y="114"/>
                        <a:pt x="374" y="109"/>
                      </a:cubicBezTo>
                      <a:cubicBezTo>
                        <a:pt x="372" y="96"/>
                        <a:pt x="378" y="77"/>
                        <a:pt x="380" y="65"/>
                      </a:cubicBezTo>
                      <a:cubicBezTo>
                        <a:pt x="382" y="51"/>
                        <a:pt x="381" y="38"/>
                        <a:pt x="374" y="33"/>
                      </a:cubicBezTo>
                      <a:cubicBezTo>
                        <a:pt x="370" y="31"/>
                        <a:pt x="369" y="36"/>
                        <a:pt x="371" y="47"/>
                      </a:cubicBezTo>
                      <a:cubicBezTo>
                        <a:pt x="373" y="57"/>
                        <a:pt x="364" y="74"/>
                        <a:pt x="358" y="68"/>
                      </a:cubicBezTo>
                      <a:cubicBezTo>
                        <a:pt x="356" y="67"/>
                        <a:pt x="354" y="65"/>
                        <a:pt x="350" y="64"/>
                      </a:cubicBezTo>
                      <a:cubicBezTo>
                        <a:pt x="350" y="62"/>
                        <a:pt x="350" y="61"/>
                        <a:pt x="350" y="59"/>
                      </a:cubicBezTo>
                      <a:cubicBezTo>
                        <a:pt x="352" y="51"/>
                        <a:pt x="361" y="45"/>
                        <a:pt x="363" y="37"/>
                      </a:cubicBezTo>
                      <a:cubicBezTo>
                        <a:pt x="365" y="24"/>
                        <a:pt x="357" y="26"/>
                        <a:pt x="351" y="35"/>
                      </a:cubicBezTo>
                      <a:cubicBezTo>
                        <a:pt x="346" y="42"/>
                        <a:pt x="347" y="54"/>
                        <a:pt x="337" y="58"/>
                      </a:cubicBezTo>
                      <a:cubicBezTo>
                        <a:pt x="327" y="62"/>
                        <a:pt x="319" y="51"/>
                        <a:pt x="311" y="47"/>
                      </a:cubicBezTo>
                      <a:cubicBezTo>
                        <a:pt x="294" y="40"/>
                        <a:pt x="299" y="33"/>
                        <a:pt x="301" y="24"/>
                      </a:cubicBezTo>
                      <a:cubicBezTo>
                        <a:pt x="303" y="14"/>
                        <a:pt x="314" y="6"/>
                        <a:pt x="306" y="3"/>
                      </a:cubicBezTo>
                      <a:cubicBezTo>
                        <a:pt x="298" y="0"/>
                        <a:pt x="292" y="28"/>
                        <a:pt x="288" y="34"/>
                      </a:cubicBezTo>
                      <a:cubicBezTo>
                        <a:pt x="283" y="40"/>
                        <a:pt x="273" y="35"/>
                        <a:pt x="250" y="29"/>
                      </a:cubicBezTo>
                      <a:cubicBezTo>
                        <a:pt x="227" y="24"/>
                        <a:pt x="204" y="31"/>
                        <a:pt x="190" y="35"/>
                      </a:cubicBezTo>
                      <a:cubicBezTo>
                        <a:pt x="177" y="38"/>
                        <a:pt x="179" y="36"/>
                        <a:pt x="174" y="33"/>
                      </a:cubicBezTo>
                      <a:cubicBezTo>
                        <a:pt x="168" y="30"/>
                        <a:pt x="164" y="19"/>
                        <a:pt x="160" y="18"/>
                      </a:cubicBezTo>
                      <a:cubicBezTo>
                        <a:pt x="157" y="17"/>
                        <a:pt x="153" y="23"/>
                        <a:pt x="156" y="28"/>
                      </a:cubicBezTo>
                      <a:cubicBezTo>
                        <a:pt x="160" y="33"/>
                        <a:pt x="167" y="39"/>
                        <a:pt x="158" y="45"/>
                      </a:cubicBezTo>
                      <a:cubicBezTo>
                        <a:pt x="148" y="50"/>
                        <a:pt x="137" y="54"/>
                        <a:pt x="128" y="54"/>
                      </a:cubicBezTo>
                      <a:cubicBezTo>
                        <a:pt x="118" y="54"/>
                        <a:pt x="108" y="41"/>
                        <a:pt x="102" y="39"/>
                      </a:cubicBezTo>
                      <a:cubicBezTo>
                        <a:pt x="97" y="37"/>
                        <a:pt x="96" y="31"/>
                        <a:pt x="93" y="33"/>
                      </a:cubicBezTo>
                      <a:cubicBezTo>
                        <a:pt x="89" y="34"/>
                        <a:pt x="90" y="45"/>
                        <a:pt x="98" y="48"/>
                      </a:cubicBezTo>
                      <a:cubicBezTo>
                        <a:pt x="107" y="52"/>
                        <a:pt x="118" y="55"/>
                        <a:pt x="106" y="70"/>
                      </a:cubicBezTo>
                      <a:cubicBezTo>
                        <a:pt x="102" y="75"/>
                        <a:pt x="95" y="90"/>
                        <a:pt x="77" y="91"/>
                      </a:cubicBezTo>
                      <a:cubicBezTo>
                        <a:pt x="60" y="92"/>
                        <a:pt x="28" y="66"/>
                        <a:pt x="39" y="92"/>
                      </a:cubicBezTo>
                      <a:cubicBezTo>
                        <a:pt x="42" y="100"/>
                        <a:pt x="55" y="100"/>
                        <a:pt x="50" y="112"/>
                      </a:cubicBezTo>
                      <a:cubicBezTo>
                        <a:pt x="46" y="121"/>
                        <a:pt x="35" y="119"/>
                        <a:pt x="27" y="117"/>
                      </a:cubicBezTo>
                      <a:cubicBezTo>
                        <a:pt x="26" y="129"/>
                        <a:pt x="42" y="126"/>
                        <a:pt x="35" y="138"/>
                      </a:cubicBezTo>
                      <a:cubicBezTo>
                        <a:pt x="28" y="149"/>
                        <a:pt x="6" y="135"/>
                        <a:pt x="2" y="149"/>
                      </a:cubicBezTo>
                      <a:cubicBezTo>
                        <a:pt x="0" y="160"/>
                        <a:pt x="15" y="154"/>
                        <a:pt x="22" y="159"/>
                      </a:cubicBezTo>
                      <a:cubicBezTo>
                        <a:pt x="28" y="164"/>
                        <a:pt x="36" y="169"/>
                        <a:pt x="32" y="180"/>
                      </a:cubicBezTo>
                      <a:cubicBezTo>
                        <a:pt x="21" y="221"/>
                        <a:pt x="28" y="245"/>
                        <a:pt x="37" y="280"/>
                      </a:cubicBezTo>
                      <a:cubicBezTo>
                        <a:pt x="47" y="319"/>
                        <a:pt x="59" y="340"/>
                        <a:pt x="61" y="349"/>
                      </a:cubicBezTo>
                      <a:cubicBezTo>
                        <a:pt x="63" y="358"/>
                        <a:pt x="58" y="363"/>
                        <a:pt x="54" y="372"/>
                      </a:cubicBezTo>
                      <a:cubicBezTo>
                        <a:pt x="51" y="381"/>
                        <a:pt x="49" y="389"/>
                        <a:pt x="56" y="393"/>
                      </a:cubicBezTo>
                      <a:cubicBezTo>
                        <a:pt x="63" y="397"/>
                        <a:pt x="62" y="377"/>
                        <a:pt x="62" y="369"/>
                      </a:cubicBezTo>
                      <a:cubicBezTo>
                        <a:pt x="62" y="361"/>
                        <a:pt x="69" y="363"/>
                        <a:pt x="74" y="372"/>
                      </a:cubicBezTo>
                      <a:cubicBezTo>
                        <a:pt x="79" y="381"/>
                        <a:pt x="82" y="386"/>
                        <a:pt x="86" y="389"/>
                      </a:cubicBezTo>
                      <a:cubicBezTo>
                        <a:pt x="91" y="393"/>
                        <a:pt x="86" y="403"/>
                        <a:pt x="86" y="411"/>
                      </a:cubicBezTo>
                      <a:cubicBezTo>
                        <a:pt x="86" y="418"/>
                        <a:pt x="76" y="431"/>
                        <a:pt x="79" y="437"/>
                      </a:cubicBezTo>
                      <a:cubicBezTo>
                        <a:pt x="83" y="442"/>
                        <a:pt x="86" y="435"/>
                        <a:pt x="91" y="425"/>
                      </a:cubicBezTo>
                      <a:cubicBezTo>
                        <a:pt x="96" y="414"/>
                        <a:pt x="102" y="402"/>
                        <a:pt x="107" y="412"/>
                      </a:cubicBezTo>
                      <a:cubicBezTo>
                        <a:pt x="113" y="422"/>
                        <a:pt x="118" y="422"/>
                        <a:pt x="140" y="425"/>
                      </a:cubicBezTo>
                      <a:cubicBezTo>
                        <a:pt x="162" y="427"/>
                        <a:pt x="168" y="443"/>
                        <a:pt x="182" y="450"/>
                      </a:cubicBezTo>
                      <a:cubicBezTo>
                        <a:pt x="195" y="456"/>
                        <a:pt x="214" y="451"/>
                        <a:pt x="231" y="443"/>
                      </a:cubicBezTo>
                      <a:cubicBezTo>
                        <a:pt x="262" y="428"/>
                        <a:pt x="316" y="347"/>
                        <a:pt x="327" y="370"/>
                      </a:cubicBezTo>
                      <a:cubicBezTo>
                        <a:pt x="332" y="378"/>
                        <a:pt x="343" y="406"/>
                        <a:pt x="350" y="408"/>
                      </a:cubicBezTo>
                      <a:cubicBezTo>
                        <a:pt x="375" y="416"/>
                        <a:pt x="352" y="382"/>
                        <a:pt x="343" y="369"/>
                      </a:cubicBezTo>
                      <a:cubicBezTo>
                        <a:pt x="335" y="357"/>
                        <a:pt x="335" y="354"/>
                        <a:pt x="339" y="349"/>
                      </a:cubicBezTo>
                      <a:cubicBezTo>
                        <a:pt x="349" y="338"/>
                        <a:pt x="364" y="358"/>
                        <a:pt x="369" y="367"/>
                      </a:cubicBezTo>
                      <a:cubicBezTo>
                        <a:pt x="373" y="376"/>
                        <a:pt x="387" y="376"/>
                        <a:pt x="399" y="379"/>
                      </a:cubicBezTo>
                      <a:cubicBezTo>
                        <a:pt x="412" y="381"/>
                        <a:pt x="424" y="391"/>
                        <a:pt x="425" y="385"/>
                      </a:cubicBezTo>
                      <a:cubicBezTo>
                        <a:pt x="426" y="379"/>
                        <a:pt x="417" y="373"/>
                        <a:pt x="400" y="368"/>
                      </a:cubicBezTo>
                      <a:cubicBezTo>
                        <a:pt x="384" y="362"/>
                        <a:pt x="392" y="363"/>
                        <a:pt x="389" y="354"/>
                      </a:cubicBezTo>
                      <a:cubicBezTo>
                        <a:pt x="386" y="346"/>
                        <a:pt x="380" y="349"/>
                        <a:pt x="372" y="347"/>
                      </a:cubicBezTo>
                      <a:cubicBezTo>
                        <a:pt x="364" y="345"/>
                        <a:pt x="346" y="327"/>
                        <a:pt x="353" y="319"/>
                      </a:cubicBezTo>
                      <a:cubicBezTo>
                        <a:pt x="355" y="317"/>
                        <a:pt x="364" y="317"/>
                        <a:pt x="376" y="329"/>
                      </a:cubicBezTo>
                      <a:cubicBezTo>
                        <a:pt x="386" y="335"/>
                        <a:pt x="392" y="348"/>
                        <a:pt x="404" y="344"/>
                      </a:cubicBezTo>
                      <a:cubicBezTo>
                        <a:pt x="407" y="334"/>
                        <a:pt x="374" y="312"/>
                        <a:pt x="383" y="302"/>
                      </a:cubicBezTo>
                      <a:cubicBezTo>
                        <a:pt x="392" y="292"/>
                        <a:pt x="396" y="300"/>
                        <a:pt x="408" y="304"/>
                      </a:cubicBezTo>
                      <a:cubicBezTo>
                        <a:pt x="421" y="308"/>
                        <a:pt x="424" y="313"/>
                        <a:pt x="433" y="322"/>
                      </a:cubicBezTo>
                      <a:cubicBezTo>
                        <a:pt x="441" y="331"/>
                        <a:pt x="442" y="339"/>
                        <a:pt x="444" y="332"/>
                      </a:cubicBezTo>
                      <a:cubicBezTo>
                        <a:pt x="446" y="324"/>
                        <a:pt x="445" y="318"/>
                        <a:pt x="438" y="31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2" name="Freeform 2239">
                  <a:extLst>
                    <a:ext uri="{FF2B5EF4-FFF2-40B4-BE49-F238E27FC236}">
                      <a16:creationId xmlns:a16="http://schemas.microsoft.com/office/drawing/2014/main" id="{79F38B8C-E368-CB4D-AB6E-8BEF5E06B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4" y="1033"/>
                  <a:ext cx="516" cy="544"/>
                </a:xfrm>
                <a:custGeom>
                  <a:avLst/>
                  <a:gdLst>
                    <a:gd name="T0" fmla="*/ 34816 w 258"/>
                    <a:gd name="T1" fmla="*/ 0 h 255"/>
                    <a:gd name="T2" fmla="*/ 3072 w 258"/>
                    <a:gd name="T3" fmla="*/ 99898 h 255"/>
                    <a:gd name="T4" fmla="*/ 13312 w 258"/>
                    <a:gd name="T5" fmla="*/ 160937 h 255"/>
                    <a:gd name="T6" fmla="*/ 40960 w 258"/>
                    <a:gd name="T7" fmla="*/ 201269 h 255"/>
                    <a:gd name="T8" fmla="*/ 82944 w 258"/>
                    <a:gd name="T9" fmla="*/ 219659 h 255"/>
                    <a:gd name="T10" fmla="*/ 116224 w 258"/>
                    <a:gd name="T11" fmla="*/ 139810 h 255"/>
                    <a:gd name="T12" fmla="*/ 121344 w 258"/>
                    <a:gd name="T13" fmla="*/ 92316 h 255"/>
                    <a:gd name="T14" fmla="*/ 88576 w 258"/>
                    <a:gd name="T15" fmla="*/ 77583 h 255"/>
                    <a:gd name="T16" fmla="*/ 74752 w 258"/>
                    <a:gd name="T17" fmla="*/ 62118 h 255"/>
                    <a:gd name="T18" fmla="*/ 67072 w 258"/>
                    <a:gd name="T19" fmla="*/ 29950 h 255"/>
                    <a:gd name="T20" fmla="*/ 34816 w 258"/>
                    <a:gd name="T21" fmla="*/ 0 h 2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58" h="255">
                      <a:moveTo>
                        <a:pt x="68" y="0"/>
                      </a:moveTo>
                      <a:cubicBezTo>
                        <a:pt x="15" y="6"/>
                        <a:pt x="0" y="63"/>
                        <a:pt x="6" y="109"/>
                      </a:cubicBezTo>
                      <a:cubicBezTo>
                        <a:pt x="9" y="131"/>
                        <a:pt x="15" y="157"/>
                        <a:pt x="26" y="176"/>
                      </a:cubicBezTo>
                      <a:cubicBezTo>
                        <a:pt x="37" y="198"/>
                        <a:pt x="60" y="208"/>
                        <a:pt x="80" y="220"/>
                      </a:cubicBezTo>
                      <a:cubicBezTo>
                        <a:pt x="106" y="236"/>
                        <a:pt x="130" y="255"/>
                        <a:pt x="162" y="240"/>
                      </a:cubicBezTo>
                      <a:cubicBezTo>
                        <a:pt x="195" y="223"/>
                        <a:pt x="208" y="182"/>
                        <a:pt x="227" y="153"/>
                      </a:cubicBezTo>
                      <a:cubicBezTo>
                        <a:pt x="238" y="135"/>
                        <a:pt x="258" y="120"/>
                        <a:pt x="237" y="101"/>
                      </a:cubicBezTo>
                      <a:cubicBezTo>
                        <a:pt x="222" y="87"/>
                        <a:pt x="193" y="91"/>
                        <a:pt x="173" y="85"/>
                      </a:cubicBezTo>
                      <a:cubicBezTo>
                        <a:pt x="164" y="82"/>
                        <a:pt x="151" y="78"/>
                        <a:pt x="146" y="68"/>
                      </a:cubicBezTo>
                      <a:cubicBezTo>
                        <a:pt x="139" y="52"/>
                        <a:pt x="148" y="48"/>
                        <a:pt x="131" y="33"/>
                      </a:cubicBezTo>
                      <a:cubicBezTo>
                        <a:pt x="112" y="16"/>
                        <a:pt x="93" y="3"/>
                        <a:pt x="68" y="0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3" name="Freeform 2240">
                  <a:extLst>
                    <a:ext uri="{FF2B5EF4-FFF2-40B4-BE49-F238E27FC236}">
                      <a16:creationId xmlns:a16="http://schemas.microsoft.com/office/drawing/2014/main" id="{7F105DC4-E0A6-8649-A990-867A5FACE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8" y="1024"/>
                  <a:ext cx="90" cy="96"/>
                </a:xfrm>
                <a:custGeom>
                  <a:avLst/>
                  <a:gdLst>
                    <a:gd name="T0" fmla="*/ 4608 w 45"/>
                    <a:gd name="T1" fmla="*/ 34780 h 45"/>
                    <a:gd name="T2" fmla="*/ 3584 w 45"/>
                    <a:gd name="T3" fmla="*/ 8224 h 45"/>
                    <a:gd name="T4" fmla="*/ 18432 w 45"/>
                    <a:gd name="T5" fmla="*/ 6398 h 45"/>
                    <a:gd name="T6" fmla="*/ 19456 w 45"/>
                    <a:gd name="T7" fmla="*/ 33018 h 45"/>
                    <a:gd name="T8" fmla="*/ 4608 w 45"/>
                    <a:gd name="T9" fmla="*/ 3478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" h="45">
                      <a:moveTo>
                        <a:pt x="9" y="38"/>
                      </a:moveTo>
                      <a:cubicBezTo>
                        <a:pt x="1" y="31"/>
                        <a:pt x="0" y="18"/>
                        <a:pt x="7" y="9"/>
                      </a:cubicBezTo>
                      <a:cubicBezTo>
                        <a:pt x="15" y="1"/>
                        <a:pt x="28" y="0"/>
                        <a:pt x="36" y="7"/>
                      </a:cubicBezTo>
                      <a:cubicBezTo>
                        <a:pt x="44" y="15"/>
                        <a:pt x="45" y="28"/>
                        <a:pt x="38" y="36"/>
                      </a:cubicBezTo>
                      <a:cubicBezTo>
                        <a:pt x="30" y="45"/>
                        <a:pt x="17" y="45"/>
                        <a:pt x="9" y="3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4" name="Freeform 2241">
                  <a:extLst>
                    <a:ext uri="{FF2B5EF4-FFF2-40B4-BE49-F238E27FC236}">
                      <a16:creationId xmlns:a16="http://schemas.microsoft.com/office/drawing/2014/main" id="{0AA34C38-9E52-3F41-AA1A-1D4F219A8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" y="1011"/>
                  <a:ext cx="50" cy="51"/>
                </a:xfrm>
                <a:custGeom>
                  <a:avLst/>
                  <a:gdLst>
                    <a:gd name="T0" fmla="*/ 2560 w 25"/>
                    <a:gd name="T1" fmla="*/ 17761 h 24"/>
                    <a:gd name="T2" fmla="*/ 2048 w 25"/>
                    <a:gd name="T3" fmla="*/ 4511 h 24"/>
                    <a:gd name="T4" fmla="*/ 9728 w 25"/>
                    <a:gd name="T5" fmla="*/ 3693 h 24"/>
                    <a:gd name="T6" fmla="*/ 10240 w 25"/>
                    <a:gd name="T7" fmla="*/ 16677 h 24"/>
                    <a:gd name="T8" fmla="*/ 2560 w 25"/>
                    <a:gd name="T9" fmla="*/ 1776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24">
                      <a:moveTo>
                        <a:pt x="5" y="20"/>
                      </a:moveTo>
                      <a:cubicBezTo>
                        <a:pt x="0" y="16"/>
                        <a:pt x="0" y="9"/>
                        <a:pt x="4" y="5"/>
                      </a:cubicBezTo>
                      <a:cubicBezTo>
                        <a:pt x="8" y="0"/>
                        <a:pt x="15" y="0"/>
                        <a:pt x="19" y="4"/>
                      </a:cubicBezTo>
                      <a:cubicBezTo>
                        <a:pt x="24" y="8"/>
                        <a:pt x="25" y="15"/>
                        <a:pt x="20" y="19"/>
                      </a:cubicBezTo>
                      <a:cubicBezTo>
                        <a:pt x="16" y="24"/>
                        <a:pt x="9" y="24"/>
                        <a:pt x="5" y="2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5" name="Freeform 2242">
                  <a:extLst>
                    <a:ext uri="{FF2B5EF4-FFF2-40B4-BE49-F238E27FC236}">
                      <a16:creationId xmlns:a16="http://schemas.microsoft.com/office/drawing/2014/main" id="{1F3C5EA1-6CC9-A842-925C-98C8076C9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0" y="1109"/>
                  <a:ext cx="38" cy="41"/>
                </a:xfrm>
                <a:custGeom>
                  <a:avLst/>
                  <a:gdLst>
                    <a:gd name="T0" fmla="*/ 2048 w 19"/>
                    <a:gd name="T1" fmla="*/ 16568 h 19"/>
                    <a:gd name="T2" fmla="*/ 1536 w 19"/>
                    <a:gd name="T3" fmla="*/ 4122 h 19"/>
                    <a:gd name="T4" fmla="*/ 7680 w 19"/>
                    <a:gd name="T5" fmla="*/ 2794 h 19"/>
                    <a:gd name="T6" fmla="*/ 8192 w 19"/>
                    <a:gd name="T7" fmla="*/ 15073 h 19"/>
                    <a:gd name="T8" fmla="*/ 2048 w 19"/>
                    <a:gd name="T9" fmla="*/ 16568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9">
                      <a:moveTo>
                        <a:pt x="4" y="16"/>
                      </a:moveTo>
                      <a:cubicBezTo>
                        <a:pt x="0" y="13"/>
                        <a:pt x="0" y="8"/>
                        <a:pt x="3" y="4"/>
                      </a:cubicBezTo>
                      <a:cubicBezTo>
                        <a:pt x="6" y="1"/>
                        <a:pt x="12" y="0"/>
                        <a:pt x="15" y="3"/>
                      </a:cubicBezTo>
                      <a:cubicBezTo>
                        <a:pt x="19" y="7"/>
                        <a:pt x="19" y="12"/>
                        <a:pt x="16" y="15"/>
                      </a:cubicBezTo>
                      <a:cubicBezTo>
                        <a:pt x="13" y="19"/>
                        <a:pt x="7" y="19"/>
                        <a:pt x="4" y="1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14" name="ZoneTexte 69">
                <a:extLst>
                  <a:ext uri="{FF2B5EF4-FFF2-40B4-BE49-F238E27FC236}">
                    <a16:creationId xmlns:a16="http://schemas.microsoft.com/office/drawing/2014/main" id="{B41B8D1D-AE50-1840-B2A8-92B90AA6FA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5895" y="2203317"/>
                <a:ext cx="31611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fr-BE" altLang="fr-FR" sz="1200"/>
                  <a:t>M</a:t>
                </a:r>
                <a:endParaRPr lang="en-US" altLang="fr-FR" sz="1200"/>
              </a:p>
            </p:txBody>
          </p:sp>
        </p:grpSp>
        <p:grpSp>
          <p:nvGrpSpPr>
            <p:cNvPr id="174" name="Groupe 81">
              <a:extLst>
                <a:ext uri="{FF2B5EF4-FFF2-40B4-BE49-F238E27FC236}">
                  <a16:creationId xmlns:a16="http://schemas.microsoft.com/office/drawing/2014/main" id="{33345ADF-669B-AE41-9AB5-B6853B337F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20773" y="1086098"/>
              <a:ext cx="544513" cy="550862"/>
              <a:chOff x="780393" y="2374082"/>
              <a:chExt cx="544513" cy="550862"/>
            </a:xfrm>
          </p:grpSpPr>
          <p:grpSp>
            <p:nvGrpSpPr>
              <p:cNvPr id="177" name="Group 830">
                <a:extLst>
                  <a:ext uri="{FF2B5EF4-FFF2-40B4-BE49-F238E27FC236}">
                    <a16:creationId xmlns:a16="http://schemas.microsoft.com/office/drawing/2014/main" id="{1F4078F4-08B3-4946-B3E7-BA09A3844A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0393" y="2374082"/>
                <a:ext cx="544513" cy="550862"/>
                <a:chOff x="2005" y="2960"/>
                <a:chExt cx="1210" cy="1224"/>
              </a:xfrm>
            </p:grpSpPr>
            <p:sp>
              <p:nvSpPr>
                <p:cNvPr id="179" name="Freeform 831">
                  <a:extLst>
                    <a:ext uri="{FF2B5EF4-FFF2-40B4-BE49-F238E27FC236}">
                      <a16:creationId xmlns:a16="http://schemas.microsoft.com/office/drawing/2014/main" id="{CBF5875A-08A4-4D47-9545-8881001FE1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5" y="2960"/>
                  <a:ext cx="1210" cy="1224"/>
                </a:xfrm>
                <a:custGeom>
                  <a:avLst/>
                  <a:gdLst>
                    <a:gd name="T0" fmla="*/ 16270782 w 316"/>
                    <a:gd name="T1" fmla="*/ 7227700 h 300"/>
                    <a:gd name="T2" fmla="*/ 3379235 w 316"/>
                    <a:gd name="T3" fmla="*/ 25028744 h 300"/>
                    <a:gd name="T4" fmla="*/ 4623755 w 316"/>
                    <a:gd name="T5" fmla="*/ 67337303 h 300"/>
                    <a:gd name="T6" fmla="*/ 18066950 w 316"/>
                    <a:gd name="T7" fmla="*/ 88001961 h 300"/>
                    <a:gd name="T8" fmla="*/ 39286724 w 316"/>
                    <a:gd name="T9" fmla="*/ 92443950 h 300"/>
                    <a:gd name="T10" fmla="*/ 52550599 w 316"/>
                    <a:gd name="T11" fmla="*/ 62050753 h 300"/>
                    <a:gd name="T12" fmla="*/ 49905757 w 316"/>
                    <a:gd name="T13" fmla="*/ 18197893 h 300"/>
                    <a:gd name="T14" fmla="*/ 28471859 w 316"/>
                    <a:gd name="T15" fmla="*/ 1845253 h 300"/>
                    <a:gd name="T16" fmla="*/ 16270782 w 316"/>
                    <a:gd name="T17" fmla="*/ 7227700 h 3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6" h="300">
                      <a:moveTo>
                        <a:pt x="92" y="23"/>
                      </a:moveTo>
                      <a:cubicBezTo>
                        <a:pt x="57" y="33"/>
                        <a:pt x="30" y="56"/>
                        <a:pt x="19" y="80"/>
                      </a:cubicBezTo>
                      <a:cubicBezTo>
                        <a:pt x="0" y="121"/>
                        <a:pt x="6" y="179"/>
                        <a:pt x="26" y="215"/>
                      </a:cubicBezTo>
                      <a:cubicBezTo>
                        <a:pt x="41" y="243"/>
                        <a:pt x="71" y="273"/>
                        <a:pt x="102" y="281"/>
                      </a:cubicBezTo>
                      <a:cubicBezTo>
                        <a:pt x="138" y="290"/>
                        <a:pt x="184" y="300"/>
                        <a:pt x="222" y="295"/>
                      </a:cubicBezTo>
                      <a:cubicBezTo>
                        <a:pt x="272" y="287"/>
                        <a:pt x="286" y="240"/>
                        <a:pt x="297" y="198"/>
                      </a:cubicBezTo>
                      <a:cubicBezTo>
                        <a:pt x="310" y="154"/>
                        <a:pt x="316" y="95"/>
                        <a:pt x="282" y="58"/>
                      </a:cubicBezTo>
                      <a:cubicBezTo>
                        <a:pt x="249" y="23"/>
                        <a:pt x="210" y="0"/>
                        <a:pt x="161" y="6"/>
                      </a:cubicBezTo>
                      <a:cubicBezTo>
                        <a:pt x="138" y="8"/>
                        <a:pt x="120" y="15"/>
                        <a:pt x="92" y="23"/>
                      </a:cubicBezTo>
                    </a:path>
                  </a:pathLst>
                </a:custGeom>
                <a:solidFill>
                  <a:srgbClr val="FAC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0" name="Freeform 832">
                  <a:extLst>
                    <a:ext uri="{FF2B5EF4-FFF2-40B4-BE49-F238E27FC236}">
                      <a16:creationId xmlns:a16="http://schemas.microsoft.com/office/drawing/2014/main" id="{6A3EC6FF-35DB-2543-A2CD-86E8976A6A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" y="3000"/>
                  <a:ext cx="923" cy="988"/>
                </a:xfrm>
                <a:custGeom>
                  <a:avLst/>
                  <a:gdLst>
                    <a:gd name="T0" fmla="*/ 6393376 w 241"/>
                    <a:gd name="T1" fmla="*/ 64598816 h 242"/>
                    <a:gd name="T2" fmla="*/ 5317204 w 241"/>
                    <a:gd name="T3" fmla="*/ 25863015 h 242"/>
                    <a:gd name="T4" fmla="*/ 17028592 w 241"/>
                    <a:gd name="T5" fmla="*/ 9794358 h 242"/>
                    <a:gd name="T6" fmla="*/ 28184709 w 241"/>
                    <a:gd name="T7" fmla="*/ 4404300 h 242"/>
                    <a:gd name="T8" fmla="*/ 42726597 w 241"/>
                    <a:gd name="T9" fmla="*/ 11646605 h 242"/>
                    <a:gd name="T10" fmla="*/ 26057094 w 241"/>
                    <a:gd name="T11" fmla="*/ 1551658 h 242"/>
                    <a:gd name="T12" fmla="*/ 14901858 w 241"/>
                    <a:gd name="T13" fmla="*/ 6635224 h 242"/>
                    <a:gd name="T14" fmla="*/ 3190424 w 241"/>
                    <a:gd name="T15" fmla="*/ 22686129 h 242"/>
                    <a:gd name="T16" fmla="*/ 4254348 w 241"/>
                    <a:gd name="T17" fmla="*/ 61445533 h 242"/>
                    <a:gd name="T18" fmla="*/ 11711373 w 241"/>
                    <a:gd name="T19" fmla="*/ 76263442 h 242"/>
                    <a:gd name="T20" fmla="*/ 6393376 w 241"/>
                    <a:gd name="T21" fmla="*/ 64598816 h 2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41" h="242">
                      <a:moveTo>
                        <a:pt x="36" y="205"/>
                      </a:moveTo>
                      <a:cubicBezTo>
                        <a:pt x="18" y="172"/>
                        <a:pt x="12" y="119"/>
                        <a:pt x="30" y="82"/>
                      </a:cubicBezTo>
                      <a:cubicBezTo>
                        <a:pt x="40" y="60"/>
                        <a:pt x="64" y="39"/>
                        <a:pt x="96" y="31"/>
                      </a:cubicBezTo>
                      <a:cubicBezTo>
                        <a:pt x="122" y="23"/>
                        <a:pt x="138" y="17"/>
                        <a:pt x="159" y="14"/>
                      </a:cubicBezTo>
                      <a:cubicBezTo>
                        <a:pt x="191" y="11"/>
                        <a:pt x="218" y="20"/>
                        <a:pt x="241" y="37"/>
                      </a:cubicBezTo>
                      <a:cubicBezTo>
                        <a:pt x="215" y="14"/>
                        <a:pt x="184" y="0"/>
                        <a:pt x="147" y="5"/>
                      </a:cubicBezTo>
                      <a:cubicBezTo>
                        <a:pt x="126" y="7"/>
                        <a:pt x="110" y="14"/>
                        <a:pt x="84" y="21"/>
                      </a:cubicBezTo>
                      <a:cubicBezTo>
                        <a:pt x="52" y="29"/>
                        <a:pt x="28" y="51"/>
                        <a:pt x="18" y="72"/>
                      </a:cubicBezTo>
                      <a:cubicBezTo>
                        <a:pt x="0" y="109"/>
                        <a:pt x="6" y="163"/>
                        <a:pt x="24" y="195"/>
                      </a:cubicBezTo>
                      <a:cubicBezTo>
                        <a:pt x="34" y="212"/>
                        <a:pt x="49" y="230"/>
                        <a:pt x="66" y="242"/>
                      </a:cubicBezTo>
                      <a:cubicBezTo>
                        <a:pt x="54" y="231"/>
                        <a:pt x="44" y="218"/>
                        <a:pt x="36" y="20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1" name="Freeform 833">
                  <a:extLst>
                    <a:ext uri="{FF2B5EF4-FFF2-40B4-BE49-F238E27FC236}">
                      <a16:creationId xmlns:a16="http://schemas.microsoft.com/office/drawing/2014/main" id="{23CF0003-0A2C-7042-BF5A-DF18C47BB7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3127"/>
                  <a:ext cx="911" cy="1016"/>
                </a:xfrm>
                <a:custGeom>
                  <a:avLst/>
                  <a:gdLst>
                    <a:gd name="T0" fmla="*/ 36358814 w 238"/>
                    <a:gd name="T1" fmla="*/ 7831148 h 249"/>
                    <a:gd name="T2" fmla="*/ 31386074 w 238"/>
                    <a:gd name="T3" fmla="*/ 0 h 249"/>
                    <a:gd name="T4" fmla="*/ 34238959 w 238"/>
                    <a:gd name="T5" fmla="*/ 4689232 h 249"/>
                    <a:gd name="T6" fmla="*/ 36682571 w 238"/>
                    <a:gd name="T7" fmla="*/ 45494350 h 249"/>
                    <a:gd name="T8" fmla="*/ 24510903 w 238"/>
                    <a:gd name="T9" fmla="*/ 73381877 h 249"/>
                    <a:gd name="T10" fmla="*/ 4935002 w 238"/>
                    <a:gd name="T11" fmla="*/ 69297724 h 249"/>
                    <a:gd name="T12" fmla="*/ 0 w 238"/>
                    <a:gd name="T13" fmla="*/ 65227237 h 249"/>
                    <a:gd name="T14" fmla="*/ 7055017 w 238"/>
                    <a:gd name="T15" fmla="*/ 72459072 h 249"/>
                    <a:gd name="T16" fmla="*/ 26630130 w 238"/>
                    <a:gd name="T17" fmla="*/ 76525230 h 249"/>
                    <a:gd name="T18" fmla="*/ 38981659 w 238"/>
                    <a:gd name="T19" fmla="*/ 48562833 h 249"/>
                    <a:gd name="T20" fmla="*/ 36358814 w 238"/>
                    <a:gd name="T21" fmla="*/ 7831148 h 2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38" h="249">
                      <a:moveTo>
                        <a:pt x="206" y="25"/>
                      </a:moveTo>
                      <a:cubicBezTo>
                        <a:pt x="197" y="16"/>
                        <a:pt x="188" y="7"/>
                        <a:pt x="178" y="0"/>
                      </a:cubicBezTo>
                      <a:cubicBezTo>
                        <a:pt x="183" y="5"/>
                        <a:pt x="189" y="10"/>
                        <a:pt x="194" y="15"/>
                      </a:cubicBezTo>
                      <a:cubicBezTo>
                        <a:pt x="226" y="49"/>
                        <a:pt x="220" y="104"/>
                        <a:pt x="208" y="145"/>
                      </a:cubicBezTo>
                      <a:cubicBezTo>
                        <a:pt x="198" y="184"/>
                        <a:pt x="185" y="227"/>
                        <a:pt x="139" y="234"/>
                      </a:cubicBezTo>
                      <a:cubicBezTo>
                        <a:pt x="104" y="239"/>
                        <a:pt x="61" y="230"/>
                        <a:pt x="28" y="221"/>
                      </a:cubicBezTo>
                      <a:cubicBezTo>
                        <a:pt x="18" y="219"/>
                        <a:pt x="9" y="214"/>
                        <a:pt x="0" y="208"/>
                      </a:cubicBezTo>
                      <a:cubicBezTo>
                        <a:pt x="12" y="219"/>
                        <a:pt x="26" y="227"/>
                        <a:pt x="40" y="231"/>
                      </a:cubicBezTo>
                      <a:cubicBezTo>
                        <a:pt x="74" y="240"/>
                        <a:pt x="116" y="249"/>
                        <a:pt x="151" y="244"/>
                      </a:cubicBezTo>
                      <a:cubicBezTo>
                        <a:pt x="197" y="236"/>
                        <a:pt x="210" y="194"/>
                        <a:pt x="221" y="155"/>
                      </a:cubicBezTo>
                      <a:cubicBezTo>
                        <a:pt x="232" y="114"/>
                        <a:pt x="238" y="59"/>
                        <a:pt x="206" y="25"/>
                      </a:cubicBezTo>
                    </a:path>
                  </a:pathLst>
                </a:custGeom>
                <a:solidFill>
                  <a:srgbClr val="F797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2" name="Freeform 834">
                  <a:extLst>
                    <a:ext uri="{FF2B5EF4-FFF2-40B4-BE49-F238E27FC236}">
                      <a16:creationId xmlns:a16="http://schemas.microsoft.com/office/drawing/2014/main" id="{54532732-1BF7-A54C-A7D4-5607F80E4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7" y="3102"/>
                  <a:ext cx="857" cy="952"/>
                </a:xfrm>
                <a:custGeom>
                  <a:avLst/>
                  <a:gdLst>
                    <a:gd name="T0" fmla="*/ 9323548 w 224"/>
                    <a:gd name="T1" fmla="*/ 12031429 h 233"/>
                    <a:gd name="T2" fmla="*/ 2292754 w 224"/>
                    <a:gd name="T3" fmla="*/ 19028527 h 233"/>
                    <a:gd name="T4" fmla="*/ 4726462 w 224"/>
                    <a:gd name="T5" fmla="*/ 38057340 h 233"/>
                    <a:gd name="T6" fmla="*/ 12622814 w 224"/>
                    <a:gd name="T7" fmla="*/ 38685754 h 233"/>
                    <a:gd name="T8" fmla="*/ 14601681 w 224"/>
                    <a:gd name="T9" fmla="*/ 25090892 h 233"/>
                    <a:gd name="T10" fmla="*/ 15968837 w 224"/>
                    <a:gd name="T11" fmla="*/ 18400048 h 233"/>
                    <a:gd name="T12" fmla="*/ 20015051 w 224"/>
                    <a:gd name="T13" fmla="*/ 19331443 h 233"/>
                    <a:gd name="T14" fmla="*/ 21068377 w 224"/>
                    <a:gd name="T15" fmla="*/ 27259135 h 233"/>
                    <a:gd name="T16" fmla="*/ 25666251 w 224"/>
                    <a:gd name="T17" fmla="*/ 26328827 h 233"/>
                    <a:gd name="T18" fmla="*/ 26720426 w 224"/>
                    <a:gd name="T19" fmla="*/ 18725881 h 233"/>
                    <a:gd name="T20" fmla="*/ 31076213 w 224"/>
                    <a:gd name="T21" fmla="*/ 22220383 h 233"/>
                    <a:gd name="T22" fmla="*/ 30753311 w 224"/>
                    <a:gd name="T23" fmla="*/ 30455416 h 233"/>
                    <a:gd name="T24" fmla="*/ 25976948 w 224"/>
                    <a:gd name="T25" fmla="*/ 34256233 h 233"/>
                    <a:gd name="T26" fmla="*/ 28783458 w 224"/>
                    <a:gd name="T27" fmla="*/ 45049931 h 233"/>
                    <a:gd name="T28" fmla="*/ 31951007 w 224"/>
                    <a:gd name="T29" fmla="*/ 40318601 h 233"/>
                    <a:gd name="T30" fmla="*/ 34616560 w 224"/>
                    <a:gd name="T31" fmla="*/ 40318601 h 233"/>
                    <a:gd name="T32" fmla="*/ 35802047 w 224"/>
                    <a:gd name="T33" fmla="*/ 50791321 h 233"/>
                    <a:gd name="T34" fmla="*/ 31772296 w 224"/>
                    <a:gd name="T35" fmla="*/ 55848136 h 233"/>
                    <a:gd name="T36" fmla="*/ 26851520 w 224"/>
                    <a:gd name="T37" fmla="*/ 57788418 h 233"/>
                    <a:gd name="T38" fmla="*/ 27225157 w 224"/>
                    <a:gd name="T39" fmla="*/ 70145615 h 233"/>
                    <a:gd name="T40" fmla="*/ 37041296 w 224"/>
                    <a:gd name="T41" fmla="*/ 69518019 h 233"/>
                    <a:gd name="T42" fmla="*/ 38646469 w 224"/>
                    <a:gd name="T43" fmla="*/ 59956662 h 233"/>
                    <a:gd name="T44" fmla="*/ 37041296 w 224"/>
                    <a:gd name="T45" fmla="*/ 50791321 h 233"/>
                    <a:gd name="T46" fmla="*/ 36727412 w 224"/>
                    <a:gd name="T47" fmla="*/ 34884998 h 233"/>
                    <a:gd name="T48" fmla="*/ 38286552 w 224"/>
                    <a:gd name="T49" fmla="*/ 28269109 h 233"/>
                    <a:gd name="T50" fmla="*/ 36536512 w 224"/>
                    <a:gd name="T51" fmla="*/ 26025911 h 233"/>
                    <a:gd name="T52" fmla="*/ 34065050 w 224"/>
                    <a:gd name="T53" fmla="*/ 25398580 h 233"/>
                    <a:gd name="T54" fmla="*/ 31951007 w 224"/>
                    <a:gd name="T55" fmla="*/ 20661656 h 233"/>
                    <a:gd name="T56" fmla="*/ 34616560 w 224"/>
                    <a:gd name="T57" fmla="*/ 17790878 h 233"/>
                    <a:gd name="T58" fmla="*/ 35478924 w 224"/>
                    <a:gd name="T59" fmla="*/ 6062365 h 233"/>
                    <a:gd name="T60" fmla="*/ 27585984 w 224"/>
                    <a:gd name="T61" fmla="*/ 3499274 h 233"/>
                    <a:gd name="T62" fmla="*/ 26720426 w 224"/>
                    <a:gd name="T63" fmla="*/ 13041403 h 233"/>
                    <a:gd name="T64" fmla="*/ 23000480 w 224"/>
                    <a:gd name="T65" fmla="*/ 10798205 h 233"/>
                    <a:gd name="T66" fmla="*/ 19510091 w 224"/>
                    <a:gd name="T67" fmla="*/ 13971630 h 233"/>
                    <a:gd name="T68" fmla="*/ 13354072 w 224"/>
                    <a:gd name="T69" fmla="*/ 15530622 h 233"/>
                    <a:gd name="T70" fmla="*/ 9323548 w 224"/>
                    <a:gd name="T71" fmla="*/ 12031429 h 2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24" h="233">
                      <a:moveTo>
                        <a:pt x="53" y="38"/>
                      </a:moveTo>
                      <a:cubicBezTo>
                        <a:pt x="35" y="36"/>
                        <a:pt x="20" y="50"/>
                        <a:pt x="13" y="60"/>
                      </a:cubicBezTo>
                      <a:cubicBezTo>
                        <a:pt x="0" y="78"/>
                        <a:pt x="9" y="107"/>
                        <a:pt x="27" y="120"/>
                      </a:cubicBezTo>
                      <a:cubicBezTo>
                        <a:pt x="39" y="129"/>
                        <a:pt x="60" y="133"/>
                        <a:pt x="72" y="122"/>
                      </a:cubicBezTo>
                      <a:cubicBezTo>
                        <a:pt x="84" y="112"/>
                        <a:pt x="82" y="93"/>
                        <a:pt x="83" y="79"/>
                      </a:cubicBezTo>
                      <a:cubicBezTo>
                        <a:pt x="84" y="70"/>
                        <a:pt x="83" y="64"/>
                        <a:pt x="91" y="58"/>
                      </a:cubicBezTo>
                      <a:cubicBezTo>
                        <a:pt x="99" y="52"/>
                        <a:pt x="110" y="51"/>
                        <a:pt x="114" y="61"/>
                      </a:cubicBezTo>
                      <a:cubicBezTo>
                        <a:pt x="118" y="69"/>
                        <a:pt x="110" y="79"/>
                        <a:pt x="120" y="86"/>
                      </a:cubicBezTo>
                      <a:cubicBezTo>
                        <a:pt x="126" y="90"/>
                        <a:pt x="141" y="88"/>
                        <a:pt x="146" y="83"/>
                      </a:cubicBezTo>
                      <a:cubicBezTo>
                        <a:pt x="152" y="77"/>
                        <a:pt x="145" y="64"/>
                        <a:pt x="152" y="59"/>
                      </a:cubicBezTo>
                      <a:cubicBezTo>
                        <a:pt x="160" y="52"/>
                        <a:pt x="173" y="63"/>
                        <a:pt x="177" y="70"/>
                      </a:cubicBezTo>
                      <a:cubicBezTo>
                        <a:pt x="183" y="79"/>
                        <a:pt x="182" y="89"/>
                        <a:pt x="175" y="96"/>
                      </a:cubicBezTo>
                      <a:cubicBezTo>
                        <a:pt x="167" y="104"/>
                        <a:pt x="156" y="101"/>
                        <a:pt x="148" y="108"/>
                      </a:cubicBezTo>
                      <a:cubicBezTo>
                        <a:pt x="132" y="121"/>
                        <a:pt x="141" y="149"/>
                        <a:pt x="164" y="142"/>
                      </a:cubicBezTo>
                      <a:cubicBezTo>
                        <a:pt x="170" y="140"/>
                        <a:pt x="178" y="132"/>
                        <a:pt x="182" y="127"/>
                      </a:cubicBezTo>
                      <a:cubicBezTo>
                        <a:pt x="190" y="117"/>
                        <a:pt x="194" y="112"/>
                        <a:pt x="197" y="127"/>
                      </a:cubicBezTo>
                      <a:cubicBezTo>
                        <a:pt x="199" y="136"/>
                        <a:pt x="206" y="150"/>
                        <a:pt x="204" y="160"/>
                      </a:cubicBezTo>
                      <a:cubicBezTo>
                        <a:pt x="203" y="171"/>
                        <a:pt x="194" y="177"/>
                        <a:pt x="181" y="176"/>
                      </a:cubicBezTo>
                      <a:cubicBezTo>
                        <a:pt x="169" y="176"/>
                        <a:pt x="162" y="169"/>
                        <a:pt x="153" y="182"/>
                      </a:cubicBezTo>
                      <a:cubicBezTo>
                        <a:pt x="147" y="191"/>
                        <a:pt x="147" y="212"/>
                        <a:pt x="155" y="221"/>
                      </a:cubicBezTo>
                      <a:cubicBezTo>
                        <a:pt x="165" y="233"/>
                        <a:pt x="201" y="232"/>
                        <a:pt x="211" y="219"/>
                      </a:cubicBezTo>
                      <a:cubicBezTo>
                        <a:pt x="217" y="212"/>
                        <a:pt x="221" y="198"/>
                        <a:pt x="220" y="189"/>
                      </a:cubicBezTo>
                      <a:cubicBezTo>
                        <a:pt x="219" y="177"/>
                        <a:pt x="211" y="172"/>
                        <a:pt x="211" y="160"/>
                      </a:cubicBezTo>
                      <a:cubicBezTo>
                        <a:pt x="211" y="141"/>
                        <a:pt x="195" y="126"/>
                        <a:pt x="209" y="110"/>
                      </a:cubicBezTo>
                      <a:cubicBezTo>
                        <a:pt x="214" y="105"/>
                        <a:pt x="224" y="100"/>
                        <a:pt x="218" y="89"/>
                      </a:cubicBezTo>
                      <a:cubicBezTo>
                        <a:pt x="215" y="85"/>
                        <a:pt x="213" y="83"/>
                        <a:pt x="208" y="82"/>
                      </a:cubicBezTo>
                      <a:cubicBezTo>
                        <a:pt x="206" y="81"/>
                        <a:pt x="203" y="78"/>
                        <a:pt x="194" y="80"/>
                      </a:cubicBezTo>
                      <a:cubicBezTo>
                        <a:pt x="186" y="82"/>
                        <a:pt x="183" y="68"/>
                        <a:pt x="182" y="65"/>
                      </a:cubicBezTo>
                      <a:cubicBezTo>
                        <a:pt x="177" y="52"/>
                        <a:pt x="187" y="55"/>
                        <a:pt x="197" y="56"/>
                      </a:cubicBezTo>
                      <a:cubicBezTo>
                        <a:pt x="220" y="56"/>
                        <a:pt x="218" y="31"/>
                        <a:pt x="202" y="19"/>
                      </a:cubicBezTo>
                      <a:cubicBezTo>
                        <a:pt x="191" y="11"/>
                        <a:pt x="168" y="0"/>
                        <a:pt x="157" y="11"/>
                      </a:cubicBezTo>
                      <a:cubicBezTo>
                        <a:pt x="146" y="21"/>
                        <a:pt x="155" y="30"/>
                        <a:pt x="152" y="41"/>
                      </a:cubicBezTo>
                      <a:cubicBezTo>
                        <a:pt x="146" y="59"/>
                        <a:pt x="137" y="39"/>
                        <a:pt x="131" y="34"/>
                      </a:cubicBezTo>
                      <a:cubicBezTo>
                        <a:pt x="117" y="22"/>
                        <a:pt x="113" y="37"/>
                        <a:pt x="111" y="44"/>
                      </a:cubicBezTo>
                      <a:cubicBezTo>
                        <a:pt x="110" y="50"/>
                        <a:pt x="86" y="50"/>
                        <a:pt x="76" y="49"/>
                      </a:cubicBezTo>
                      <a:cubicBezTo>
                        <a:pt x="67" y="47"/>
                        <a:pt x="68" y="37"/>
                        <a:pt x="53" y="38"/>
                      </a:cubicBezTo>
                    </a:path>
                  </a:pathLst>
                </a:custGeom>
                <a:solidFill>
                  <a:srgbClr val="882F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3" name="Freeform 835">
                  <a:extLst>
                    <a:ext uri="{FF2B5EF4-FFF2-40B4-BE49-F238E27FC236}">
                      <a16:creationId xmlns:a16="http://schemas.microsoft.com/office/drawing/2014/main" id="{AC60A2E0-8516-E44B-8CB6-2BF31BCD5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9" y="3890"/>
                  <a:ext cx="229" cy="127"/>
                </a:xfrm>
                <a:custGeom>
                  <a:avLst/>
                  <a:gdLst>
                    <a:gd name="T0" fmla="*/ 176521 w 60"/>
                    <a:gd name="T1" fmla="*/ 2614877 h 31"/>
                    <a:gd name="T2" fmla="*/ 2747950 w 60"/>
                    <a:gd name="T3" fmla="*/ 9124733 h 31"/>
                    <a:gd name="T4" fmla="*/ 6525218 w 60"/>
                    <a:gd name="T5" fmla="*/ 9450099 h 31"/>
                    <a:gd name="T6" fmla="*/ 10311446 w 60"/>
                    <a:gd name="T7" fmla="*/ 0 h 31"/>
                    <a:gd name="T8" fmla="*/ 5851324 w 60"/>
                    <a:gd name="T9" fmla="*/ 7767566 h 31"/>
                    <a:gd name="T10" fmla="*/ 673722 w 60"/>
                    <a:gd name="T11" fmla="*/ 3564779 h 31"/>
                    <a:gd name="T12" fmla="*/ 176521 w 60"/>
                    <a:gd name="T13" fmla="*/ 2614877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0" h="31">
                      <a:moveTo>
                        <a:pt x="1" y="8"/>
                      </a:moveTo>
                      <a:cubicBezTo>
                        <a:pt x="5" y="16"/>
                        <a:pt x="5" y="23"/>
                        <a:pt x="16" y="28"/>
                      </a:cubicBezTo>
                      <a:cubicBezTo>
                        <a:pt x="23" y="31"/>
                        <a:pt x="30" y="30"/>
                        <a:pt x="38" y="29"/>
                      </a:cubicBezTo>
                      <a:cubicBezTo>
                        <a:pt x="55" y="26"/>
                        <a:pt x="60" y="17"/>
                        <a:pt x="60" y="0"/>
                      </a:cubicBezTo>
                      <a:cubicBezTo>
                        <a:pt x="57" y="13"/>
                        <a:pt x="49" y="23"/>
                        <a:pt x="34" y="24"/>
                      </a:cubicBezTo>
                      <a:cubicBezTo>
                        <a:pt x="28" y="24"/>
                        <a:pt x="0" y="20"/>
                        <a:pt x="4" y="11"/>
                      </a:cubicBezTo>
                      <a:cubicBezTo>
                        <a:pt x="1" y="8"/>
                        <a:pt x="1" y="8"/>
                        <a:pt x="1" y="8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" name="Freeform 836">
                  <a:extLst>
                    <a:ext uri="{FF2B5EF4-FFF2-40B4-BE49-F238E27FC236}">
                      <a16:creationId xmlns:a16="http://schemas.microsoft.com/office/drawing/2014/main" id="{B14EF609-3715-5748-B0DC-B6502B6A2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8" y="3576"/>
                  <a:ext cx="153" cy="139"/>
                </a:xfrm>
                <a:custGeom>
                  <a:avLst/>
                  <a:gdLst>
                    <a:gd name="T0" fmla="*/ 504334 w 40"/>
                    <a:gd name="T1" fmla="*/ 934125 h 34"/>
                    <a:gd name="T2" fmla="*/ 7008582 w 40"/>
                    <a:gd name="T3" fmla="*/ 0 h 34"/>
                    <a:gd name="T4" fmla="*/ 682854 w 40"/>
                    <a:gd name="T5" fmla="*/ 156460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0" h="34">
                      <a:moveTo>
                        <a:pt x="3" y="3"/>
                      </a:moveTo>
                      <a:cubicBezTo>
                        <a:pt x="0" y="34"/>
                        <a:pt x="31" y="12"/>
                        <a:pt x="40" y="0"/>
                      </a:cubicBezTo>
                      <a:cubicBezTo>
                        <a:pt x="34" y="4"/>
                        <a:pt x="2" y="26"/>
                        <a:pt x="4" y="5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" name="Freeform 837">
                  <a:extLst>
                    <a:ext uri="{FF2B5EF4-FFF2-40B4-BE49-F238E27FC236}">
                      <a16:creationId xmlns:a16="http://schemas.microsoft.com/office/drawing/2014/main" id="{E0105B79-93A1-7048-B08B-F3E01620F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2" y="3449"/>
                  <a:ext cx="69" cy="98"/>
                </a:xfrm>
                <a:custGeom>
                  <a:avLst/>
                  <a:gdLst>
                    <a:gd name="T0" fmla="*/ 377457 w 18"/>
                    <a:gd name="T1" fmla="*/ 0 h 24"/>
                    <a:gd name="T2" fmla="*/ 183739 w 18"/>
                    <a:gd name="T3" fmla="*/ 7569634 h 24"/>
                    <a:gd name="T4" fmla="*/ 0 w 18"/>
                    <a:gd name="T5" fmla="*/ 625563 h 24"/>
                    <a:gd name="T6" fmla="*/ 377457 w 18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24">
                      <a:moveTo>
                        <a:pt x="2" y="0"/>
                      </a:moveTo>
                      <a:cubicBezTo>
                        <a:pt x="18" y="3"/>
                        <a:pt x="10" y="17"/>
                        <a:pt x="1" y="24"/>
                      </a:cubicBezTo>
                      <a:cubicBezTo>
                        <a:pt x="7" y="19"/>
                        <a:pt x="8" y="5"/>
                        <a:pt x="0" y="2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6" name="Freeform 838">
                  <a:extLst>
                    <a:ext uri="{FF2B5EF4-FFF2-40B4-BE49-F238E27FC236}">
                      <a16:creationId xmlns:a16="http://schemas.microsoft.com/office/drawing/2014/main" id="{D3F962EB-8EF1-AA41-A159-652884E5BD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2" y="3164"/>
                  <a:ext cx="107" cy="163"/>
                </a:xfrm>
                <a:custGeom>
                  <a:avLst/>
                  <a:gdLst>
                    <a:gd name="T0" fmla="*/ 0 w 28"/>
                    <a:gd name="T1" fmla="*/ 11474919 h 40"/>
                    <a:gd name="T2" fmla="*/ 4500156 w 28"/>
                    <a:gd name="T3" fmla="*/ 7445433 h 40"/>
                    <a:gd name="T4" fmla="*/ 0 w 28"/>
                    <a:gd name="T5" fmla="*/ 0 h 40"/>
                    <a:gd name="T6" fmla="*/ 1046460 w 28"/>
                    <a:gd name="T7" fmla="*/ 9570337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40">
                      <a:moveTo>
                        <a:pt x="0" y="37"/>
                      </a:moveTo>
                      <a:cubicBezTo>
                        <a:pt x="7" y="27"/>
                        <a:pt x="26" y="40"/>
                        <a:pt x="26" y="24"/>
                      </a:cubicBezTo>
                      <a:cubicBezTo>
                        <a:pt x="27" y="10"/>
                        <a:pt x="9" y="5"/>
                        <a:pt x="0" y="0"/>
                      </a:cubicBezTo>
                      <a:cubicBezTo>
                        <a:pt x="11" y="9"/>
                        <a:pt x="28" y="24"/>
                        <a:pt x="6" y="31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7" name="Freeform 839">
                  <a:extLst>
                    <a:ext uri="{FF2B5EF4-FFF2-40B4-BE49-F238E27FC236}">
                      <a16:creationId xmlns:a16="http://schemas.microsoft.com/office/drawing/2014/main" id="{B26A82FD-19AA-C849-AD5C-35CB3FC86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8" y="3351"/>
                  <a:ext cx="134" cy="107"/>
                </a:xfrm>
                <a:custGeom>
                  <a:avLst/>
                  <a:gdLst>
                    <a:gd name="T0" fmla="*/ 506639 w 35"/>
                    <a:gd name="T1" fmla="*/ 3040792 h 26"/>
                    <a:gd name="T2" fmla="*/ 4245354 w 35"/>
                    <a:gd name="T3" fmla="*/ 0 h 26"/>
                    <a:gd name="T4" fmla="*/ 1061150 w 35"/>
                    <a:gd name="T5" fmla="*/ 4780772 h 2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5" h="26">
                      <a:moveTo>
                        <a:pt x="3" y="9"/>
                      </a:moveTo>
                      <a:cubicBezTo>
                        <a:pt x="0" y="26"/>
                        <a:pt x="35" y="25"/>
                        <a:pt x="24" y="0"/>
                      </a:cubicBezTo>
                      <a:cubicBezTo>
                        <a:pt x="23" y="7"/>
                        <a:pt x="16" y="25"/>
                        <a:pt x="6" y="14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8" name="Freeform 840">
                  <a:extLst>
                    <a:ext uri="{FF2B5EF4-FFF2-40B4-BE49-F238E27FC236}">
                      <a16:creationId xmlns:a16="http://schemas.microsoft.com/office/drawing/2014/main" id="{F7EBBD45-650C-8C43-92C7-BCFE58F02C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8" y="3400"/>
                  <a:ext cx="237" cy="225"/>
                </a:xfrm>
                <a:custGeom>
                  <a:avLst/>
                  <a:gdLst>
                    <a:gd name="T0" fmla="*/ 0 w 62"/>
                    <a:gd name="T1" fmla="*/ 6422228 h 55"/>
                    <a:gd name="T2" fmla="*/ 7478558 w 62"/>
                    <a:gd name="T3" fmla="*/ 15050823 h 55"/>
                    <a:gd name="T4" fmla="*/ 10305039 w 62"/>
                    <a:gd name="T5" fmla="*/ 0 h 55"/>
                    <a:gd name="T6" fmla="*/ 6427406 w 62"/>
                    <a:gd name="T7" fmla="*/ 12159053 h 55"/>
                    <a:gd name="T8" fmla="*/ 177846 w 62"/>
                    <a:gd name="T9" fmla="*/ 7687019 h 55"/>
                    <a:gd name="T10" fmla="*/ 371280 w 62"/>
                    <a:gd name="T11" fmla="*/ 6422228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55">
                      <a:moveTo>
                        <a:pt x="0" y="20"/>
                      </a:moveTo>
                      <a:cubicBezTo>
                        <a:pt x="11" y="36"/>
                        <a:pt x="20" y="55"/>
                        <a:pt x="43" y="47"/>
                      </a:cubicBezTo>
                      <a:cubicBezTo>
                        <a:pt x="59" y="41"/>
                        <a:pt x="62" y="14"/>
                        <a:pt x="59" y="0"/>
                      </a:cubicBezTo>
                      <a:cubicBezTo>
                        <a:pt x="55" y="13"/>
                        <a:pt x="52" y="32"/>
                        <a:pt x="37" y="38"/>
                      </a:cubicBezTo>
                      <a:cubicBezTo>
                        <a:pt x="23" y="45"/>
                        <a:pt x="11" y="31"/>
                        <a:pt x="1" y="24"/>
                      </a:cubicBezTo>
                      <a:cubicBezTo>
                        <a:pt x="1" y="23"/>
                        <a:pt x="1" y="21"/>
                        <a:pt x="2" y="20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9" name="Freeform 841">
                  <a:extLst>
                    <a:ext uri="{FF2B5EF4-FFF2-40B4-BE49-F238E27FC236}">
                      <a16:creationId xmlns:a16="http://schemas.microsoft.com/office/drawing/2014/main" id="{AA794E96-6F74-594D-BF9C-83253C2889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2" y="3266"/>
                  <a:ext cx="195" cy="155"/>
                </a:xfrm>
                <a:custGeom>
                  <a:avLst/>
                  <a:gdLst>
                    <a:gd name="T0" fmla="*/ 8720255 w 51"/>
                    <a:gd name="T1" fmla="*/ 921267 h 38"/>
                    <a:gd name="T2" fmla="*/ 1730759 w 51"/>
                    <a:gd name="T3" fmla="*/ 11873759 h 38"/>
                    <a:gd name="T4" fmla="*/ 8911534 w 51"/>
                    <a:gd name="T5" fmla="*/ 1538016 h 38"/>
                    <a:gd name="T6" fmla="*/ 8720255 w 51"/>
                    <a:gd name="T7" fmla="*/ 921267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38">
                      <a:moveTo>
                        <a:pt x="50" y="3"/>
                      </a:moveTo>
                      <a:cubicBezTo>
                        <a:pt x="36" y="2"/>
                        <a:pt x="0" y="21"/>
                        <a:pt x="10" y="38"/>
                      </a:cubicBezTo>
                      <a:cubicBezTo>
                        <a:pt x="10" y="28"/>
                        <a:pt x="40" y="0"/>
                        <a:pt x="51" y="5"/>
                      </a:cubicBezTo>
                      <a:cubicBezTo>
                        <a:pt x="50" y="3"/>
                        <a:pt x="50" y="3"/>
                        <a:pt x="50" y="3"/>
                      </a:cubicBezTo>
                    </a:path>
                  </a:pathLst>
                </a:custGeom>
                <a:solidFill>
                  <a:srgbClr val="9C4E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0" name="Freeform 842">
                  <a:extLst>
                    <a:ext uri="{FF2B5EF4-FFF2-40B4-BE49-F238E27FC236}">
                      <a16:creationId xmlns:a16="http://schemas.microsoft.com/office/drawing/2014/main" id="{0CAFE835-8DE5-8E4F-9B44-50B62CFA4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" y="3147"/>
                  <a:ext cx="54" cy="98"/>
                </a:xfrm>
                <a:custGeom>
                  <a:avLst/>
                  <a:gdLst>
                    <a:gd name="T0" fmla="*/ 2248861 w 14"/>
                    <a:gd name="T1" fmla="*/ 625563 h 24"/>
                    <a:gd name="T2" fmla="*/ 928939 w 14"/>
                    <a:gd name="T3" fmla="*/ 7569634 h 24"/>
                    <a:gd name="T4" fmla="*/ 2640615 w 14"/>
                    <a:gd name="T5" fmla="*/ 927435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24">
                      <a:moveTo>
                        <a:pt x="12" y="2"/>
                      </a:moveTo>
                      <a:cubicBezTo>
                        <a:pt x="0" y="0"/>
                        <a:pt x="4" y="17"/>
                        <a:pt x="5" y="24"/>
                      </a:cubicBezTo>
                      <a:cubicBezTo>
                        <a:pt x="5" y="18"/>
                        <a:pt x="5" y="1"/>
                        <a:pt x="14" y="3"/>
                      </a:cubicBezTo>
                    </a:path>
                  </a:pathLst>
                </a:custGeom>
                <a:solidFill>
                  <a:srgbClr val="9C4E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1" name="Freeform 843">
                  <a:extLst>
                    <a:ext uri="{FF2B5EF4-FFF2-40B4-BE49-F238E27FC236}">
                      <a16:creationId xmlns:a16="http://schemas.microsoft.com/office/drawing/2014/main" id="{C7332059-2558-2147-947C-FC52C269D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" y="3813"/>
                  <a:ext cx="172" cy="69"/>
                </a:xfrm>
                <a:custGeom>
                  <a:avLst/>
                  <a:gdLst>
                    <a:gd name="T0" fmla="*/ 7830044 w 45"/>
                    <a:gd name="T1" fmla="*/ 0 h 17"/>
                    <a:gd name="T2" fmla="*/ 3146438 w 45"/>
                    <a:gd name="T3" fmla="*/ 2069947 h 17"/>
                    <a:gd name="T4" fmla="*/ 177794 w 45"/>
                    <a:gd name="T5" fmla="*/ 5079147 h 17"/>
                    <a:gd name="T6" fmla="*/ 3146438 w 45"/>
                    <a:gd name="T7" fmla="*/ 4193585 h 17"/>
                    <a:gd name="T8" fmla="*/ 7652016 w 45"/>
                    <a:gd name="T9" fmla="*/ 581601 h 17"/>
                    <a:gd name="T10" fmla="*/ 7830044 w 45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5" h="17">
                      <a:moveTo>
                        <a:pt x="45" y="0"/>
                      </a:moveTo>
                      <a:cubicBezTo>
                        <a:pt x="37" y="9"/>
                        <a:pt x="29" y="9"/>
                        <a:pt x="18" y="7"/>
                      </a:cubicBezTo>
                      <a:cubicBezTo>
                        <a:pt x="10" y="6"/>
                        <a:pt x="0" y="5"/>
                        <a:pt x="1" y="17"/>
                      </a:cubicBezTo>
                      <a:cubicBezTo>
                        <a:pt x="2" y="12"/>
                        <a:pt x="9" y="13"/>
                        <a:pt x="18" y="14"/>
                      </a:cubicBezTo>
                      <a:cubicBezTo>
                        <a:pt x="29" y="16"/>
                        <a:pt x="42" y="17"/>
                        <a:pt x="44" y="2"/>
                      </a:cubicBezTo>
                      <a:cubicBezTo>
                        <a:pt x="45" y="0"/>
                        <a:pt x="45" y="0"/>
                        <a:pt x="45" y="0"/>
                      </a:cubicBezTo>
                    </a:path>
                  </a:pathLst>
                </a:custGeom>
                <a:solidFill>
                  <a:srgbClr val="9C4E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2" name="Freeform 844">
                  <a:extLst>
                    <a:ext uri="{FF2B5EF4-FFF2-40B4-BE49-F238E27FC236}">
                      <a16:creationId xmlns:a16="http://schemas.microsoft.com/office/drawing/2014/main" id="{C2BC6D8D-4D47-0842-BFF5-8C85AF9C9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8" y="2976"/>
                  <a:ext cx="1156" cy="1196"/>
                </a:xfrm>
                <a:custGeom>
                  <a:avLst/>
                  <a:gdLst>
                    <a:gd name="T0" fmla="*/ 15158528 w 302"/>
                    <a:gd name="T1" fmla="*/ 6003834 h 293"/>
                    <a:gd name="T2" fmla="*/ 14979276 w 302"/>
                    <a:gd name="T3" fmla="*/ 5625474 h 293"/>
                    <a:gd name="T4" fmla="*/ 2120211 w 302"/>
                    <a:gd name="T5" fmla="*/ 23887459 h 293"/>
                    <a:gd name="T6" fmla="*/ 0 w 302"/>
                    <a:gd name="T7" fmla="*/ 41844611 h 293"/>
                    <a:gd name="T8" fmla="*/ 3359420 w 302"/>
                    <a:gd name="T9" fmla="*/ 66369742 h 293"/>
                    <a:gd name="T10" fmla="*/ 16917038 w 302"/>
                    <a:gd name="T11" fmla="*/ 87477379 h 293"/>
                    <a:gd name="T12" fmla="*/ 33872052 w 302"/>
                    <a:gd name="T13" fmla="*/ 92181431 h 293"/>
                    <a:gd name="T14" fmla="*/ 38121328 w 302"/>
                    <a:gd name="T15" fmla="*/ 91881014 h 293"/>
                    <a:gd name="T16" fmla="*/ 47476484 w 302"/>
                    <a:gd name="T17" fmla="*/ 80547637 h 293"/>
                    <a:gd name="T18" fmla="*/ 51522242 w 302"/>
                    <a:gd name="T19" fmla="*/ 61346183 h 293"/>
                    <a:gd name="T20" fmla="*/ 53280748 w 302"/>
                    <a:gd name="T21" fmla="*/ 40613907 h 293"/>
                    <a:gd name="T22" fmla="*/ 48848120 w 302"/>
                    <a:gd name="T23" fmla="*/ 16957700 h 293"/>
                    <a:gd name="T24" fmla="*/ 30006445 w 302"/>
                    <a:gd name="T25" fmla="*/ 0 h 293"/>
                    <a:gd name="T26" fmla="*/ 27332338 w 302"/>
                    <a:gd name="T27" fmla="*/ 300416 h 293"/>
                    <a:gd name="T28" fmla="*/ 14979276 w 302"/>
                    <a:gd name="T29" fmla="*/ 5625474 h 293"/>
                    <a:gd name="T30" fmla="*/ 15158528 w 302"/>
                    <a:gd name="T31" fmla="*/ 6003834 h 293"/>
                    <a:gd name="T32" fmla="*/ 14979276 w 302"/>
                    <a:gd name="T33" fmla="*/ 5625474 h 293"/>
                    <a:gd name="T34" fmla="*/ 15158528 w 302"/>
                    <a:gd name="T35" fmla="*/ 6003834 h 293"/>
                    <a:gd name="T36" fmla="*/ 15158528 w 302"/>
                    <a:gd name="T37" fmla="*/ 6323428 h 293"/>
                    <a:gd name="T38" fmla="*/ 27332338 w 302"/>
                    <a:gd name="T39" fmla="*/ 924773 h 293"/>
                    <a:gd name="T40" fmla="*/ 30006445 w 302"/>
                    <a:gd name="T41" fmla="*/ 624357 h 293"/>
                    <a:gd name="T42" fmla="*/ 48536627 w 302"/>
                    <a:gd name="T43" fmla="*/ 17332795 h 293"/>
                    <a:gd name="T44" fmla="*/ 52906093 w 302"/>
                    <a:gd name="T45" fmla="*/ 40613907 h 293"/>
                    <a:gd name="T46" fmla="*/ 51160537 w 302"/>
                    <a:gd name="T47" fmla="*/ 61045783 h 293"/>
                    <a:gd name="T48" fmla="*/ 47102740 w 302"/>
                    <a:gd name="T49" fmla="*/ 80229194 h 293"/>
                    <a:gd name="T50" fmla="*/ 38121328 w 302"/>
                    <a:gd name="T51" fmla="*/ 91256653 h 293"/>
                    <a:gd name="T52" fmla="*/ 33872052 w 302"/>
                    <a:gd name="T53" fmla="*/ 91557070 h 293"/>
                    <a:gd name="T54" fmla="*/ 16917038 w 302"/>
                    <a:gd name="T55" fmla="*/ 86857455 h 293"/>
                    <a:gd name="T56" fmla="*/ 3683158 w 302"/>
                    <a:gd name="T57" fmla="*/ 66051316 h 293"/>
                    <a:gd name="T58" fmla="*/ 374655 w 302"/>
                    <a:gd name="T59" fmla="*/ 41844611 h 293"/>
                    <a:gd name="T60" fmla="*/ 2491658 w 302"/>
                    <a:gd name="T61" fmla="*/ 24206987 h 293"/>
                    <a:gd name="T62" fmla="*/ 15158528 w 302"/>
                    <a:gd name="T63" fmla="*/ 6323428 h 293"/>
                    <a:gd name="T64" fmla="*/ 15158528 w 302"/>
                    <a:gd name="T65" fmla="*/ 6323428 h 293"/>
                    <a:gd name="T66" fmla="*/ 15158528 w 302"/>
                    <a:gd name="T67" fmla="*/ 6003834 h 29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02" h="293">
                      <a:moveTo>
                        <a:pt x="86" y="19"/>
                      </a:moveTo>
                      <a:cubicBezTo>
                        <a:pt x="85" y="18"/>
                        <a:pt x="85" y="18"/>
                        <a:pt x="85" y="18"/>
                      </a:cubicBezTo>
                      <a:cubicBezTo>
                        <a:pt x="50" y="28"/>
                        <a:pt x="23" y="52"/>
                        <a:pt x="12" y="76"/>
                      </a:cubicBezTo>
                      <a:cubicBezTo>
                        <a:pt x="4" y="93"/>
                        <a:pt x="0" y="113"/>
                        <a:pt x="0" y="133"/>
                      </a:cubicBezTo>
                      <a:cubicBezTo>
                        <a:pt x="0" y="161"/>
                        <a:pt x="7" y="190"/>
                        <a:pt x="19" y="211"/>
                      </a:cubicBezTo>
                      <a:cubicBezTo>
                        <a:pt x="35" y="239"/>
                        <a:pt x="64" y="270"/>
                        <a:pt x="96" y="278"/>
                      </a:cubicBezTo>
                      <a:cubicBezTo>
                        <a:pt x="125" y="285"/>
                        <a:pt x="160" y="293"/>
                        <a:pt x="192" y="293"/>
                      </a:cubicBezTo>
                      <a:cubicBezTo>
                        <a:pt x="200" y="293"/>
                        <a:pt x="208" y="293"/>
                        <a:pt x="216" y="292"/>
                      </a:cubicBezTo>
                      <a:cubicBezTo>
                        <a:pt x="241" y="288"/>
                        <a:pt x="258" y="274"/>
                        <a:pt x="269" y="256"/>
                      </a:cubicBezTo>
                      <a:cubicBezTo>
                        <a:pt x="280" y="238"/>
                        <a:pt x="287" y="216"/>
                        <a:pt x="292" y="195"/>
                      </a:cubicBezTo>
                      <a:cubicBezTo>
                        <a:pt x="298" y="175"/>
                        <a:pt x="302" y="152"/>
                        <a:pt x="302" y="129"/>
                      </a:cubicBezTo>
                      <a:cubicBezTo>
                        <a:pt x="302" y="101"/>
                        <a:pt x="296" y="74"/>
                        <a:pt x="277" y="54"/>
                      </a:cubicBezTo>
                      <a:cubicBezTo>
                        <a:pt x="247" y="22"/>
                        <a:pt x="213" y="0"/>
                        <a:pt x="170" y="0"/>
                      </a:cubicBezTo>
                      <a:cubicBezTo>
                        <a:pt x="165" y="0"/>
                        <a:pt x="160" y="0"/>
                        <a:pt x="155" y="1"/>
                      </a:cubicBezTo>
                      <a:cubicBezTo>
                        <a:pt x="131" y="3"/>
                        <a:pt x="114" y="11"/>
                        <a:pt x="85" y="18"/>
                      </a:cubicBezTo>
                      <a:cubicBezTo>
                        <a:pt x="86" y="19"/>
                        <a:pt x="86" y="19"/>
                        <a:pt x="86" y="19"/>
                      </a:cubicBezTo>
                      <a:cubicBezTo>
                        <a:pt x="85" y="18"/>
                        <a:pt x="85" y="18"/>
                        <a:pt x="85" y="18"/>
                      </a:cubicBezTo>
                      <a:cubicBezTo>
                        <a:pt x="86" y="19"/>
                        <a:pt x="86" y="19"/>
                        <a:pt x="86" y="19"/>
                      </a:cubicBezTo>
                      <a:cubicBezTo>
                        <a:pt x="86" y="20"/>
                        <a:pt x="86" y="20"/>
                        <a:pt x="86" y="20"/>
                      </a:cubicBezTo>
                      <a:cubicBezTo>
                        <a:pt x="115" y="12"/>
                        <a:pt x="132" y="5"/>
                        <a:pt x="155" y="3"/>
                      </a:cubicBezTo>
                      <a:cubicBezTo>
                        <a:pt x="160" y="2"/>
                        <a:pt x="165" y="2"/>
                        <a:pt x="170" y="2"/>
                      </a:cubicBezTo>
                      <a:cubicBezTo>
                        <a:pt x="212" y="2"/>
                        <a:pt x="246" y="23"/>
                        <a:pt x="275" y="55"/>
                      </a:cubicBezTo>
                      <a:cubicBezTo>
                        <a:pt x="294" y="75"/>
                        <a:pt x="300" y="102"/>
                        <a:pt x="300" y="129"/>
                      </a:cubicBezTo>
                      <a:cubicBezTo>
                        <a:pt x="300" y="152"/>
                        <a:pt x="296" y="174"/>
                        <a:pt x="290" y="194"/>
                      </a:cubicBezTo>
                      <a:cubicBezTo>
                        <a:pt x="285" y="215"/>
                        <a:pt x="278" y="237"/>
                        <a:pt x="267" y="255"/>
                      </a:cubicBezTo>
                      <a:cubicBezTo>
                        <a:pt x="256" y="272"/>
                        <a:pt x="240" y="286"/>
                        <a:pt x="216" y="290"/>
                      </a:cubicBezTo>
                      <a:cubicBezTo>
                        <a:pt x="208" y="291"/>
                        <a:pt x="200" y="291"/>
                        <a:pt x="192" y="291"/>
                      </a:cubicBezTo>
                      <a:cubicBezTo>
                        <a:pt x="160" y="291"/>
                        <a:pt x="125" y="283"/>
                        <a:pt x="96" y="276"/>
                      </a:cubicBezTo>
                      <a:cubicBezTo>
                        <a:pt x="66" y="268"/>
                        <a:pt x="36" y="238"/>
                        <a:pt x="21" y="210"/>
                      </a:cubicBezTo>
                      <a:cubicBezTo>
                        <a:pt x="9" y="190"/>
                        <a:pt x="2" y="161"/>
                        <a:pt x="2" y="133"/>
                      </a:cubicBezTo>
                      <a:cubicBezTo>
                        <a:pt x="2" y="113"/>
                        <a:pt x="6" y="93"/>
                        <a:pt x="14" y="77"/>
                      </a:cubicBezTo>
                      <a:cubicBezTo>
                        <a:pt x="25" y="53"/>
                        <a:pt x="51" y="30"/>
                        <a:pt x="86" y="20"/>
                      </a:cubicBezTo>
                      <a:cubicBezTo>
                        <a:pt x="86" y="20"/>
                        <a:pt x="86" y="20"/>
                        <a:pt x="86" y="20"/>
                      </a:cubicBezTo>
                      <a:cubicBezTo>
                        <a:pt x="86" y="19"/>
                        <a:pt x="86" y="19"/>
                        <a:pt x="86" y="19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3" name="Freeform 845">
                  <a:extLst>
                    <a:ext uri="{FF2B5EF4-FFF2-40B4-BE49-F238E27FC236}">
                      <a16:creationId xmlns:a16="http://schemas.microsoft.com/office/drawing/2014/main" id="{FA825FA9-00F3-5D4C-82CC-6A16CB9F7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7" y="3123"/>
                  <a:ext cx="857" cy="918"/>
                </a:xfrm>
                <a:custGeom>
                  <a:avLst/>
                  <a:gdLst>
                    <a:gd name="T0" fmla="*/ 26349747 w 224"/>
                    <a:gd name="T1" fmla="*/ 5608821 h 225"/>
                    <a:gd name="T2" fmla="*/ 25976948 w 224"/>
                    <a:gd name="T3" fmla="*/ 12814032 h 225"/>
                    <a:gd name="T4" fmla="*/ 24056996 w 224"/>
                    <a:gd name="T5" fmla="*/ 10669261 h 225"/>
                    <a:gd name="T6" fmla="*/ 20566768 w 224"/>
                    <a:gd name="T7" fmla="*/ 7828153 h 225"/>
                    <a:gd name="T8" fmla="*/ 15659035 w 224"/>
                    <a:gd name="T9" fmla="*/ 13436958 h 225"/>
                    <a:gd name="T10" fmla="*/ 11939142 w 224"/>
                    <a:gd name="T11" fmla="*/ 11591786 h 225"/>
                    <a:gd name="T12" fmla="*/ 9323548 w 224"/>
                    <a:gd name="T13" fmla="*/ 10050815 h 225"/>
                    <a:gd name="T14" fmla="*/ 1056692 w 224"/>
                    <a:gd name="T15" fmla="*/ 23487773 h 225"/>
                    <a:gd name="T16" fmla="*/ 12801510 w 224"/>
                    <a:gd name="T17" fmla="*/ 36924747 h 225"/>
                    <a:gd name="T18" fmla="*/ 14915569 w 224"/>
                    <a:gd name="T19" fmla="*/ 19424350 h 225"/>
                    <a:gd name="T20" fmla="*/ 18082937 w 224"/>
                    <a:gd name="T21" fmla="*/ 15660717 h 225"/>
                    <a:gd name="T22" fmla="*/ 19832935 w 224"/>
                    <a:gd name="T23" fmla="*/ 21961461 h 225"/>
                    <a:gd name="T24" fmla="*/ 25798252 w 224"/>
                    <a:gd name="T25" fmla="*/ 24729178 h 225"/>
                    <a:gd name="T26" fmla="*/ 26720426 w 224"/>
                    <a:gd name="T27" fmla="*/ 17200607 h 225"/>
                    <a:gd name="T28" fmla="*/ 29517295 w 224"/>
                    <a:gd name="T29" fmla="*/ 17896961 h 225"/>
                    <a:gd name="T30" fmla="*/ 30571409 w 224"/>
                    <a:gd name="T31" fmla="*/ 28175232 h 225"/>
                    <a:gd name="T32" fmla="*/ 24417809 w 224"/>
                    <a:gd name="T33" fmla="*/ 37621097 h 225"/>
                    <a:gd name="T34" fmla="*/ 28783458 w 224"/>
                    <a:gd name="T35" fmla="*/ 43231068 h 225"/>
                    <a:gd name="T36" fmla="*/ 33738736 w 224"/>
                    <a:gd name="T37" fmla="*/ 35398504 h 225"/>
                    <a:gd name="T38" fmla="*/ 34422453 w 224"/>
                    <a:gd name="T39" fmla="*/ 38543625 h 225"/>
                    <a:gd name="T40" fmla="*/ 34616560 w 224"/>
                    <a:gd name="T41" fmla="*/ 51981664 h 225"/>
                    <a:gd name="T42" fmla="*/ 28965578 w 224"/>
                    <a:gd name="T43" fmla="*/ 52603522 h 225"/>
                    <a:gd name="T44" fmla="*/ 26851520 w 224"/>
                    <a:gd name="T45" fmla="*/ 55445731 h 225"/>
                    <a:gd name="T46" fmla="*/ 31951007 w 224"/>
                    <a:gd name="T47" fmla="*/ 70482404 h 225"/>
                    <a:gd name="T48" fmla="*/ 31951007 w 224"/>
                    <a:gd name="T49" fmla="*/ 70178477 h 225"/>
                    <a:gd name="T50" fmla="*/ 28965578 w 224"/>
                    <a:gd name="T51" fmla="*/ 52977882 h 225"/>
                    <a:gd name="T52" fmla="*/ 35802047 w 224"/>
                    <a:gd name="T53" fmla="*/ 48535611 h 225"/>
                    <a:gd name="T54" fmla="*/ 31951007 w 224"/>
                    <a:gd name="T55" fmla="*/ 38244039 h 225"/>
                    <a:gd name="T56" fmla="*/ 25976948 w 224"/>
                    <a:gd name="T57" fmla="*/ 32256378 h 225"/>
                    <a:gd name="T58" fmla="*/ 27730179 w 224"/>
                    <a:gd name="T59" fmla="*/ 16278147 h 225"/>
                    <a:gd name="T60" fmla="*/ 22809403 w 224"/>
                    <a:gd name="T61" fmla="*/ 26029376 h 225"/>
                    <a:gd name="T62" fmla="*/ 18082937 w 224"/>
                    <a:gd name="T63" fmla="*/ 15355623 h 225"/>
                    <a:gd name="T64" fmla="*/ 12622814 w 224"/>
                    <a:gd name="T65" fmla="*/ 36625226 h 225"/>
                    <a:gd name="T66" fmla="*/ 2292754 w 224"/>
                    <a:gd name="T67" fmla="*/ 17200607 h 225"/>
                    <a:gd name="T68" fmla="*/ 9502198 w 224"/>
                    <a:gd name="T69" fmla="*/ 10369757 h 225"/>
                    <a:gd name="T70" fmla="*/ 19510091 w 224"/>
                    <a:gd name="T71" fmla="*/ 12214663 h 225"/>
                    <a:gd name="T72" fmla="*/ 25666251 w 224"/>
                    <a:gd name="T73" fmla="*/ 13815814 h 225"/>
                    <a:gd name="T74" fmla="*/ 29840151 w 224"/>
                    <a:gd name="T75" fmla="*/ 299517 h 225"/>
                    <a:gd name="T76" fmla="*/ 34616560 w 224"/>
                    <a:gd name="T77" fmla="*/ 15978561 h 225"/>
                    <a:gd name="T78" fmla="*/ 33738736 w 224"/>
                    <a:gd name="T79" fmla="*/ 23487773 h 225"/>
                    <a:gd name="T80" fmla="*/ 36536512 w 224"/>
                    <a:gd name="T81" fmla="*/ 24106301 h 225"/>
                    <a:gd name="T82" fmla="*/ 37041296 w 224"/>
                    <a:gd name="T83" fmla="*/ 48535611 h 225"/>
                    <a:gd name="T84" fmla="*/ 38467761 w 224"/>
                    <a:gd name="T85" fmla="*/ 62650942 h 225"/>
                    <a:gd name="T86" fmla="*/ 37916106 w 224"/>
                    <a:gd name="T87" fmla="*/ 52977882 h 225"/>
                    <a:gd name="T88" fmla="*/ 35802047 w 224"/>
                    <a:gd name="T89" fmla="*/ 37321580 h 225"/>
                    <a:gd name="T90" fmla="*/ 38838222 w 224"/>
                    <a:gd name="T91" fmla="*/ 28492811 h 225"/>
                    <a:gd name="T92" fmla="*/ 36727412 w 224"/>
                    <a:gd name="T93" fmla="*/ 23806714 h 225"/>
                    <a:gd name="T94" fmla="*/ 33738736 w 224"/>
                    <a:gd name="T95" fmla="*/ 23188186 h 225"/>
                    <a:gd name="T96" fmla="*/ 32132890 w 224"/>
                    <a:gd name="T97" fmla="*/ 18819685 h 225"/>
                    <a:gd name="T98" fmla="*/ 32828827 w 224"/>
                    <a:gd name="T99" fmla="*/ 15978561 h 225"/>
                    <a:gd name="T100" fmla="*/ 37041296 w 224"/>
                    <a:gd name="T101" fmla="*/ 14738257 h 225"/>
                    <a:gd name="T102" fmla="*/ 29840151 w 224"/>
                    <a:gd name="T103" fmla="*/ 0 h 22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24" h="225">
                      <a:moveTo>
                        <a:pt x="170" y="0"/>
                      </a:moveTo>
                      <a:cubicBezTo>
                        <a:pt x="165" y="0"/>
                        <a:pt x="160" y="2"/>
                        <a:pt x="156" y="5"/>
                      </a:cubicBezTo>
                      <a:cubicBezTo>
                        <a:pt x="151" y="10"/>
                        <a:pt x="150" y="14"/>
                        <a:pt x="150" y="18"/>
                      </a:cubicBezTo>
                      <a:cubicBezTo>
                        <a:pt x="150" y="22"/>
                        <a:pt x="152" y="26"/>
                        <a:pt x="152" y="31"/>
                      </a:cubicBezTo>
                      <a:cubicBezTo>
                        <a:pt x="152" y="32"/>
                        <a:pt x="151" y="34"/>
                        <a:pt x="151" y="36"/>
                      </a:cubicBezTo>
                      <a:cubicBezTo>
                        <a:pt x="150" y="39"/>
                        <a:pt x="149" y="40"/>
                        <a:pt x="148" y="41"/>
                      </a:cubicBezTo>
                      <a:cubicBezTo>
                        <a:pt x="147" y="42"/>
                        <a:pt x="147" y="43"/>
                        <a:pt x="146" y="43"/>
                      </a:cubicBezTo>
                      <a:cubicBezTo>
                        <a:pt x="145" y="43"/>
                        <a:pt x="144" y="42"/>
                        <a:pt x="143" y="41"/>
                      </a:cubicBezTo>
                      <a:cubicBezTo>
                        <a:pt x="141" y="39"/>
                        <a:pt x="139" y="37"/>
                        <a:pt x="137" y="34"/>
                      </a:cubicBezTo>
                      <a:cubicBezTo>
                        <a:pt x="135" y="32"/>
                        <a:pt x="133" y="29"/>
                        <a:pt x="132" y="28"/>
                      </a:cubicBezTo>
                      <a:cubicBezTo>
                        <a:pt x="128" y="25"/>
                        <a:pt x="125" y="23"/>
                        <a:pt x="122" y="23"/>
                      </a:cubicBezTo>
                      <a:cubicBezTo>
                        <a:pt x="120" y="23"/>
                        <a:pt x="118" y="24"/>
                        <a:pt x="117" y="25"/>
                      </a:cubicBezTo>
                      <a:cubicBezTo>
                        <a:pt x="113" y="28"/>
                        <a:pt x="111" y="35"/>
                        <a:pt x="110" y="38"/>
                      </a:cubicBezTo>
                      <a:cubicBezTo>
                        <a:pt x="110" y="39"/>
                        <a:pt x="109" y="40"/>
                        <a:pt x="108" y="40"/>
                      </a:cubicBezTo>
                      <a:cubicBezTo>
                        <a:pt x="105" y="42"/>
                        <a:pt x="96" y="43"/>
                        <a:pt x="89" y="43"/>
                      </a:cubicBezTo>
                      <a:cubicBezTo>
                        <a:pt x="89" y="43"/>
                        <a:pt x="89" y="43"/>
                        <a:pt x="89" y="43"/>
                      </a:cubicBezTo>
                      <a:cubicBezTo>
                        <a:pt x="84" y="43"/>
                        <a:pt x="79" y="43"/>
                        <a:pt x="76" y="43"/>
                      </a:cubicBezTo>
                      <a:cubicBezTo>
                        <a:pt x="72" y="42"/>
                        <a:pt x="71" y="40"/>
                        <a:pt x="68" y="37"/>
                      </a:cubicBezTo>
                      <a:cubicBezTo>
                        <a:pt x="65" y="34"/>
                        <a:pt x="62" y="32"/>
                        <a:pt x="55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32"/>
                        <a:pt x="54" y="32"/>
                        <a:pt x="53" y="32"/>
                      </a:cubicBezTo>
                      <a:cubicBezTo>
                        <a:pt x="52" y="32"/>
                        <a:pt x="51" y="32"/>
                        <a:pt x="50" y="32"/>
                      </a:cubicBezTo>
                      <a:cubicBezTo>
                        <a:pt x="33" y="32"/>
                        <a:pt x="19" y="45"/>
                        <a:pt x="12" y="54"/>
                      </a:cubicBezTo>
                      <a:cubicBezTo>
                        <a:pt x="8" y="61"/>
                        <a:pt x="6" y="68"/>
                        <a:pt x="6" y="75"/>
                      </a:cubicBezTo>
                      <a:cubicBezTo>
                        <a:pt x="6" y="91"/>
                        <a:pt x="14" y="107"/>
                        <a:pt x="26" y="116"/>
                      </a:cubicBezTo>
                      <a:cubicBezTo>
                        <a:pt x="33" y="121"/>
                        <a:pt x="43" y="125"/>
                        <a:pt x="53" y="125"/>
                      </a:cubicBezTo>
                      <a:cubicBezTo>
                        <a:pt x="60" y="125"/>
                        <a:pt x="67" y="123"/>
                        <a:pt x="73" y="118"/>
                      </a:cubicBezTo>
                      <a:cubicBezTo>
                        <a:pt x="79" y="113"/>
                        <a:pt x="81" y="105"/>
                        <a:pt x="82" y="97"/>
                      </a:cubicBezTo>
                      <a:cubicBezTo>
                        <a:pt x="84" y="89"/>
                        <a:pt x="83" y="81"/>
                        <a:pt x="84" y="74"/>
                      </a:cubicBezTo>
                      <a:cubicBezTo>
                        <a:pt x="84" y="69"/>
                        <a:pt x="84" y="66"/>
                        <a:pt x="85" y="62"/>
                      </a:cubicBezTo>
                      <a:cubicBezTo>
                        <a:pt x="86" y="59"/>
                        <a:pt x="88" y="56"/>
                        <a:pt x="91" y="54"/>
                      </a:cubicBezTo>
                      <a:cubicBezTo>
                        <a:pt x="95" y="51"/>
                        <a:pt x="99" y="50"/>
                        <a:pt x="103" y="50"/>
                      </a:cubicBezTo>
                      <a:cubicBezTo>
                        <a:pt x="103" y="50"/>
                        <a:pt x="103" y="50"/>
                        <a:pt x="103" y="50"/>
                      </a:cubicBezTo>
                      <a:cubicBezTo>
                        <a:pt x="108" y="50"/>
                        <a:pt x="111" y="52"/>
                        <a:pt x="113" y="56"/>
                      </a:cubicBezTo>
                      <a:cubicBezTo>
                        <a:pt x="114" y="58"/>
                        <a:pt x="114" y="59"/>
                        <a:pt x="114" y="61"/>
                      </a:cubicBezTo>
                      <a:cubicBezTo>
                        <a:pt x="114" y="64"/>
                        <a:pt x="113" y="67"/>
                        <a:pt x="113" y="70"/>
                      </a:cubicBezTo>
                      <a:cubicBezTo>
                        <a:pt x="113" y="74"/>
                        <a:pt x="115" y="78"/>
                        <a:pt x="120" y="82"/>
                      </a:cubicBezTo>
                      <a:cubicBezTo>
                        <a:pt x="122" y="83"/>
                        <a:pt x="126" y="84"/>
                        <a:pt x="130" y="84"/>
                      </a:cubicBezTo>
                      <a:cubicBezTo>
                        <a:pt x="137" y="84"/>
                        <a:pt x="143" y="83"/>
                        <a:pt x="147" y="79"/>
                      </a:cubicBezTo>
                      <a:cubicBezTo>
                        <a:pt x="149" y="76"/>
                        <a:pt x="150" y="72"/>
                        <a:pt x="150" y="68"/>
                      </a:cubicBezTo>
                      <a:cubicBezTo>
                        <a:pt x="150" y="67"/>
                        <a:pt x="150" y="65"/>
                        <a:pt x="150" y="64"/>
                      </a:cubicBezTo>
                      <a:cubicBezTo>
                        <a:pt x="150" y="60"/>
                        <a:pt x="150" y="57"/>
                        <a:pt x="152" y="55"/>
                      </a:cubicBezTo>
                      <a:cubicBezTo>
                        <a:pt x="154" y="53"/>
                        <a:pt x="156" y="53"/>
                        <a:pt x="158" y="53"/>
                      </a:cubicBezTo>
                      <a:cubicBezTo>
                        <a:pt x="158" y="53"/>
                        <a:pt x="158" y="53"/>
                        <a:pt x="158" y="53"/>
                      </a:cubicBezTo>
                      <a:cubicBezTo>
                        <a:pt x="161" y="53"/>
                        <a:pt x="165" y="55"/>
                        <a:pt x="168" y="57"/>
                      </a:cubicBezTo>
                      <a:cubicBezTo>
                        <a:pt x="172" y="60"/>
                        <a:pt x="175" y="63"/>
                        <a:pt x="176" y="65"/>
                      </a:cubicBezTo>
                      <a:cubicBezTo>
                        <a:pt x="179" y="69"/>
                        <a:pt x="180" y="73"/>
                        <a:pt x="180" y="77"/>
                      </a:cubicBezTo>
                      <a:cubicBezTo>
                        <a:pt x="180" y="82"/>
                        <a:pt x="178" y="86"/>
                        <a:pt x="174" y="90"/>
                      </a:cubicBezTo>
                      <a:cubicBezTo>
                        <a:pt x="171" y="94"/>
                        <a:pt x="166" y="95"/>
                        <a:pt x="161" y="96"/>
                      </a:cubicBezTo>
                      <a:cubicBezTo>
                        <a:pt x="157" y="98"/>
                        <a:pt x="152" y="99"/>
                        <a:pt x="147" y="102"/>
                      </a:cubicBezTo>
                      <a:cubicBezTo>
                        <a:pt x="141" y="107"/>
                        <a:pt x="139" y="114"/>
                        <a:pt x="139" y="120"/>
                      </a:cubicBezTo>
                      <a:cubicBezTo>
                        <a:pt x="139" y="125"/>
                        <a:pt x="140" y="130"/>
                        <a:pt x="143" y="133"/>
                      </a:cubicBezTo>
                      <a:cubicBezTo>
                        <a:pt x="146" y="137"/>
                        <a:pt x="151" y="139"/>
                        <a:pt x="156" y="139"/>
                      </a:cubicBezTo>
                      <a:cubicBezTo>
                        <a:pt x="159" y="139"/>
                        <a:pt x="161" y="139"/>
                        <a:pt x="164" y="138"/>
                      </a:cubicBezTo>
                      <a:cubicBezTo>
                        <a:pt x="171" y="135"/>
                        <a:pt x="178" y="128"/>
                        <a:pt x="183" y="123"/>
                      </a:cubicBezTo>
                      <a:cubicBezTo>
                        <a:pt x="185" y="120"/>
                        <a:pt x="187" y="118"/>
                        <a:pt x="188" y="116"/>
                      </a:cubicBezTo>
                      <a:cubicBezTo>
                        <a:pt x="190" y="114"/>
                        <a:pt x="191" y="113"/>
                        <a:pt x="192" y="113"/>
                      </a:cubicBezTo>
                      <a:cubicBezTo>
                        <a:pt x="192" y="113"/>
                        <a:pt x="192" y="113"/>
                        <a:pt x="192" y="113"/>
                      </a:cubicBezTo>
                      <a:cubicBezTo>
                        <a:pt x="193" y="114"/>
                        <a:pt x="193" y="114"/>
                        <a:pt x="193" y="114"/>
                      </a:cubicBezTo>
                      <a:cubicBezTo>
                        <a:pt x="194" y="115"/>
                        <a:pt x="195" y="117"/>
                        <a:pt x="196" y="123"/>
                      </a:cubicBezTo>
                      <a:cubicBezTo>
                        <a:pt x="198" y="130"/>
                        <a:pt x="204" y="143"/>
                        <a:pt x="204" y="152"/>
                      </a:cubicBezTo>
                      <a:cubicBezTo>
                        <a:pt x="204" y="153"/>
                        <a:pt x="204" y="154"/>
                        <a:pt x="203" y="155"/>
                      </a:cubicBezTo>
                      <a:cubicBezTo>
                        <a:pt x="203" y="160"/>
                        <a:pt x="200" y="164"/>
                        <a:pt x="197" y="166"/>
                      </a:cubicBezTo>
                      <a:cubicBezTo>
                        <a:pt x="193" y="169"/>
                        <a:pt x="188" y="170"/>
                        <a:pt x="182" y="170"/>
                      </a:cubicBezTo>
                      <a:cubicBezTo>
                        <a:pt x="181" y="170"/>
                        <a:pt x="181" y="170"/>
                        <a:pt x="181" y="170"/>
                      </a:cubicBezTo>
                      <a:cubicBezTo>
                        <a:pt x="175" y="170"/>
                        <a:pt x="170" y="168"/>
                        <a:pt x="165" y="168"/>
                      </a:cubicBezTo>
                      <a:cubicBezTo>
                        <a:pt x="165" y="168"/>
                        <a:pt x="165" y="168"/>
                        <a:pt x="165" y="168"/>
                      </a:cubicBezTo>
                      <a:cubicBezTo>
                        <a:pt x="163" y="168"/>
                        <a:pt x="161" y="169"/>
                        <a:pt x="159" y="170"/>
                      </a:cubicBezTo>
                      <a:cubicBezTo>
                        <a:pt x="157" y="171"/>
                        <a:pt x="155" y="173"/>
                        <a:pt x="153" y="177"/>
                      </a:cubicBezTo>
                      <a:cubicBezTo>
                        <a:pt x="149" y="181"/>
                        <a:pt x="148" y="188"/>
                        <a:pt x="148" y="195"/>
                      </a:cubicBezTo>
                      <a:cubicBezTo>
                        <a:pt x="148" y="203"/>
                        <a:pt x="150" y="211"/>
                        <a:pt x="154" y="216"/>
                      </a:cubicBezTo>
                      <a:cubicBezTo>
                        <a:pt x="159" y="223"/>
                        <a:pt x="170" y="225"/>
                        <a:pt x="182" y="225"/>
                      </a:cubicBezTo>
                      <a:cubicBezTo>
                        <a:pt x="188" y="225"/>
                        <a:pt x="194" y="225"/>
                        <a:pt x="199" y="223"/>
                      </a:cubicBezTo>
                      <a:cubicBezTo>
                        <a:pt x="200" y="222"/>
                        <a:pt x="201" y="221"/>
                        <a:pt x="202" y="221"/>
                      </a:cubicBezTo>
                      <a:cubicBezTo>
                        <a:pt x="196" y="223"/>
                        <a:pt x="189" y="224"/>
                        <a:pt x="182" y="224"/>
                      </a:cubicBezTo>
                      <a:cubicBezTo>
                        <a:pt x="171" y="224"/>
                        <a:pt x="160" y="222"/>
                        <a:pt x="155" y="216"/>
                      </a:cubicBezTo>
                      <a:cubicBezTo>
                        <a:pt x="147" y="207"/>
                        <a:pt x="147" y="186"/>
                        <a:pt x="153" y="177"/>
                      </a:cubicBezTo>
                      <a:cubicBezTo>
                        <a:pt x="158" y="171"/>
                        <a:pt x="161" y="169"/>
                        <a:pt x="165" y="169"/>
                      </a:cubicBezTo>
                      <a:cubicBezTo>
                        <a:pt x="170" y="169"/>
                        <a:pt x="174" y="171"/>
                        <a:pt x="181" y="171"/>
                      </a:cubicBezTo>
                      <a:cubicBezTo>
                        <a:pt x="181" y="171"/>
                        <a:pt x="181" y="171"/>
                        <a:pt x="181" y="171"/>
                      </a:cubicBezTo>
                      <a:cubicBezTo>
                        <a:pt x="194" y="171"/>
                        <a:pt x="203" y="166"/>
                        <a:pt x="204" y="155"/>
                      </a:cubicBezTo>
                      <a:cubicBezTo>
                        <a:pt x="206" y="145"/>
                        <a:pt x="199" y="131"/>
                        <a:pt x="197" y="122"/>
                      </a:cubicBezTo>
                      <a:cubicBezTo>
                        <a:pt x="196" y="115"/>
                        <a:pt x="194" y="112"/>
                        <a:pt x="192" y="112"/>
                      </a:cubicBezTo>
                      <a:cubicBezTo>
                        <a:pt x="189" y="112"/>
                        <a:pt x="186" y="117"/>
                        <a:pt x="182" y="122"/>
                      </a:cubicBezTo>
                      <a:cubicBezTo>
                        <a:pt x="178" y="127"/>
                        <a:pt x="170" y="135"/>
                        <a:pt x="164" y="137"/>
                      </a:cubicBezTo>
                      <a:cubicBezTo>
                        <a:pt x="161" y="138"/>
                        <a:pt x="159" y="138"/>
                        <a:pt x="156" y="138"/>
                      </a:cubicBezTo>
                      <a:cubicBezTo>
                        <a:pt x="139" y="138"/>
                        <a:pt x="134" y="115"/>
                        <a:pt x="148" y="103"/>
                      </a:cubicBezTo>
                      <a:cubicBezTo>
                        <a:pt x="156" y="96"/>
                        <a:pt x="167" y="99"/>
                        <a:pt x="175" y="91"/>
                      </a:cubicBezTo>
                      <a:cubicBezTo>
                        <a:pt x="182" y="84"/>
                        <a:pt x="183" y="74"/>
                        <a:pt x="177" y="65"/>
                      </a:cubicBezTo>
                      <a:cubicBezTo>
                        <a:pt x="174" y="60"/>
                        <a:pt x="165" y="52"/>
                        <a:pt x="158" y="52"/>
                      </a:cubicBezTo>
                      <a:cubicBezTo>
                        <a:pt x="156" y="52"/>
                        <a:pt x="154" y="52"/>
                        <a:pt x="152" y="54"/>
                      </a:cubicBezTo>
                      <a:cubicBezTo>
                        <a:pt x="145" y="59"/>
                        <a:pt x="152" y="72"/>
                        <a:pt x="146" y="78"/>
                      </a:cubicBezTo>
                      <a:cubicBezTo>
                        <a:pt x="143" y="81"/>
                        <a:pt x="136" y="83"/>
                        <a:pt x="130" y="83"/>
                      </a:cubicBezTo>
                      <a:cubicBezTo>
                        <a:pt x="126" y="83"/>
                        <a:pt x="123" y="82"/>
                        <a:pt x="120" y="81"/>
                      </a:cubicBezTo>
                      <a:cubicBezTo>
                        <a:pt x="110" y="74"/>
                        <a:pt x="118" y="64"/>
                        <a:pt x="114" y="56"/>
                      </a:cubicBezTo>
                      <a:cubicBezTo>
                        <a:pt x="112" y="51"/>
                        <a:pt x="108" y="49"/>
                        <a:pt x="103" y="49"/>
                      </a:cubicBezTo>
                      <a:cubicBezTo>
                        <a:pt x="99" y="49"/>
                        <a:pt x="95" y="50"/>
                        <a:pt x="91" y="53"/>
                      </a:cubicBezTo>
                      <a:cubicBezTo>
                        <a:pt x="83" y="59"/>
                        <a:pt x="84" y="65"/>
                        <a:pt x="83" y="74"/>
                      </a:cubicBezTo>
                      <a:cubicBezTo>
                        <a:pt x="82" y="88"/>
                        <a:pt x="84" y="107"/>
                        <a:pt x="72" y="117"/>
                      </a:cubicBezTo>
                      <a:cubicBezTo>
                        <a:pt x="67" y="122"/>
                        <a:pt x="60" y="124"/>
                        <a:pt x="53" y="124"/>
                      </a:cubicBezTo>
                      <a:cubicBezTo>
                        <a:pt x="43" y="124"/>
                        <a:pt x="34" y="120"/>
                        <a:pt x="27" y="115"/>
                      </a:cubicBezTo>
                      <a:cubicBezTo>
                        <a:pt x="9" y="102"/>
                        <a:pt x="0" y="73"/>
                        <a:pt x="13" y="55"/>
                      </a:cubicBezTo>
                      <a:cubicBezTo>
                        <a:pt x="20" y="46"/>
                        <a:pt x="33" y="33"/>
                        <a:pt x="50" y="33"/>
                      </a:cubicBezTo>
                      <a:cubicBezTo>
                        <a:pt x="51" y="33"/>
                        <a:pt x="52" y="33"/>
                        <a:pt x="53" y="33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68" y="33"/>
                        <a:pt x="67" y="42"/>
                        <a:pt x="76" y="44"/>
                      </a:cubicBezTo>
                      <a:cubicBezTo>
                        <a:pt x="79" y="44"/>
                        <a:pt x="84" y="44"/>
                        <a:pt x="89" y="44"/>
                      </a:cubicBezTo>
                      <a:cubicBezTo>
                        <a:pt x="99" y="44"/>
                        <a:pt x="110" y="43"/>
                        <a:pt x="111" y="39"/>
                      </a:cubicBezTo>
                      <a:cubicBezTo>
                        <a:pt x="113" y="34"/>
                        <a:pt x="115" y="24"/>
                        <a:pt x="122" y="24"/>
                      </a:cubicBezTo>
                      <a:cubicBezTo>
                        <a:pt x="124" y="24"/>
                        <a:pt x="127" y="26"/>
                        <a:pt x="131" y="29"/>
                      </a:cubicBezTo>
                      <a:cubicBezTo>
                        <a:pt x="135" y="33"/>
                        <a:pt x="141" y="44"/>
                        <a:pt x="146" y="44"/>
                      </a:cubicBezTo>
                      <a:cubicBezTo>
                        <a:pt x="148" y="44"/>
                        <a:pt x="150" y="42"/>
                        <a:pt x="152" y="36"/>
                      </a:cubicBezTo>
                      <a:cubicBezTo>
                        <a:pt x="155" y="25"/>
                        <a:pt x="146" y="16"/>
                        <a:pt x="157" y="6"/>
                      </a:cubicBezTo>
                      <a:cubicBezTo>
                        <a:pt x="160" y="3"/>
                        <a:pt x="165" y="1"/>
                        <a:pt x="170" y="1"/>
                      </a:cubicBezTo>
                      <a:cubicBezTo>
                        <a:pt x="181" y="1"/>
                        <a:pt x="194" y="8"/>
                        <a:pt x="202" y="14"/>
                      </a:cubicBezTo>
                      <a:cubicBezTo>
                        <a:pt x="217" y="26"/>
                        <a:pt x="220" y="51"/>
                        <a:pt x="198" y="51"/>
                      </a:cubicBezTo>
                      <a:cubicBezTo>
                        <a:pt x="198" y="51"/>
                        <a:pt x="198" y="51"/>
                        <a:pt x="197" y="51"/>
                      </a:cubicBezTo>
                      <a:cubicBezTo>
                        <a:pt x="194" y="50"/>
                        <a:pt x="190" y="50"/>
                        <a:pt x="187" y="50"/>
                      </a:cubicBezTo>
                      <a:cubicBezTo>
                        <a:pt x="182" y="50"/>
                        <a:pt x="179" y="52"/>
                        <a:pt x="182" y="60"/>
                      </a:cubicBezTo>
                      <a:cubicBezTo>
                        <a:pt x="183" y="63"/>
                        <a:pt x="185" y="75"/>
                        <a:pt x="192" y="75"/>
                      </a:cubicBezTo>
                      <a:cubicBezTo>
                        <a:pt x="193" y="75"/>
                        <a:pt x="193" y="75"/>
                        <a:pt x="194" y="75"/>
                      </a:cubicBezTo>
                      <a:cubicBezTo>
                        <a:pt x="196" y="75"/>
                        <a:pt x="198" y="74"/>
                        <a:pt x="199" y="74"/>
                      </a:cubicBezTo>
                      <a:cubicBezTo>
                        <a:pt x="204" y="74"/>
                        <a:pt x="206" y="77"/>
                        <a:pt x="208" y="77"/>
                      </a:cubicBezTo>
                      <a:cubicBezTo>
                        <a:pt x="213" y="78"/>
                        <a:pt x="215" y="80"/>
                        <a:pt x="218" y="84"/>
                      </a:cubicBezTo>
                      <a:cubicBezTo>
                        <a:pt x="224" y="95"/>
                        <a:pt x="214" y="100"/>
                        <a:pt x="209" y="105"/>
                      </a:cubicBezTo>
                      <a:cubicBezTo>
                        <a:pt x="195" y="121"/>
                        <a:pt x="211" y="136"/>
                        <a:pt x="211" y="155"/>
                      </a:cubicBezTo>
                      <a:cubicBezTo>
                        <a:pt x="211" y="167"/>
                        <a:pt x="219" y="172"/>
                        <a:pt x="220" y="184"/>
                      </a:cubicBezTo>
                      <a:cubicBezTo>
                        <a:pt x="221" y="190"/>
                        <a:pt x="219" y="197"/>
                        <a:pt x="216" y="204"/>
                      </a:cubicBezTo>
                      <a:cubicBezTo>
                        <a:pt x="217" y="203"/>
                        <a:pt x="218" y="202"/>
                        <a:pt x="219" y="200"/>
                      </a:cubicBezTo>
                      <a:cubicBezTo>
                        <a:pt x="220" y="196"/>
                        <a:pt x="221" y="191"/>
                        <a:pt x="221" y="187"/>
                      </a:cubicBezTo>
                      <a:cubicBezTo>
                        <a:pt x="221" y="186"/>
                        <a:pt x="221" y="184"/>
                        <a:pt x="221" y="183"/>
                      </a:cubicBezTo>
                      <a:cubicBezTo>
                        <a:pt x="220" y="178"/>
                        <a:pt x="218" y="173"/>
                        <a:pt x="216" y="169"/>
                      </a:cubicBezTo>
                      <a:cubicBezTo>
                        <a:pt x="214" y="165"/>
                        <a:pt x="212" y="161"/>
                        <a:pt x="212" y="155"/>
                      </a:cubicBezTo>
                      <a:cubicBezTo>
                        <a:pt x="212" y="148"/>
                        <a:pt x="210" y="142"/>
                        <a:pt x="208" y="136"/>
                      </a:cubicBezTo>
                      <a:cubicBezTo>
                        <a:pt x="206" y="130"/>
                        <a:pt x="204" y="124"/>
                        <a:pt x="204" y="119"/>
                      </a:cubicBezTo>
                      <a:cubicBezTo>
                        <a:pt x="204" y="115"/>
                        <a:pt x="205" y="110"/>
                        <a:pt x="209" y="106"/>
                      </a:cubicBezTo>
                      <a:cubicBezTo>
                        <a:pt x="211" y="104"/>
                        <a:pt x="214" y="102"/>
                        <a:pt x="216" y="100"/>
                      </a:cubicBezTo>
                      <a:cubicBezTo>
                        <a:pt x="219" y="97"/>
                        <a:pt x="221" y="94"/>
                        <a:pt x="221" y="91"/>
                      </a:cubicBezTo>
                      <a:cubicBezTo>
                        <a:pt x="221" y="89"/>
                        <a:pt x="220" y="86"/>
                        <a:pt x="219" y="84"/>
                      </a:cubicBezTo>
                      <a:cubicBezTo>
                        <a:pt x="217" y="81"/>
                        <a:pt x="216" y="80"/>
                        <a:pt x="214" y="78"/>
                      </a:cubicBezTo>
                      <a:cubicBezTo>
                        <a:pt x="213" y="77"/>
                        <a:pt x="211" y="76"/>
                        <a:pt x="209" y="76"/>
                      </a:cubicBezTo>
                      <a:cubicBezTo>
                        <a:pt x="207" y="76"/>
                        <a:pt x="204" y="73"/>
                        <a:pt x="199" y="73"/>
                      </a:cubicBezTo>
                      <a:cubicBezTo>
                        <a:pt x="197" y="73"/>
                        <a:pt x="196" y="74"/>
                        <a:pt x="194" y="74"/>
                      </a:cubicBezTo>
                      <a:cubicBezTo>
                        <a:pt x="193" y="74"/>
                        <a:pt x="193" y="74"/>
                        <a:pt x="192" y="74"/>
                      </a:cubicBezTo>
                      <a:cubicBezTo>
                        <a:pt x="191" y="74"/>
                        <a:pt x="190" y="74"/>
                        <a:pt x="189" y="73"/>
                      </a:cubicBezTo>
                      <a:cubicBezTo>
                        <a:pt x="187" y="71"/>
                        <a:pt x="185" y="68"/>
                        <a:pt x="185" y="66"/>
                      </a:cubicBezTo>
                      <a:cubicBezTo>
                        <a:pt x="184" y="64"/>
                        <a:pt x="183" y="61"/>
                        <a:pt x="183" y="60"/>
                      </a:cubicBezTo>
                      <a:cubicBezTo>
                        <a:pt x="182" y="58"/>
                        <a:pt x="182" y="56"/>
                        <a:pt x="182" y="55"/>
                      </a:cubicBezTo>
                      <a:cubicBezTo>
                        <a:pt x="182" y="53"/>
                        <a:pt x="182" y="52"/>
                        <a:pt x="183" y="52"/>
                      </a:cubicBezTo>
                      <a:cubicBezTo>
                        <a:pt x="184" y="51"/>
                        <a:pt x="185" y="51"/>
                        <a:pt x="187" y="51"/>
                      </a:cubicBezTo>
                      <a:cubicBezTo>
                        <a:pt x="190" y="51"/>
                        <a:pt x="193" y="51"/>
                        <a:pt x="197" y="52"/>
                      </a:cubicBezTo>
                      <a:cubicBezTo>
                        <a:pt x="198" y="52"/>
                        <a:pt x="198" y="52"/>
                        <a:pt x="198" y="52"/>
                      </a:cubicBezTo>
                      <a:cubicBezTo>
                        <a:pt x="204" y="52"/>
                        <a:pt x="208" y="50"/>
                        <a:pt x="211" y="47"/>
                      </a:cubicBezTo>
                      <a:cubicBezTo>
                        <a:pt x="214" y="44"/>
                        <a:pt x="215" y="40"/>
                        <a:pt x="215" y="36"/>
                      </a:cubicBezTo>
                      <a:cubicBezTo>
                        <a:pt x="215" y="28"/>
                        <a:pt x="210" y="19"/>
                        <a:pt x="203" y="13"/>
                      </a:cubicBezTo>
                      <a:cubicBezTo>
                        <a:pt x="195" y="7"/>
                        <a:pt x="182" y="1"/>
                        <a:pt x="170" y="0"/>
                      </a:cubicBezTo>
                    </a:path>
                  </a:pathLst>
                </a:custGeom>
                <a:solidFill>
                  <a:srgbClr val="6F62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" name="Freeform 846">
                  <a:extLst>
                    <a:ext uri="{FF2B5EF4-FFF2-40B4-BE49-F238E27FC236}">
                      <a16:creationId xmlns:a16="http://schemas.microsoft.com/office/drawing/2014/main" id="{25C098A6-554C-5C4C-9E38-7F6276D07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8" y="3939"/>
                  <a:ext cx="77" cy="94"/>
                </a:xfrm>
                <a:custGeom>
                  <a:avLst/>
                  <a:gdLst>
                    <a:gd name="T0" fmla="*/ 3712578 w 20"/>
                    <a:gd name="T1" fmla="*/ 0 h 23"/>
                    <a:gd name="T2" fmla="*/ 3136560 w 20"/>
                    <a:gd name="T3" fmla="*/ 1239562 h 23"/>
                    <a:gd name="T4" fmla="*/ 2217950 w 20"/>
                    <a:gd name="T5" fmla="*/ 4436624 h 23"/>
                    <a:gd name="T6" fmla="*/ 576091 w 20"/>
                    <a:gd name="T7" fmla="*/ 6687548 h 23"/>
                    <a:gd name="T8" fmla="*/ 0 w 20"/>
                    <a:gd name="T9" fmla="*/ 7311414 h 23"/>
                    <a:gd name="T10" fmla="*/ 2420083 w 20"/>
                    <a:gd name="T11" fmla="*/ 4744650 h 23"/>
                    <a:gd name="T12" fmla="*/ 3712578 w 20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23">
                      <a:moveTo>
                        <a:pt x="20" y="0"/>
                      </a:moveTo>
                      <a:cubicBezTo>
                        <a:pt x="19" y="2"/>
                        <a:pt x="18" y="3"/>
                        <a:pt x="17" y="4"/>
                      </a:cubicBezTo>
                      <a:cubicBezTo>
                        <a:pt x="16" y="8"/>
                        <a:pt x="14" y="12"/>
                        <a:pt x="12" y="14"/>
                      </a:cubicBezTo>
                      <a:cubicBezTo>
                        <a:pt x="10" y="17"/>
                        <a:pt x="7" y="19"/>
                        <a:pt x="3" y="21"/>
                      </a:cubicBezTo>
                      <a:cubicBezTo>
                        <a:pt x="2" y="21"/>
                        <a:pt x="1" y="22"/>
                        <a:pt x="0" y="23"/>
                      </a:cubicBezTo>
                      <a:cubicBezTo>
                        <a:pt x="5" y="21"/>
                        <a:pt x="10" y="18"/>
                        <a:pt x="13" y="15"/>
                      </a:cubicBezTo>
                      <a:cubicBezTo>
                        <a:pt x="16" y="11"/>
                        <a:pt x="18" y="6"/>
                        <a:pt x="20" y="0"/>
                      </a:cubicBezTo>
                    </a:path>
                  </a:pathLst>
                </a:custGeom>
                <a:solidFill>
                  <a:srgbClr val="6E51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5" name="Freeform 847">
                  <a:extLst>
                    <a:ext uri="{FF2B5EF4-FFF2-40B4-BE49-F238E27FC236}">
                      <a16:creationId xmlns:a16="http://schemas.microsoft.com/office/drawing/2014/main" id="{D06D653C-C0CE-8F4D-A81E-8396B4023B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47" y="3127"/>
                  <a:ext cx="857" cy="910"/>
                </a:xfrm>
                <a:custGeom>
                  <a:avLst/>
                  <a:gdLst>
                    <a:gd name="T0" fmla="*/ 26851520 w 224"/>
                    <a:gd name="T1" fmla="*/ 11304351 h 223"/>
                    <a:gd name="T2" fmla="*/ 27585984 w 224"/>
                    <a:gd name="T3" fmla="*/ 1846835 h 223"/>
                    <a:gd name="T4" fmla="*/ 35300216 w 224"/>
                    <a:gd name="T5" fmla="*/ 4391533 h 223"/>
                    <a:gd name="T6" fmla="*/ 34795474 w 224"/>
                    <a:gd name="T7" fmla="*/ 15376976 h 223"/>
                    <a:gd name="T8" fmla="*/ 31951007 w 224"/>
                    <a:gd name="T9" fmla="*/ 15376976 h 223"/>
                    <a:gd name="T10" fmla="*/ 32311597 w 224"/>
                    <a:gd name="T11" fmla="*/ 21291756 h 223"/>
                    <a:gd name="T12" fmla="*/ 34065050 w 224"/>
                    <a:gd name="T13" fmla="*/ 23535648 h 223"/>
                    <a:gd name="T14" fmla="*/ 37411084 w 224"/>
                    <a:gd name="T15" fmla="*/ 24759888 h 223"/>
                    <a:gd name="T16" fmla="*/ 37784105 w 224"/>
                    <a:gd name="T17" fmla="*/ 30448384 h 223"/>
                    <a:gd name="T18" fmla="*/ 36175684 w 224"/>
                    <a:gd name="T19" fmla="*/ 42680828 h 223"/>
                    <a:gd name="T20" fmla="*/ 38467761 w 224"/>
                    <a:gd name="T21" fmla="*/ 57434144 h 223"/>
                    <a:gd name="T22" fmla="*/ 31951007 w 224"/>
                    <a:gd name="T23" fmla="*/ 69661896 h 223"/>
                    <a:gd name="T24" fmla="*/ 27225157 w 224"/>
                    <a:gd name="T25" fmla="*/ 67121543 h 223"/>
                    <a:gd name="T26" fmla="*/ 28087582 w 224"/>
                    <a:gd name="T27" fmla="*/ 53665940 h 223"/>
                    <a:gd name="T28" fmla="*/ 31772296 w 224"/>
                    <a:gd name="T29" fmla="*/ 53665940 h 223"/>
                    <a:gd name="T30" fmla="*/ 35996988 w 224"/>
                    <a:gd name="T31" fmla="*/ 48670146 h 223"/>
                    <a:gd name="T32" fmla="*/ 34422453 w 224"/>
                    <a:gd name="T33" fmla="*/ 35445308 h 223"/>
                    <a:gd name="T34" fmla="*/ 33738736 w 224"/>
                    <a:gd name="T35" fmla="*/ 34520809 h 223"/>
                    <a:gd name="T36" fmla="*/ 28639253 w 224"/>
                    <a:gd name="T37" fmla="*/ 42356958 h 223"/>
                    <a:gd name="T38" fmla="*/ 24740668 w 224"/>
                    <a:gd name="T39" fmla="*/ 37365596 h 223"/>
                    <a:gd name="T40" fmla="*/ 30897505 w 224"/>
                    <a:gd name="T41" fmla="*/ 28528096 h 223"/>
                    <a:gd name="T42" fmla="*/ 29696003 w 224"/>
                    <a:gd name="T43" fmla="*/ 17223811 h 223"/>
                    <a:gd name="T44" fmla="*/ 25976948 w 224"/>
                    <a:gd name="T45" fmla="*/ 19768526 h 223"/>
                    <a:gd name="T46" fmla="*/ 23000480 w 224"/>
                    <a:gd name="T47" fmla="*/ 25457017 h 223"/>
                    <a:gd name="T48" fmla="*/ 20193747 w 224"/>
                    <a:gd name="T49" fmla="*/ 21688813 h 223"/>
                    <a:gd name="T50" fmla="*/ 18082937 w 224"/>
                    <a:gd name="T51" fmla="*/ 14753316 h 223"/>
                    <a:gd name="T52" fmla="*/ 14601681 w 224"/>
                    <a:gd name="T53" fmla="*/ 19145180 h 223"/>
                    <a:gd name="T54" fmla="*/ 12491709 w 224"/>
                    <a:gd name="T55" fmla="*/ 36063071 h 223"/>
                    <a:gd name="T56" fmla="*/ 1427138 w 224"/>
                    <a:gd name="T57" fmla="*/ 23213129 h 223"/>
                    <a:gd name="T58" fmla="*/ 9323548 w 224"/>
                    <a:gd name="T59" fmla="*/ 10379782 h 223"/>
                    <a:gd name="T60" fmla="*/ 11612832 w 224"/>
                    <a:gd name="T61" fmla="*/ 11608772 h 223"/>
                    <a:gd name="T62" fmla="*/ 18274014 w 224"/>
                    <a:gd name="T63" fmla="*/ 13455607 h 223"/>
                    <a:gd name="T64" fmla="*/ 20193747 w 224"/>
                    <a:gd name="T65" fmla="*/ 9083155 h 223"/>
                    <a:gd name="T66" fmla="*/ 22809403 w 224"/>
                    <a:gd name="T67" fmla="*/ 8763981 h 223"/>
                    <a:gd name="T68" fmla="*/ 25666251 w 224"/>
                    <a:gd name="T69" fmla="*/ 13848233 h 223"/>
                    <a:gd name="T70" fmla="*/ 26720426 w 224"/>
                    <a:gd name="T71" fmla="*/ 11003443 h 223"/>
                    <a:gd name="T72" fmla="*/ 21442236 w 224"/>
                    <a:gd name="T73" fmla="*/ 7235239 h 223"/>
                    <a:gd name="T74" fmla="*/ 13354072 w 224"/>
                    <a:gd name="T75" fmla="*/ 13455607 h 223"/>
                    <a:gd name="T76" fmla="*/ 8771831 w 224"/>
                    <a:gd name="T77" fmla="*/ 10080025 h 223"/>
                    <a:gd name="T78" fmla="*/ 9323548 w 224"/>
                    <a:gd name="T79" fmla="*/ 38608121 h 223"/>
                    <a:gd name="T80" fmla="*/ 15968837 w 224"/>
                    <a:gd name="T81" fmla="*/ 16300393 h 223"/>
                    <a:gd name="T82" fmla="*/ 21068377 w 224"/>
                    <a:gd name="T83" fmla="*/ 25059964 h 223"/>
                    <a:gd name="T84" fmla="*/ 26720426 w 224"/>
                    <a:gd name="T85" fmla="*/ 16600134 h 223"/>
                    <a:gd name="T86" fmla="*/ 30753311 w 224"/>
                    <a:gd name="T87" fmla="*/ 28226923 h 223"/>
                    <a:gd name="T88" fmla="*/ 28783458 w 224"/>
                    <a:gd name="T89" fmla="*/ 42680828 h 223"/>
                    <a:gd name="T90" fmla="*/ 34616560 w 224"/>
                    <a:gd name="T91" fmla="*/ 37989207 h 223"/>
                    <a:gd name="T92" fmla="*/ 31772296 w 224"/>
                    <a:gd name="T93" fmla="*/ 53366199 h 223"/>
                    <a:gd name="T94" fmla="*/ 27225157 w 224"/>
                    <a:gd name="T95" fmla="*/ 67440716 h 223"/>
                    <a:gd name="T96" fmla="*/ 37041296 w 224"/>
                    <a:gd name="T97" fmla="*/ 66817109 h 223"/>
                    <a:gd name="T98" fmla="*/ 37041296 w 224"/>
                    <a:gd name="T99" fmla="*/ 48295520 h 223"/>
                    <a:gd name="T100" fmla="*/ 36536512 w 224"/>
                    <a:gd name="T101" fmla="*/ 23836471 h 223"/>
                    <a:gd name="T102" fmla="*/ 33738736 w 224"/>
                    <a:gd name="T103" fmla="*/ 23213129 h 223"/>
                    <a:gd name="T104" fmla="*/ 34616560 w 224"/>
                    <a:gd name="T105" fmla="*/ 15676717 h 223"/>
                    <a:gd name="T106" fmla="*/ 29840151 w 224"/>
                    <a:gd name="T107" fmla="*/ 0 h 22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24" h="223">
                      <a:moveTo>
                        <a:pt x="146" y="44"/>
                      </a:moveTo>
                      <a:cubicBezTo>
                        <a:pt x="147" y="44"/>
                        <a:pt x="149" y="43"/>
                        <a:pt x="150" y="42"/>
                      </a:cubicBezTo>
                      <a:cubicBezTo>
                        <a:pt x="151" y="40"/>
                        <a:pt x="152" y="38"/>
                        <a:pt x="153" y="36"/>
                      </a:cubicBezTo>
                      <a:cubicBezTo>
                        <a:pt x="153" y="34"/>
                        <a:pt x="154" y="32"/>
                        <a:pt x="154" y="30"/>
                      </a:cubicBezTo>
                      <a:cubicBezTo>
                        <a:pt x="154" y="25"/>
                        <a:pt x="152" y="21"/>
                        <a:pt x="152" y="17"/>
                      </a:cubicBezTo>
                      <a:cubicBezTo>
                        <a:pt x="152" y="13"/>
                        <a:pt x="153" y="10"/>
                        <a:pt x="157" y="6"/>
                      </a:cubicBezTo>
                      <a:cubicBezTo>
                        <a:pt x="161" y="3"/>
                        <a:pt x="165" y="1"/>
                        <a:pt x="170" y="1"/>
                      </a:cubicBezTo>
                      <a:cubicBezTo>
                        <a:pt x="170" y="1"/>
                        <a:pt x="170" y="1"/>
                        <a:pt x="170" y="1"/>
                      </a:cubicBezTo>
                      <a:cubicBezTo>
                        <a:pt x="181" y="1"/>
                        <a:pt x="194" y="8"/>
                        <a:pt x="201" y="14"/>
                      </a:cubicBezTo>
                      <a:cubicBezTo>
                        <a:pt x="209" y="19"/>
                        <a:pt x="213" y="28"/>
                        <a:pt x="213" y="35"/>
                      </a:cubicBezTo>
                      <a:cubicBezTo>
                        <a:pt x="213" y="39"/>
                        <a:pt x="212" y="42"/>
                        <a:pt x="209" y="45"/>
                      </a:cubicBezTo>
                      <a:cubicBezTo>
                        <a:pt x="207" y="47"/>
                        <a:pt x="204" y="49"/>
                        <a:pt x="198" y="49"/>
                      </a:cubicBezTo>
                      <a:cubicBezTo>
                        <a:pt x="197" y="49"/>
                        <a:pt x="197" y="49"/>
                        <a:pt x="197" y="49"/>
                      </a:cubicBezTo>
                      <a:cubicBezTo>
                        <a:pt x="194" y="48"/>
                        <a:pt x="190" y="48"/>
                        <a:pt x="187" y="48"/>
                      </a:cubicBezTo>
                      <a:cubicBezTo>
                        <a:pt x="185" y="48"/>
                        <a:pt x="183" y="48"/>
                        <a:pt x="182" y="49"/>
                      </a:cubicBezTo>
                      <a:cubicBezTo>
                        <a:pt x="180" y="50"/>
                        <a:pt x="180" y="52"/>
                        <a:pt x="180" y="54"/>
                      </a:cubicBezTo>
                      <a:cubicBezTo>
                        <a:pt x="180" y="55"/>
                        <a:pt x="180" y="57"/>
                        <a:pt x="181" y="60"/>
                      </a:cubicBezTo>
                      <a:cubicBezTo>
                        <a:pt x="181" y="61"/>
                        <a:pt x="182" y="65"/>
                        <a:pt x="184" y="68"/>
                      </a:cubicBezTo>
                      <a:cubicBezTo>
                        <a:pt x="185" y="70"/>
                        <a:pt x="186" y="72"/>
                        <a:pt x="187" y="73"/>
                      </a:cubicBezTo>
                      <a:cubicBezTo>
                        <a:pt x="189" y="74"/>
                        <a:pt x="190" y="75"/>
                        <a:pt x="192" y="75"/>
                      </a:cubicBezTo>
                      <a:cubicBezTo>
                        <a:pt x="193" y="75"/>
                        <a:pt x="194" y="75"/>
                        <a:pt x="194" y="75"/>
                      </a:cubicBezTo>
                      <a:cubicBezTo>
                        <a:pt x="196" y="75"/>
                        <a:pt x="198" y="74"/>
                        <a:pt x="199" y="74"/>
                      </a:cubicBezTo>
                      <a:cubicBezTo>
                        <a:pt x="204" y="74"/>
                        <a:pt x="206" y="76"/>
                        <a:pt x="208" y="77"/>
                      </a:cubicBezTo>
                      <a:cubicBezTo>
                        <a:pt x="211" y="77"/>
                        <a:pt x="212" y="78"/>
                        <a:pt x="213" y="79"/>
                      </a:cubicBezTo>
                      <a:cubicBezTo>
                        <a:pt x="214" y="80"/>
                        <a:pt x="216" y="81"/>
                        <a:pt x="217" y="84"/>
                      </a:cubicBezTo>
                      <a:cubicBezTo>
                        <a:pt x="218" y="86"/>
                        <a:pt x="219" y="88"/>
                        <a:pt x="219" y="90"/>
                      </a:cubicBezTo>
                      <a:cubicBezTo>
                        <a:pt x="219" y="93"/>
                        <a:pt x="217" y="95"/>
                        <a:pt x="215" y="97"/>
                      </a:cubicBezTo>
                      <a:cubicBezTo>
                        <a:pt x="213" y="99"/>
                        <a:pt x="210" y="101"/>
                        <a:pt x="208" y="104"/>
                      </a:cubicBezTo>
                      <a:cubicBezTo>
                        <a:pt x="204" y="108"/>
                        <a:pt x="202" y="113"/>
                        <a:pt x="202" y="118"/>
                      </a:cubicBezTo>
                      <a:cubicBezTo>
                        <a:pt x="202" y="124"/>
                        <a:pt x="204" y="130"/>
                        <a:pt x="206" y="136"/>
                      </a:cubicBezTo>
                      <a:cubicBezTo>
                        <a:pt x="208" y="141"/>
                        <a:pt x="210" y="147"/>
                        <a:pt x="210" y="154"/>
                      </a:cubicBezTo>
                      <a:cubicBezTo>
                        <a:pt x="210" y="160"/>
                        <a:pt x="212" y="165"/>
                        <a:pt x="214" y="169"/>
                      </a:cubicBezTo>
                      <a:cubicBezTo>
                        <a:pt x="216" y="173"/>
                        <a:pt x="218" y="177"/>
                        <a:pt x="219" y="183"/>
                      </a:cubicBezTo>
                      <a:cubicBezTo>
                        <a:pt x="219" y="184"/>
                        <a:pt x="219" y="185"/>
                        <a:pt x="219" y="186"/>
                      </a:cubicBezTo>
                      <a:cubicBezTo>
                        <a:pt x="219" y="195"/>
                        <a:pt x="215" y="206"/>
                        <a:pt x="210" y="213"/>
                      </a:cubicBezTo>
                      <a:cubicBezTo>
                        <a:pt x="205" y="219"/>
                        <a:pt x="193" y="222"/>
                        <a:pt x="182" y="222"/>
                      </a:cubicBezTo>
                      <a:cubicBezTo>
                        <a:pt x="182" y="222"/>
                        <a:pt x="182" y="222"/>
                        <a:pt x="182" y="222"/>
                      </a:cubicBezTo>
                      <a:cubicBezTo>
                        <a:pt x="181" y="222"/>
                        <a:pt x="181" y="222"/>
                        <a:pt x="181" y="222"/>
                      </a:cubicBezTo>
                      <a:cubicBezTo>
                        <a:pt x="171" y="222"/>
                        <a:pt x="160" y="219"/>
                        <a:pt x="155" y="214"/>
                      </a:cubicBezTo>
                      <a:cubicBezTo>
                        <a:pt x="152" y="210"/>
                        <a:pt x="150" y="202"/>
                        <a:pt x="150" y="194"/>
                      </a:cubicBezTo>
                      <a:cubicBezTo>
                        <a:pt x="150" y="188"/>
                        <a:pt x="151" y="181"/>
                        <a:pt x="154" y="177"/>
                      </a:cubicBezTo>
                      <a:cubicBezTo>
                        <a:pt x="156" y="174"/>
                        <a:pt x="158" y="172"/>
                        <a:pt x="160" y="171"/>
                      </a:cubicBezTo>
                      <a:cubicBezTo>
                        <a:pt x="162" y="170"/>
                        <a:pt x="163" y="169"/>
                        <a:pt x="165" y="169"/>
                      </a:cubicBezTo>
                      <a:cubicBezTo>
                        <a:pt x="165" y="169"/>
                        <a:pt x="165" y="169"/>
                        <a:pt x="165" y="169"/>
                      </a:cubicBezTo>
                      <a:cubicBezTo>
                        <a:pt x="169" y="169"/>
                        <a:pt x="174" y="171"/>
                        <a:pt x="181" y="171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88" y="171"/>
                        <a:pt x="194" y="170"/>
                        <a:pt x="198" y="167"/>
                      </a:cubicBezTo>
                      <a:cubicBezTo>
                        <a:pt x="202" y="164"/>
                        <a:pt x="205" y="160"/>
                        <a:pt x="205" y="155"/>
                      </a:cubicBezTo>
                      <a:cubicBezTo>
                        <a:pt x="206" y="154"/>
                        <a:pt x="206" y="153"/>
                        <a:pt x="206" y="151"/>
                      </a:cubicBezTo>
                      <a:cubicBezTo>
                        <a:pt x="206" y="141"/>
                        <a:pt x="200" y="128"/>
                        <a:pt x="198" y="121"/>
                      </a:cubicBezTo>
                      <a:cubicBezTo>
                        <a:pt x="198" y="118"/>
                        <a:pt x="197" y="115"/>
                        <a:pt x="196" y="113"/>
                      </a:cubicBezTo>
                      <a:cubicBezTo>
                        <a:pt x="195" y="112"/>
                        <a:pt x="195" y="112"/>
                        <a:pt x="194" y="111"/>
                      </a:cubicBezTo>
                      <a:cubicBezTo>
                        <a:pt x="194" y="111"/>
                        <a:pt x="193" y="110"/>
                        <a:pt x="192" y="110"/>
                      </a:cubicBezTo>
                      <a:cubicBezTo>
                        <a:pt x="192" y="110"/>
                        <a:pt x="192" y="110"/>
                        <a:pt x="192" y="110"/>
                      </a:cubicBezTo>
                      <a:cubicBezTo>
                        <a:pt x="190" y="111"/>
                        <a:pt x="189" y="112"/>
                        <a:pt x="187" y="113"/>
                      </a:cubicBezTo>
                      <a:cubicBezTo>
                        <a:pt x="185" y="115"/>
                        <a:pt x="183" y="118"/>
                        <a:pt x="181" y="120"/>
                      </a:cubicBezTo>
                      <a:cubicBezTo>
                        <a:pt x="177" y="126"/>
                        <a:pt x="169" y="133"/>
                        <a:pt x="163" y="135"/>
                      </a:cubicBezTo>
                      <a:cubicBezTo>
                        <a:pt x="161" y="136"/>
                        <a:pt x="158" y="136"/>
                        <a:pt x="156" y="136"/>
                      </a:cubicBezTo>
                      <a:cubicBezTo>
                        <a:pt x="151" y="136"/>
                        <a:pt x="148" y="134"/>
                        <a:pt x="145" y="131"/>
                      </a:cubicBezTo>
                      <a:cubicBezTo>
                        <a:pt x="142" y="128"/>
                        <a:pt x="141" y="123"/>
                        <a:pt x="141" y="119"/>
                      </a:cubicBezTo>
                      <a:cubicBezTo>
                        <a:pt x="141" y="113"/>
                        <a:pt x="143" y="107"/>
                        <a:pt x="148" y="103"/>
                      </a:cubicBezTo>
                      <a:cubicBezTo>
                        <a:pt x="152" y="99"/>
                        <a:pt x="157" y="99"/>
                        <a:pt x="162" y="97"/>
                      </a:cubicBezTo>
                      <a:cubicBezTo>
                        <a:pt x="167" y="96"/>
                        <a:pt x="172" y="95"/>
                        <a:pt x="176" y="91"/>
                      </a:cubicBezTo>
                      <a:cubicBezTo>
                        <a:pt x="180" y="86"/>
                        <a:pt x="182" y="81"/>
                        <a:pt x="182" y="76"/>
                      </a:cubicBezTo>
                      <a:cubicBezTo>
                        <a:pt x="182" y="72"/>
                        <a:pt x="181" y="67"/>
                        <a:pt x="178" y="63"/>
                      </a:cubicBezTo>
                      <a:cubicBezTo>
                        <a:pt x="176" y="61"/>
                        <a:pt x="173" y="57"/>
                        <a:pt x="169" y="55"/>
                      </a:cubicBezTo>
                      <a:cubicBezTo>
                        <a:pt x="166" y="52"/>
                        <a:pt x="162" y="50"/>
                        <a:pt x="158" y="50"/>
                      </a:cubicBezTo>
                      <a:cubicBezTo>
                        <a:pt x="155" y="50"/>
                        <a:pt x="153" y="50"/>
                        <a:pt x="151" y="52"/>
                      </a:cubicBezTo>
                      <a:cubicBezTo>
                        <a:pt x="148" y="55"/>
                        <a:pt x="148" y="59"/>
                        <a:pt x="148" y="63"/>
                      </a:cubicBezTo>
                      <a:cubicBezTo>
                        <a:pt x="148" y="64"/>
                        <a:pt x="148" y="66"/>
                        <a:pt x="148" y="67"/>
                      </a:cubicBezTo>
                      <a:cubicBezTo>
                        <a:pt x="148" y="71"/>
                        <a:pt x="147" y="74"/>
                        <a:pt x="145" y="77"/>
                      </a:cubicBezTo>
                      <a:cubicBezTo>
                        <a:pt x="143" y="79"/>
                        <a:pt x="136" y="81"/>
                        <a:pt x="131" y="81"/>
                      </a:cubicBezTo>
                      <a:cubicBezTo>
                        <a:pt x="131" y="81"/>
                        <a:pt x="130" y="81"/>
                        <a:pt x="130" y="81"/>
                      </a:cubicBezTo>
                      <a:cubicBezTo>
                        <a:pt x="127" y="81"/>
                        <a:pt x="123" y="80"/>
                        <a:pt x="121" y="79"/>
                      </a:cubicBezTo>
                      <a:cubicBezTo>
                        <a:pt x="116" y="76"/>
                        <a:pt x="115" y="73"/>
                        <a:pt x="115" y="69"/>
                      </a:cubicBezTo>
                      <a:cubicBezTo>
                        <a:pt x="115" y="66"/>
                        <a:pt x="116" y="63"/>
                        <a:pt x="116" y="60"/>
                      </a:cubicBezTo>
                      <a:cubicBezTo>
                        <a:pt x="116" y="58"/>
                        <a:pt x="116" y="56"/>
                        <a:pt x="115" y="55"/>
                      </a:cubicBezTo>
                      <a:cubicBezTo>
                        <a:pt x="113" y="49"/>
                        <a:pt x="108" y="47"/>
                        <a:pt x="103" y="47"/>
                      </a:cubicBezTo>
                      <a:cubicBezTo>
                        <a:pt x="103" y="47"/>
                        <a:pt x="103" y="47"/>
                        <a:pt x="103" y="47"/>
                      </a:cubicBezTo>
                      <a:cubicBezTo>
                        <a:pt x="99" y="47"/>
                        <a:pt x="94" y="48"/>
                        <a:pt x="90" y="51"/>
                      </a:cubicBezTo>
                      <a:cubicBezTo>
                        <a:pt x="86" y="54"/>
                        <a:pt x="84" y="57"/>
                        <a:pt x="83" y="61"/>
                      </a:cubicBezTo>
                      <a:cubicBezTo>
                        <a:pt x="82" y="65"/>
                        <a:pt x="82" y="68"/>
                        <a:pt x="82" y="73"/>
                      </a:cubicBezTo>
                      <a:cubicBezTo>
                        <a:pt x="81" y="80"/>
                        <a:pt x="82" y="88"/>
                        <a:pt x="80" y="96"/>
                      </a:cubicBezTo>
                      <a:cubicBezTo>
                        <a:pt x="79" y="104"/>
                        <a:pt x="77" y="111"/>
                        <a:pt x="71" y="115"/>
                      </a:cubicBezTo>
                      <a:cubicBezTo>
                        <a:pt x="66" y="120"/>
                        <a:pt x="60" y="122"/>
                        <a:pt x="53" y="122"/>
                      </a:cubicBezTo>
                      <a:cubicBezTo>
                        <a:pt x="44" y="122"/>
                        <a:pt x="34" y="118"/>
                        <a:pt x="27" y="113"/>
                      </a:cubicBezTo>
                      <a:cubicBezTo>
                        <a:pt x="16" y="105"/>
                        <a:pt x="8" y="89"/>
                        <a:pt x="8" y="74"/>
                      </a:cubicBezTo>
                      <a:cubicBezTo>
                        <a:pt x="8" y="67"/>
                        <a:pt x="10" y="60"/>
                        <a:pt x="14" y="55"/>
                      </a:cubicBezTo>
                      <a:cubicBezTo>
                        <a:pt x="21" y="45"/>
                        <a:pt x="34" y="33"/>
                        <a:pt x="50" y="33"/>
                      </a:cubicBezTo>
                      <a:cubicBezTo>
                        <a:pt x="51" y="33"/>
                        <a:pt x="52" y="33"/>
                        <a:pt x="53" y="33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61" y="33"/>
                        <a:pt x="64" y="35"/>
                        <a:pt x="66" y="37"/>
                      </a:cubicBezTo>
                      <a:cubicBezTo>
                        <a:pt x="69" y="40"/>
                        <a:pt x="71" y="43"/>
                        <a:pt x="76" y="44"/>
                      </a:cubicBezTo>
                      <a:cubicBezTo>
                        <a:pt x="79" y="44"/>
                        <a:pt x="84" y="44"/>
                        <a:pt x="89" y="44"/>
                      </a:cubicBezTo>
                      <a:cubicBezTo>
                        <a:pt x="94" y="44"/>
                        <a:pt x="99" y="44"/>
                        <a:pt x="104" y="43"/>
                      </a:cubicBezTo>
                      <a:cubicBezTo>
                        <a:pt x="106" y="43"/>
                        <a:pt x="108" y="42"/>
                        <a:pt x="109" y="41"/>
                      </a:cubicBezTo>
                      <a:cubicBezTo>
                        <a:pt x="111" y="40"/>
                        <a:pt x="112" y="39"/>
                        <a:pt x="112" y="38"/>
                      </a:cubicBezTo>
                      <a:cubicBezTo>
                        <a:pt x="113" y="35"/>
                        <a:pt x="114" y="32"/>
                        <a:pt x="115" y="29"/>
                      </a:cubicBezTo>
                      <a:cubicBezTo>
                        <a:pt x="116" y="28"/>
                        <a:pt x="117" y="26"/>
                        <a:pt x="118" y="26"/>
                      </a:cubicBezTo>
                      <a:cubicBezTo>
                        <a:pt x="119" y="25"/>
                        <a:pt x="120" y="24"/>
                        <a:pt x="122" y="24"/>
                      </a:cubicBezTo>
                      <a:cubicBezTo>
                        <a:pt x="124" y="24"/>
                        <a:pt x="127" y="25"/>
                        <a:pt x="130" y="28"/>
                      </a:cubicBezTo>
                      <a:cubicBezTo>
                        <a:pt x="132" y="30"/>
                        <a:pt x="135" y="34"/>
                        <a:pt x="137" y="37"/>
                      </a:cubicBezTo>
                      <a:cubicBezTo>
                        <a:pt x="139" y="39"/>
                        <a:pt x="140" y="40"/>
                        <a:pt x="141" y="42"/>
                      </a:cubicBezTo>
                      <a:cubicBezTo>
                        <a:pt x="143" y="43"/>
                        <a:pt x="144" y="44"/>
                        <a:pt x="146" y="44"/>
                      </a:cubicBezTo>
                      <a:moveTo>
                        <a:pt x="170" y="0"/>
                      </a:moveTo>
                      <a:cubicBezTo>
                        <a:pt x="165" y="0"/>
                        <a:pt x="160" y="2"/>
                        <a:pt x="157" y="5"/>
                      </a:cubicBezTo>
                      <a:cubicBezTo>
                        <a:pt x="146" y="15"/>
                        <a:pt x="155" y="24"/>
                        <a:pt x="152" y="35"/>
                      </a:cubicBezTo>
                      <a:cubicBezTo>
                        <a:pt x="150" y="41"/>
                        <a:pt x="148" y="43"/>
                        <a:pt x="146" y="43"/>
                      </a:cubicBezTo>
                      <a:cubicBezTo>
                        <a:pt x="141" y="43"/>
                        <a:pt x="135" y="32"/>
                        <a:pt x="131" y="28"/>
                      </a:cubicBezTo>
                      <a:cubicBezTo>
                        <a:pt x="127" y="25"/>
                        <a:pt x="124" y="23"/>
                        <a:pt x="122" y="23"/>
                      </a:cubicBezTo>
                      <a:cubicBezTo>
                        <a:pt x="115" y="23"/>
                        <a:pt x="113" y="33"/>
                        <a:pt x="111" y="38"/>
                      </a:cubicBezTo>
                      <a:cubicBezTo>
                        <a:pt x="110" y="42"/>
                        <a:pt x="99" y="43"/>
                        <a:pt x="89" y="43"/>
                      </a:cubicBezTo>
                      <a:cubicBezTo>
                        <a:pt x="84" y="43"/>
                        <a:pt x="79" y="43"/>
                        <a:pt x="76" y="43"/>
                      </a:cubicBezTo>
                      <a:cubicBezTo>
                        <a:pt x="67" y="41"/>
                        <a:pt x="68" y="32"/>
                        <a:pt x="54" y="32"/>
                      </a:cubicBezTo>
                      <a:cubicBezTo>
                        <a:pt x="54" y="32"/>
                        <a:pt x="54" y="32"/>
                        <a:pt x="53" y="32"/>
                      </a:cubicBezTo>
                      <a:cubicBezTo>
                        <a:pt x="52" y="32"/>
                        <a:pt x="51" y="32"/>
                        <a:pt x="50" y="32"/>
                      </a:cubicBezTo>
                      <a:cubicBezTo>
                        <a:pt x="33" y="32"/>
                        <a:pt x="20" y="45"/>
                        <a:pt x="13" y="54"/>
                      </a:cubicBezTo>
                      <a:cubicBezTo>
                        <a:pt x="0" y="72"/>
                        <a:pt x="9" y="101"/>
                        <a:pt x="27" y="114"/>
                      </a:cubicBezTo>
                      <a:cubicBezTo>
                        <a:pt x="34" y="119"/>
                        <a:pt x="43" y="123"/>
                        <a:pt x="53" y="123"/>
                      </a:cubicBezTo>
                      <a:cubicBezTo>
                        <a:pt x="60" y="123"/>
                        <a:pt x="67" y="121"/>
                        <a:pt x="72" y="116"/>
                      </a:cubicBezTo>
                      <a:cubicBezTo>
                        <a:pt x="84" y="106"/>
                        <a:pt x="82" y="87"/>
                        <a:pt x="83" y="73"/>
                      </a:cubicBezTo>
                      <a:cubicBezTo>
                        <a:pt x="84" y="64"/>
                        <a:pt x="83" y="58"/>
                        <a:pt x="91" y="52"/>
                      </a:cubicBezTo>
                      <a:cubicBezTo>
                        <a:pt x="95" y="49"/>
                        <a:pt x="99" y="48"/>
                        <a:pt x="103" y="48"/>
                      </a:cubicBezTo>
                      <a:cubicBezTo>
                        <a:pt x="108" y="48"/>
                        <a:pt x="112" y="50"/>
                        <a:pt x="114" y="55"/>
                      </a:cubicBezTo>
                      <a:cubicBezTo>
                        <a:pt x="118" y="63"/>
                        <a:pt x="110" y="73"/>
                        <a:pt x="120" y="80"/>
                      </a:cubicBezTo>
                      <a:cubicBezTo>
                        <a:pt x="123" y="81"/>
                        <a:pt x="126" y="82"/>
                        <a:pt x="130" y="82"/>
                      </a:cubicBezTo>
                      <a:cubicBezTo>
                        <a:pt x="136" y="82"/>
                        <a:pt x="143" y="80"/>
                        <a:pt x="146" y="77"/>
                      </a:cubicBezTo>
                      <a:cubicBezTo>
                        <a:pt x="152" y="71"/>
                        <a:pt x="145" y="58"/>
                        <a:pt x="152" y="53"/>
                      </a:cubicBezTo>
                      <a:cubicBezTo>
                        <a:pt x="154" y="51"/>
                        <a:pt x="156" y="51"/>
                        <a:pt x="158" y="51"/>
                      </a:cubicBezTo>
                      <a:cubicBezTo>
                        <a:pt x="165" y="51"/>
                        <a:pt x="174" y="59"/>
                        <a:pt x="177" y="64"/>
                      </a:cubicBezTo>
                      <a:cubicBezTo>
                        <a:pt x="183" y="73"/>
                        <a:pt x="182" y="83"/>
                        <a:pt x="175" y="90"/>
                      </a:cubicBezTo>
                      <a:cubicBezTo>
                        <a:pt x="167" y="98"/>
                        <a:pt x="156" y="95"/>
                        <a:pt x="148" y="102"/>
                      </a:cubicBezTo>
                      <a:cubicBezTo>
                        <a:pt x="134" y="114"/>
                        <a:pt x="139" y="137"/>
                        <a:pt x="156" y="137"/>
                      </a:cubicBezTo>
                      <a:cubicBezTo>
                        <a:pt x="159" y="137"/>
                        <a:pt x="161" y="137"/>
                        <a:pt x="164" y="136"/>
                      </a:cubicBezTo>
                      <a:cubicBezTo>
                        <a:pt x="170" y="134"/>
                        <a:pt x="178" y="126"/>
                        <a:pt x="182" y="121"/>
                      </a:cubicBezTo>
                      <a:cubicBezTo>
                        <a:pt x="186" y="116"/>
                        <a:pt x="189" y="111"/>
                        <a:pt x="192" y="111"/>
                      </a:cubicBezTo>
                      <a:cubicBezTo>
                        <a:pt x="194" y="111"/>
                        <a:pt x="196" y="114"/>
                        <a:pt x="197" y="121"/>
                      </a:cubicBezTo>
                      <a:cubicBezTo>
                        <a:pt x="199" y="130"/>
                        <a:pt x="206" y="144"/>
                        <a:pt x="204" y="154"/>
                      </a:cubicBezTo>
                      <a:cubicBezTo>
                        <a:pt x="203" y="165"/>
                        <a:pt x="194" y="170"/>
                        <a:pt x="181" y="170"/>
                      </a:cubicBezTo>
                      <a:cubicBezTo>
                        <a:pt x="181" y="170"/>
                        <a:pt x="181" y="170"/>
                        <a:pt x="181" y="170"/>
                      </a:cubicBezTo>
                      <a:cubicBezTo>
                        <a:pt x="174" y="170"/>
                        <a:pt x="170" y="168"/>
                        <a:pt x="165" y="168"/>
                      </a:cubicBezTo>
                      <a:cubicBezTo>
                        <a:pt x="161" y="168"/>
                        <a:pt x="158" y="170"/>
                        <a:pt x="153" y="176"/>
                      </a:cubicBezTo>
                      <a:cubicBezTo>
                        <a:pt x="147" y="185"/>
                        <a:pt x="147" y="206"/>
                        <a:pt x="155" y="215"/>
                      </a:cubicBezTo>
                      <a:cubicBezTo>
                        <a:pt x="160" y="221"/>
                        <a:pt x="171" y="223"/>
                        <a:pt x="182" y="223"/>
                      </a:cubicBezTo>
                      <a:cubicBezTo>
                        <a:pt x="189" y="223"/>
                        <a:pt x="196" y="222"/>
                        <a:pt x="202" y="220"/>
                      </a:cubicBezTo>
                      <a:cubicBezTo>
                        <a:pt x="206" y="218"/>
                        <a:pt x="209" y="216"/>
                        <a:pt x="211" y="213"/>
                      </a:cubicBezTo>
                      <a:cubicBezTo>
                        <a:pt x="213" y="211"/>
                        <a:pt x="215" y="207"/>
                        <a:pt x="216" y="203"/>
                      </a:cubicBezTo>
                      <a:cubicBezTo>
                        <a:pt x="219" y="196"/>
                        <a:pt x="221" y="189"/>
                        <a:pt x="220" y="183"/>
                      </a:cubicBezTo>
                      <a:cubicBezTo>
                        <a:pt x="219" y="171"/>
                        <a:pt x="211" y="166"/>
                        <a:pt x="211" y="154"/>
                      </a:cubicBezTo>
                      <a:cubicBezTo>
                        <a:pt x="211" y="135"/>
                        <a:pt x="195" y="120"/>
                        <a:pt x="209" y="104"/>
                      </a:cubicBezTo>
                      <a:cubicBezTo>
                        <a:pt x="214" y="99"/>
                        <a:pt x="224" y="94"/>
                        <a:pt x="218" y="83"/>
                      </a:cubicBezTo>
                      <a:cubicBezTo>
                        <a:pt x="215" y="79"/>
                        <a:pt x="213" y="77"/>
                        <a:pt x="208" y="76"/>
                      </a:cubicBezTo>
                      <a:cubicBezTo>
                        <a:pt x="206" y="76"/>
                        <a:pt x="204" y="73"/>
                        <a:pt x="199" y="73"/>
                      </a:cubicBezTo>
                      <a:cubicBezTo>
                        <a:pt x="198" y="73"/>
                        <a:pt x="196" y="74"/>
                        <a:pt x="194" y="74"/>
                      </a:cubicBezTo>
                      <a:cubicBezTo>
                        <a:pt x="193" y="74"/>
                        <a:pt x="193" y="74"/>
                        <a:pt x="192" y="74"/>
                      </a:cubicBezTo>
                      <a:cubicBezTo>
                        <a:pt x="185" y="74"/>
                        <a:pt x="183" y="62"/>
                        <a:pt x="182" y="59"/>
                      </a:cubicBezTo>
                      <a:cubicBezTo>
                        <a:pt x="179" y="51"/>
                        <a:pt x="182" y="49"/>
                        <a:pt x="187" y="49"/>
                      </a:cubicBezTo>
                      <a:cubicBezTo>
                        <a:pt x="190" y="49"/>
                        <a:pt x="194" y="49"/>
                        <a:pt x="197" y="50"/>
                      </a:cubicBezTo>
                      <a:cubicBezTo>
                        <a:pt x="198" y="50"/>
                        <a:pt x="198" y="50"/>
                        <a:pt x="198" y="50"/>
                      </a:cubicBezTo>
                      <a:cubicBezTo>
                        <a:pt x="220" y="50"/>
                        <a:pt x="217" y="25"/>
                        <a:pt x="202" y="13"/>
                      </a:cubicBezTo>
                      <a:cubicBezTo>
                        <a:pt x="194" y="7"/>
                        <a:pt x="181" y="0"/>
                        <a:pt x="170" y="0"/>
                      </a:cubicBezTo>
                    </a:path>
                  </a:pathLst>
                </a:custGeom>
                <a:solidFill>
                  <a:srgbClr val="4D32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6" name="Oval 848">
                  <a:extLst>
                    <a:ext uri="{FF2B5EF4-FFF2-40B4-BE49-F238E27FC236}">
                      <a16:creationId xmlns:a16="http://schemas.microsoft.com/office/drawing/2014/main" id="{C360E447-DB67-ED4E-A6B4-B816E119BB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1" y="3237"/>
                  <a:ext cx="84" cy="8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Oval 849">
                  <a:extLst>
                    <a:ext uri="{FF2B5EF4-FFF2-40B4-BE49-F238E27FC236}">
                      <a16:creationId xmlns:a16="http://schemas.microsoft.com/office/drawing/2014/main" id="{C6ACF198-1437-1442-8651-31E94B961B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9" y="3237"/>
                  <a:ext cx="30" cy="3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Oval 850">
                  <a:extLst>
                    <a:ext uri="{FF2B5EF4-FFF2-40B4-BE49-F238E27FC236}">
                      <a16:creationId xmlns:a16="http://schemas.microsoft.com/office/drawing/2014/main" id="{641E84FE-209E-CC4E-A7E0-B0D1EB8DB6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3307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Oval 851">
                  <a:extLst>
                    <a:ext uri="{FF2B5EF4-FFF2-40B4-BE49-F238E27FC236}">
                      <a16:creationId xmlns:a16="http://schemas.microsoft.com/office/drawing/2014/main" id="{107595AC-7293-1349-B395-E0D644A81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1" y="3890"/>
                  <a:ext cx="34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Oval 852">
                  <a:extLst>
                    <a:ext uri="{FF2B5EF4-FFF2-40B4-BE49-F238E27FC236}">
                      <a16:creationId xmlns:a16="http://schemas.microsoft.com/office/drawing/2014/main" id="{B39CB8C5-7F25-0342-B263-398E5235D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8" y="3903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Freeform 853">
                  <a:extLst>
                    <a:ext uri="{FF2B5EF4-FFF2-40B4-BE49-F238E27FC236}">
                      <a16:creationId xmlns:a16="http://schemas.microsoft.com/office/drawing/2014/main" id="{91088175-98D1-C74D-B9B5-60B89ED6EE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5" y="3899"/>
                  <a:ext cx="11" cy="12"/>
                </a:xfrm>
                <a:custGeom>
                  <a:avLst/>
                  <a:gdLst>
                    <a:gd name="T0" fmla="*/ 133932 w 3"/>
                    <a:gd name="T1" fmla="*/ 524288 h 3"/>
                    <a:gd name="T2" fmla="*/ 133932 w 3"/>
                    <a:gd name="T3" fmla="*/ 524288 h 3"/>
                    <a:gd name="T4" fmla="*/ 230652 w 3"/>
                    <a:gd name="T5" fmla="*/ 262144 h 3"/>
                    <a:gd name="T6" fmla="*/ 230652 w 3"/>
                    <a:gd name="T7" fmla="*/ 524288 h 3"/>
                    <a:gd name="T8" fmla="*/ 230652 w 3"/>
                    <a:gd name="T9" fmla="*/ 524288 h 3"/>
                    <a:gd name="T10" fmla="*/ 133932 w 3"/>
                    <a:gd name="T11" fmla="*/ 524288 h 3"/>
                    <a:gd name="T12" fmla="*/ 133932 w 3"/>
                    <a:gd name="T13" fmla="*/ 524288 h 3"/>
                    <a:gd name="T14" fmla="*/ 0 w 3"/>
                    <a:gd name="T15" fmla="*/ 524288 h 3"/>
                    <a:gd name="T16" fmla="*/ 230652 w 3"/>
                    <a:gd name="T17" fmla="*/ 786432 h 3"/>
                    <a:gd name="T18" fmla="*/ 357152 w 3"/>
                    <a:gd name="T19" fmla="*/ 524288 h 3"/>
                    <a:gd name="T20" fmla="*/ 230652 w 3"/>
                    <a:gd name="T21" fmla="*/ 0 h 3"/>
                    <a:gd name="T22" fmla="*/ 0 w 3"/>
                    <a:gd name="T23" fmla="*/ 524288 h 3"/>
                    <a:gd name="T24" fmla="*/ 133932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2" name="Oval 854">
                  <a:extLst>
                    <a:ext uri="{FF2B5EF4-FFF2-40B4-BE49-F238E27FC236}">
                      <a16:creationId xmlns:a16="http://schemas.microsoft.com/office/drawing/2014/main" id="{C2BA7041-F8D0-C440-89FA-69EB47FD9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1" y="3658"/>
                  <a:ext cx="35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Oval 855">
                  <a:extLst>
                    <a:ext uri="{FF2B5EF4-FFF2-40B4-BE49-F238E27FC236}">
                      <a16:creationId xmlns:a16="http://schemas.microsoft.com/office/drawing/2014/main" id="{35649294-E8E3-5043-8A30-1FED04B93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9" y="3666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Freeform 856">
                  <a:extLst>
                    <a:ext uri="{FF2B5EF4-FFF2-40B4-BE49-F238E27FC236}">
                      <a16:creationId xmlns:a16="http://schemas.microsoft.com/office/drawing/2014/main" id="{163FDDF7-04D7-1C40-BA69-86E0632D53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5" y="3662"/>
                  <a:ext cx="15" cy="16"/>
                </a:xfrm>
                <a:custGeom>
                  <a:avLst/>
                  <a:gdLst>
                    <a:gd name="T0" fmla="*/ 155828 w 4"/>
                    <a:gd name="T1" fmla="*/ 524288 h 4"/>
                    <a:gd name="T2" fmla="*/ 155828 w 4"/>
                    <a:gd name="T3" fmla="*/ 524288 h 4"/>
                    <a:gd name="T4" fmla="*/ 314453 w 4"/>
                    <a:gd name="T5" fmla="*/ 262144 h 4"/>
                    <a:gd name="T6" fmla="*/ 428738 w 4"/>
                    <a:gd name="T7" fmla="*/ 524288 h 4"/>
                    <a:gd name="T8" fmla="*/ 314453 w 4"/>
                    <a:gd name="T9" fmla="*/ 786432 h 4"/>
                    <a:gd name="T10" fmla="*/ 155828 w 4"/>
                    <a:gd name="T11" fmla="*/ 524288 h 4"/>
                    <a:gd name="T12" fmla="*/ 155828 w 4"/>
                    <a:gd name="T13" fmla="*/ 524288 h 4"/>
                    <a:gd name="T14" fmla="*/ 0 w 4"/>
                    <a:gd name="T15" fmla="*/ 524288 h 4"/>
                    <a:gd name="T16" fmla="*/ 314453 w 4"/>
                    <a:gd name="T17" fmla="*/ 1048576 h 4"/>
                    <a:gd name="T18" fmla="*/ 584355 w 4"/>
                    <a:gd name="T19" fmla="*/ 524288 h 4"/>
                    <a:gd name="T20" fmla="*/ 314453 w 4"/>
                    <a:gd name="T21" fmla="*/ 0 h 4"/>
                    <a:gd name="T22" fmla="*/ 0 w 4"/>
                    <a:gd name="T23" fmla="*/ 524288 h 4"/>
                    <a:gd name="T24" fmla="*/ 155828 w 4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" name="Oval 857">
                  <a:extLst>
                    <a:ext uri="{FF2B5EF4-FFF2-40B4-BE49-F238E27FC236}">
                      <a16:creationId xmlns:a16="http://schemas.microsoft.com/office/drawing/2014/main" id="{C5C5A17F-C41A-174F-817C-EDEDBD6BDC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5" y="3633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Oval 858">
                  <a:extLst>
                    <a:ext uri="{FF2B5EF4-FFF2-40B4-BE49-F238E27FC236}">
                      <a16:creationId xmlns:a16="http://schemas.microsoft.com/office/drawing/2014/main" id="{39C42BB4-ACF9-9944-823F-3A72227B5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3" y="3641"/>
                  <a:ext cx="8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" name="Freeform 859">
                  <a:extLst>
                    <a:ext uri="{FF2B5EF4-FFF2-40B4-BE49-F238E27FC236}">
                      <a16:creationId xmlns:a16="http://schemas.microsoft.com/office/drawing/2014/main" id="{9EC51F1E-B1A7-A043-B968-5C874A16E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9" y="3641"/>
                  <a:ext cx="16" cy="13"/>
                </a:xfrm>
                <a:custGeom>
                  <a:avLst/>
                  <a:gdLst>
                    <a:gd name="T0" fmla="*/ 262144 w 4"/>
                    <a:gd name="T1" fmla="*/ 1118442 h 3"/>
                    <a:gd name="T2" fmla="*/ 262144 w 4"/>
                    <a:gd name="T3" fmla="*/ 1118442 h 3"/>
                    <a:gd name="T4" fmla="*/ 524288 w 4"/>
                    <a:gd name="T5" fmla="*/ 490494 h 3"/>
                    <a:gd name="T6" fmla="*/ 786432 w 4"/>
                    <a:gd name="T7" fmla="*/ 1118442 h 3"/>
                    <a:gd name="T8" fmla="*/ 524288 w 4"/>
                    <a:gd name="T9" fmla="*/ 1118442 h 3"/>
                    <a:gd name="T10" fmla="*/ 262144 w 4"/>
                    <a:gd name="T11" fmla="*/ 1118442 h 3"/>
                    <a:gd name="T12" fmla="*/ 262144 w 4"/>
                    <a:gd name="T13" fmla="*/ 1118442 h 3"/>
                    <a:gd name="T14" fmla="*/ 0 w 4"/>
                    <a:gd name="T15" fmla="*/ 1118442 h 3"/>
                    <a:gd name="T16" fmla="*/ 524288 w 4"/>
                    <a:gd name="T17" fmla="*/ 1608936 h 3"/>
                    <a:gd name="T18" fmla="*/ 1048576 w 4"/>
                    <a:gd name="T19" fmla="*/ 1118442 h 3"/>
                    <a:gd name="T20" fmla="*/ 524288 w 4"/>
                    <a:gd name="T21" fmla="*/ 0 h 3"/>
                    <a:gd name="T22" fmla="*/ 0 w 4"/>
                    <a:gd name="T23" fmla="*/ 1118442 h 3"/>
                    <a:gd name="T24" fmla="*/ 262144 w 4"/>
                    <a:gd name="T25" fmla="*/ 1118442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" name="Oval 860">
                  <a:extLst>
                    <a:ext uri="{FF2B5EF4-FFF2-40B4-BE49-F238E27FC236}">
                      <a16:creationId xmlns:a16="http://schemas.microsoft.com/office/drawing/2014/main" id="{3C2675C8-3575-684A-80CC-5F936233AF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3" y="3723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Oval 861">
                  <a:extLst>
                    <a:ext uri="{FF2B5EF4-FFF2-40B4-BE49-F238E27FC236}">
                      <a16:creationId xmlns:a16="http://schemas.microsoft.com/office/drawing/2014/main" id="{890D3086-48CE-9443-B76E-A7BD43B24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6" y="3731"/>
                  <a:ext cx="12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" name="Freeform 862">
                  <a:extLst>
                    <a:ext uri="{FF2B5EF4-FFF2-40B4-BE49-F238E27FC236}">
                      <a16:creationId xmlns:a16="http://schemas.microsoft.com/office/drawing/2014/main" id="{1FD5E0F6-1B86-3E47-A395-2230084976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" y="3731"/>
                  <a:ext cx="12" cy="12"/>
                </a:xfrm>
                <a:custGeom>
                  <a:avLst/>
                  <a:gdLst>
                    <a:gd name="T0" fmla="*/ 0 w 3"/>
                    <a:gd name="T1" fmla="*/ 524288 h 3"/>
                    <a:gd name="T2" fmla="*/ 262144 w 3"/>
                    <a:gd name="T3" fmla="*/ 524288 h 3"/>
                    <a:gd name="T4" fmla="*/ 524288 w 3"/>
                    <a:gd name="T5" fmla="*/ 262144 h 3"/>
                    <a:gd name="T6" fmla="*/ 524288 w 3"/>
                    <a:gd name="T7" fmla="*/ 524288 h 3"/>
                    <a:gd name="T8" fmla="*/ 524288 w 3"/>
                    <a:gd name="T9" fmla="*/ 524288 h 3"/>
                    <a:gd name="T10" fmla="*/ 262144 w 3"/>
                    <a:gd name="T11" fmla="*/ 524288 h 3"/>
                    <a:gd name="T12" fmla="*/ 0 w 3"/>
                    <a:gd name="T13" fmla="*/ 524288 h 3"/>
                    <a:gd name="T14" fmla="*/ 0 w 3"/>
                    <a:gd name="T15" fmla="*/ 524288 h 3"/>
                    <a:gd name="T16" fmla="*/ 524288 w 3"/>
                    <a:gd name="T17" fmla="*/ 786432 h 3"/>
                    <a:gd name="T18" fmla="*/ 786432 w 3"/>
                    <a:gd name="T19" fmla="*/ 524288 h 3"/>
                    <a:gd name="T20" fmla="*/ 524288 w 3"/>
                    <a:gd name="T21" fmla="*/ 0 h 3"/>
                    <a:gd name="T22" fmla="*/ 0 w 3"/>
                    <a:gd name="T23" fmla="*/ 524288 h 3"/>
                    <a:gd name="T24" fmla="*/ 0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1" name="Oval 863">
                  <a:extLst>
                    <a:ext uri="{FF2B5EF4-FFF2-40B4-BE49-F238E27FC236}">
                      <a16:creationId xmlns:a16="http://schemas.microsoft.com/office/drawing/2014/main" id="{28B62C86-770E-8542-9706-0B7B6DCE05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7" y="3927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" name="Oval 864">
                  <a:extLst>
                    <a:ext uri="{FF2B5EF4-FFF2-40B4-BE49-F238E27FC236}">
                      <a16:creationId xmlns:a16="http://schemas.microsoft.com/office/drawing/2014/main" id="{70FCF39B-6506-474A-9A28-31E0565522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5" y="3935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" name="Freeform 865">
                  <a:extLst>
                    <a:ext uri="{FF2B5EF4-FFF2-40B4-BE49-F238E27FC236}">
                      <a16:creationId xmlns:a16="http://schemas.microsoft.com/office/drawing/2014/main" id="{6A9F59D8-7C1B-D04A-BDEF-25A722B28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" y="3935"/>
                  <a:ext cx="11" cy="13"/>
                </a:xfrm>
                <a:custGeom>
                  <a:avLst/>
                  <a:gdLst>
                    <a:gd name="T0" fmla="*/ 133932 w 3"/>
                    <a:gd name="T1" fmla="*/ 490494 h 3"/>
                    <a:gd name="T2" fmla="*/ 133932 w 3"/>
                    <a:gd name="T3" fmla="*/ 490494 h 3"/>
                    <a:gd name="T4" fmla="*/ 230652 w 3"/>
                    <a:gd name="T5" fmla="*/ 490494 h 3"/>
                    <a:gd name="T6" fmla="*/ 230652 w 3"/>
                    <a:gd name="T7" fmla="*/ 490494 h 3"/>
                    <a:gd name="T8" fmla="*/ 230652 w 3"/>
                    <a:gd name="T9" fmla="*/ 1118442 h 3"/>
                    <a:gd name="T10" fmla="*/ 133932 w 3"/>
                    <a:gd name="T11" fmla="*/ 490494 h 3"/>
                    <a:gd name="T12" fmla="*/ 133932 w 3"/>
                    <a:gd name="T13" fmla="*/ 490494 h 3"/>
                    <a:gd name="T14" fmla="*/ 0 w 3"/>
                    <a:gd name="T15" fmla="*/ 490494 h 3"/>
                    <a:gd name="T16" fmla="*/ 230652 w 3"/>
                    <a:gd name="T17" fmla="*/ 1608936 h 3"/>
                    <a:gd name="T18" fmla="*/ 357152 w 3"/>
                    <a:gd name="T19" fmla="*/ 490494 h 3"/>
                    <a:gd name="T20" fmla="*/ 230652 w 3"/>
                    <a:gd name="T21" fmla="*/ 0 h 3"/>
                    <a:gd name="T22" fmla="*/ 0 w 3"/>
                    <a:gd name="T23" fmla="*/ 490494 h 3"/>
                    <a:gd name="T24" fmla="*/ 133932 w 3"/>
                    <a:gd name="T25" fmla="*/ 49049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4" name="Oval 866">
                  <a:extLst>
                    <a:ext uri="{FF2B5EF4-FFF2-40B4-BE49-F238E27FC236}">
                      <a16:creationId xmlns:a16="http://schemas.microsoft.com/office/drawing/2014/main" id="{523C63D0-A593-A247-8BB3-0560EF0F3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7" y="3858"/>
                  <a:ext cx="38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Oval 867">
                  <a:extLst>
                    <a:ext uri="{FF2B5EF4-FFF2-40B4-BE49-F238E27FC236}">
                      <a16:creationId xmlns:a16="http://schemas.microsoft.com/office/drawing/2014/main" id="{FAD5E3D8-BC1C-6E47-8BE9-4BF265993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5" y="3866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Freeform 868">
                  <a:extLst>
                    <a:ext uri="{FF2B5EF4-FFF2-40B4-BE49-F238E27FC236}">
                      <a16:creationId xmlns:a16="http://schemas.microsoft.com/office/drawing/2014/main" id="{0ADA322A-0C2A-1141-9E3B-16D5D7CEB4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5" y="3866"/>
                  <a:ext cx="11" cy="12"/>
                </a:xfrm>
                <a:custGeom>
                  <a:avLst/>
                  <a:gdLst>
                    <a:gd name="T0" fmla="*/ 0 w 3"/>
                    <a:gd name="T1" fmla="*/ 262144 h 3"/>
                    <a:gd name="T2" fmla="*/ 133932 w 3"/>
                    <a:gd name="T3" fmla="*/ 262144 h 3"/>
                    <a:gd name="T4" fmla="*/ 133932 w 3"/>
                    <a:gd name="T5" fmla="*/ 262144 h 3"/>
                    <a:gd name="T6" fmla="*/ 230652 w 3"/>
                    <a:gd name="T7" fmla="*/ 262144 h 3"/>
                    <a:gd name="T8" fmla="*/ 133932 w 3"/>
                    <a:gd name="T9" fmla="*/ 524288 h 3"/>
                    <a:gd name="T10" fmla="*/ 133932 w 3"/>
                    <a:gd name="T11" fmla="*/ 262144 h 3"/>
                    <a:gd name="T12" fmla="*/ 0 w 3"/>
                    <a:gd name="T13" fmla="*/ 262144 h 3"/>
                    <a:gd name="T14" fmla="*/ 0 w 3"/>
                    <a:gd name="T15" fmla="*/ 262144 h 3"/>
                    <a:gd name="T16" fmla="*/ 133932 w 3"/>
                    <a:gd name="T17" fmla="*/ 786432 h 3"/>
                    <a:gd name="T18" fmla="*/ 357152 w 3"/>
                    <a:gd name="T19" fmla="*/ 262144 h 3"/>
                    <a:gd name="T20" fmla="*/ 133932 w 3"/>
                    <a:gd name="T21" fmla="*/ 0 h 3"/>
                    <a:gd name="T22" fmla="*/ 0 w 3"/>
                    <a:gd name="T23" fmla="*/ 262144 h 3"/>
                    <a:gd name="T24" fmla="*/ 0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7" name="Oval 869">
                  <a:extLst>
                    <a:ext uri="{FF2B5EF4-FFF2-40B4-BE49-F238E27FC236}">
                      <a16:creationId xmlns:a16="http://schemas.microsoft.com/office/drawing/2014/main" id="{CE98EDBB-A1A8-604C-8EBE-03E19E3CD8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3" y="3449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" name="Oval 870">
                  <a:extLst>
                    <a:ext uri="{FF2B5EF4-FFF2-40B4-BE49-F238E27FC236}">
                      <a16:creationId xmlns:a16="http://schemas.microsoft.com/office/drawing/2014/main" id="{5F6A4795-598D-A34B-BF4E-CA4F5A8372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3458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Freeform 871">
                  <a:extLst>
                    <a:ext uri="{FF2B5EF4-FFF2-40B4-BE49-F238E27FC236}">
                      <a16:creationId xmlns:a16="http://schemas.microsoft.com/office/drawing/2014/main" id="{8F427A9D-F16A-6547-9078-4F77F39E0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7" y="3458"/>
                  <a:ext cx="15" cy="12"/>
                </a:xfrm>
                <a:custGeom>
                  <a:avLst/>
                  <a:gdLst>
                    <a:gd name="T0" fmla="*/ 155828 w 4"/>
                    <a:gd name="T1" fmla="*/ 524288 h 3"/>
                    <a:gd name="T2" fmla="*/ 155828 w 4"/>
                    <a:gd name="T3" fmla="*/ 524288 h 3"/>
                    <a:gd name="T4" fmla="*/ 314453 w 4"/>
                    <a:gd name="T5" fmla="*/ 262144 h 3"/>
                    <a:gd name="T6" fmla="*/ 428738 w 4"/>
                    <a:gd name="T7" fmla="*/ 524288 h 3"/>
                    <a:gd name="T8" fmla="*/ 314453 w 4"/>
                    <a:gd name="T9" fmla="*/ 524288 h 3"/>
                    <a:gd name="T10" fmla="*/ 155828 w 4"/>
                    <a:gd name="T11" fmla="*/ 524288 h 3"/>
                    <a:gd name="T12" fmla="*/ 155828 w 4"/>
                    <a:gd name="T13" fmla="*/ 524288 h 3"/>
                    <a:gd name="T14" fmla="*/ 0 w 4"/>
                    <a:gd name="T15" fmla="*/ 524288 h 3"/>
                    <a:gd name="T16" fmla="*/ 314453 w 4"/>
                    <a:gd name="T17" fmla="*/ 786432 h 3"/>
                    <a:gd name="T18" fmla="*/ 584355 w 4"/>
                    <a:gd name="T19" fmla="*/ 524288 h 3"/>
                    <a:gd name="T20" fmla="*/ 314453 w 4"/>
                    <a:gd name="T21" fmla="*/ 0 h 3"/>
                    <a:gd name="T22" fmla="*/ 0 w 4"/>
                    <a:gd name="T23" fmla="*/ 524288 h 3"/>
                    <a:gd name="T24" fmla="*/ 155828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0" name="Oval 872">
                  <a:extLst>
                    <a:ext uri="{FF2B5EF4-FFF2-40B4-BE49-F238E27FC236}">
                      <a16:creationId xmlns:a16="http://schemas.microsoft.com/office/drawing/2014/main" id="{C2718A1A-89AE-F549-B3EF-0AE2E3C2C9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2" y="3498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Oval 873">
                  <a:extLst>
                    <a:ext uri="{FF2B5EF4-FFF2-40B4-BE49-F238E27FC236}">
                      <a16:creationId xmlns:a16="http://schemas.microsoft.com/office/drawing/2014/main" id="{86F82637-FE3C-974B-B6C1-150E7BDBCD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0" y="3507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Freeform 874">
                  <a:extLst>
                    <a:ext uri="{FF2B5EF4-FFF2-40B4-BE49-F238E27FC236}">
                      <a16:creationId xmlns:a16="http://schemas.microsoft.com/office/drawing/2014/main" id="{CD9D595A-61AA-5F48-AB89-7827FF725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6" y="3507"/>
                  <a:ext cx="15" cy="12"/>
                </a:xfrm>
                <a:custGeom>
                  <a:avLst/>
                  <a:gdLst>
                    <a:gd name="T0" fmla="*/ 155828 w 4"/>
                    <a:gd name="T1" fmla="*/ 524288 h 3"/>
                    <a:gd name="T2" fmla="*/ 155828 w 4"/>
                    <a:gd name="T3" fmla="*/ 524288 h 3"/>
                    <a:gd name="T4" fmla="*/ 314453 w 4"/>
                    <a:gd name="T5" fmla="*/ 262144 h 3"/>
                    <a:gd name="T6" fmla="*/ 428738 w 4"/>
                    <a:gd name="T7" fmla="*/ 524288 h 3"/>
                    <a:gd name="T8" fmla="*/ 314453 w 4"/>
                    <a:gd name="T9" fmla="*/ 524288 h 3"/>
                    <a:gd name="T10" fmla="*/ 155828 w 4"/>
                    <a:gd name="T11" fmla="*/ 524288 h 3"/>
                    <a:gd name="T12" fmla="*/ 155828 w 4"/>
                    <a:gd name="T13" fmla="*/ 524288 h 3"/>
                    <a:gd name="T14" fmla="*/ 0 w 4"/>
                    <a:gd name="T15" fmla="*/ 524288 h 3"/>
                    <a:gd name="T16" fmla="*/ 314453 w 4"/>
                    <a:gd name="T17" fmla="*/ 786432 h 3"/>
                    <a:gd name="T18" fmla="*/ 584355 w 4"/>
                    <a:gd name="T19" fmla="*/ 524288 h 3"/>
                    <a:gd name="T20" fmla="*/ 314453 w 4"/>
                    <a:gd name="T21" fmla="*/ 0 h 3"/>
                    <a:gd name="T22" fmla="*/ 0 w 4"/>
                    <a:gd name="T23" fmla="*/ 524288 h 3"/>
                    <a:gd name="T24" fmla="*/ 155828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3" name="Oval 875">
                  <a:extLst>
                    <a:ext uri="{FF2B5EF4-FFF2-40B4-BE49-F238E27FC236}">
                      <a16:creationId xmlns:a16="http://schemas.microsoft.com/office/drawing/2014/main" id="{51598302-D3EA-5847-9526-1407D4430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6" y="3527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Oval 876">
                  <a:extLst>
                    <a:ext uri="{FF2B5EF4-FFF2-40B4-BE49-F238E27FC236}">
                      <a16:creationId xmlns:a16="http://schemas.microsoft.com/office/drawing/2014/main" id="{72287B1B-44D0-AB48-9CBE-BA9149D22D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4" y="3535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" name="Freeform 877">
                  <a:extLst>
                    <a:ext uri="{FF2B5EF4-FFF2-40B4-BE49-F238E27FC236}">
                      <a16:creationId xmlns:a16="http://schemas.microsoft.com/office/drawing/2014/main" id="{E7981CE0-508D-7F4F-94EB-6EC38606DE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" y="3535"/>
                  <a:ext cx="16" cy="12"/>
                </a:xfrm>
                <a:custGeom>
                  <a:avLst/>
                  <a:gdLst>
                    <a:gd name="T0" fmla="*/ 262144 w 4"/>
                    <a:gd name="T1" fmla="*/ 524288 h 3"/>
                    <a:gd name="T2" fmla="*/ 262144 w 4"/>
                    <a:gd name="T3" fmla="*/ 524288 h 3"/>
                    <a:gd name="T4" fmla="*/ 524288 w 4"/>
                    <a:gd name="T5" fmla="*/ 262144 h 3"/>
                    <a:gd name="T6" fmla="*/ 786432 w 4"/>
                    <a:gd name="T7" fmla="*/ 524288 h 3"/>
                    <a:gd name="T8" fmla="*/ 524288 w 4"/>
                    <a:gd name="T9" fmla="*/ 524288 h 3"/>
                    <a:gd name="T10" fmla="*/ 262144 w 4"/>
                    <a:gd name="T11" fmla="*/ 524288 h 3"/>
                    <a:gd name="T12" fmla="*/ 262144 w 4"/>
                    <a:gd name="T13" fmla="*/ 524288 h 3"/>
                    <a:gd name="T14" fmla="*/ 0 w 4"/>
                    <a:gd name="T15" fmla="*/ 524288 h 3"/>
                    <a:gd name="T16" fmla="*/ 524288 w 4"/>
                    <a:gd name="T17" fmla="*/ 786432 h 3"/>
                    <a:gd name="T18" fmla="*/ 1048576 w 4"/>
                    <a:gd name="T19" fmla="*/ 524288 h 3"/>
                    <a:gd name="T20" fmla="*/ 524288 w 4"/>
                    <a:gd name="T21" fmla="*/ 0 h 3"/>
                    <a:gd name="T22" fmla="*/ 0 w 4"/>
                    <a:gd name="T23" fmla="*/ 524288 h 3"/>
                    <a:gd name="T24" fmla="*/ 262144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" name="Oval 878">
                  <a:extLst>
                    <a:ext uri="{FF2B5EF4-FFF2-40B4-BE49-F238E27FC236}">
                      <a16:creationId xmlns:a16="http://schemas.microsoft.com/office/drawing/2014/main" id="{2E783156-368A-3949-BC82-4B0FED4DD7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8" y="3405"/>
                  <a:ext cx="34" cy="40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" name="Oval 879">
                  <a:extLst>
                    <a:ext uri="{FF2B5EF4-FFF2-40B4-BE49-F238E27FC236}">
                      <a16:creationId xmlns:a16="http://schemas.microsoft.com/office/drawing/2014/main" id="{F1048DDC-ADC7-7A48-A787-3638C3E66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2" y="3417"/>
                  <a:ext cx="11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Freeform 880">
                  <a:extLst>
                    <a:ext uri="{FF2B5EF4-FFF2-40B4-BE49-F238E27FC236}">
                      <a16:creationId xmlns:a16="http://schemas.microsoft.com/office/drawing/2014/main" id="{A241D9F9-AFA6-4E41-8B05-A522F8E88A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2" y="3413"/>
                  <a:ext cx="11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9" name="Oval 881">
                  <a:extLst>
                    <a:ext uri="{FF2B5EF4-FFF2-40B4-BE49-F238E27FC236}">
                      <a16:creationId xmlns:a16="http://schemas.microsoft.com/office/drawing/2014/main" id="{7C64247C-D8BE-9F43-85A9-1F8B767838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5" y="3584"/>
                  <a:ext cx="38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Oval 882">
                  <a:extLst>
                    <a:ext uri="{FF2B5EF4-FFF2-40B4-BE49-F238E27FC236}">
                      <a16:creationId xmlns:a16="http://schemas.microsoft.com/office/drawing/2014/main" id="{42AECE27-9E85-0645-8CEB-6B189D0C21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3" y="3592"/>
                  <a:ext cx="7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" name="Freeform 883">
                  <a:extLst>
                    <a:ext uri="{FF2B5EF4-FFF2-40B4-BE49-F238E27FC236}">
                      <a16:creationId xmlns:a16="http://schemas.microsoft.com/office/drawing/2014/main" id="{41D7C2C2-9519-D84F-AEAB-CF7FE4A90A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" y="3592"/>
                  <a:ext cx="11" cy="13"/>
                </a:xfrm>
                <a:custGeom>
                  <a:avLst/>
                  <a:gdLst>
                    <a:gd name="T0" fmla="*/ 0 w 3"/>
                    <a:gd name="T1" fmla="*/ 490494 h 3"/>
                    <a:gd name="T2" fmla="*/ 133932 w 3"/>
                    <a:gd name="T3" fmla="*/ 490494 h 3"/>
                    <a:gd name="T4" fmla="*/ 133932 w 3"/>
                    <a:gd name="T5" fmla="*/ 490494 h 3"/>
                    <a:gd name="T6" fmla="*/ 230652 w 3"/>
                    <a:gd name="T7" fmla="*/ 490494 h 3"/>
                    <a:gd name="T8" fmla="*/ 133932 w 3"/>
                    <a:gd name="T9" fmla="*/ 1118442 h 3"/>
                    <a:gd name="T10" fmla="*/ 133932 w 3"/>
                    <a:gd name="T11" fmla="*/ 490494 h 3"/>
                    <a:gd name="T12" fmla="*/ 0 w 3"/>
                    <a:gd name="T13" fmla="*/ 490494 h 3"/>
                    <a:gd name="T14" fmla="*/ 0 w 3"/>
                    <a:gd name="T15" fmla="*/ 490494 h 3"/>
                    <a:gd name="T16" fmla="*/ 133932 w 3"/>
                    <a:gd name="T17" fmla="*/ 1608936 h 3"/>
                    <a:gd name="T18" fmla="*/ 357152 w 3"/>
                    <a:gd name="T19" fmla="*/ 490494 h 3"/>
                    <a:gd name="T20" fmla="*/ 133932 w 3"/>
                    <a:gd name="T21" fmla="*/ 0 h 3"/>
                    <a:gd name="T22" fmla="*/ 0 w 3"/>
                    <a:gd name="T23" fmla="*/ 490494 h 3"/>
                    <a:gd name="T24" fmla="*/ 0 w 3"/>
                    <a:gd name="T25" fmla="*/ 49049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2" name="Oval 884">
                  <a:extLst>
                    <a:ext uri="{FF2B5EF4-FFF2-40B4-BE49-F238E27FC236}">
                      <a16:creationId xmlns:a16="http://schemas.microsoft.com/office/drawing/2014/main" id="{CC7DE220-1F76-344B-84E9-711CFCE9F6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1" y="3662"/>
                  <a:ext cx="39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" name="Oval 885">
                  <a:extLst>
                    <a:ext uri="{FF2B5EF4-FFF2-40B4-BE49-F238E27FC236}">
                      <a16:creationId xmlns:a16="http://schemas.microsoft.com/office/drawing/2014/main" id="{89D15E4D-C618-7342-A854-2B3FFF786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9" y="3674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" name="Freeform 886">
                  <a:extLst>
                    <a:ext uri="{FF2B5EF4-FFF2-40B4-BE49-F238E27FC236}">
                      <a16:creationId xmlns:a16="http://schemas.microsoft.com/office/drawing/2014/main" id="{1435879F-1127-FB4B-95DC-E9C5F9E0D6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9" y="3670"/>
                  <a:ext cx="12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262144 w 3"/>
                    <a:gd name="T3" fmla="*/ 524288 h 4"/>
                    <a:gd name="T4" fmla="*/ 262144 w 3"/>
                    <a:gd name="T5" fmla="*/ 262144 h 4"/>
                    <a:gd name="T6" fmla="*/ 524288 w 3"/>
                    <a:gd name="T7" fmla="*/ 524288 h 4"/>
                    <a:gd name="T8" fmla="*/ 262144 w 3"/>
                    <a:gd name="T9" fmla="*/ 786432 h 4"/>
                    <a:gd name="T10" fmla="*/ 262144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62144 w 3"/>
                    <a:gd name="T17" fmla="*/ 1048576 h 4"/>
                    <a:gd name="T18" fmla="*/ 786432 w 3"/>
                    <a:gd name="T19" fmla="*/ 524288 h 4"/>
                    <a:gd name="T20" fmla="*/ 262144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5" name="Oval 887">
                  <a:extLst>
                    <a:ext uri="{FF2B5EF4-FFF2-40B4-BE49-F238E27FC236}">
                      <a16:creationId xmlns:a16="http://schemas.microsoft.com/office/drawing/2014/main" id="{1121FDD7-222D-054E-9BE4-2B6327134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8" y="3645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" name="Oval 888">
                  <a:extLst>
                    <a:ext uri="{FF2B5EF4-FFF2-40B4-BE49-F238E27FC236}">
                      <a16:creationId xmlns:a16="http://schemas.microsoft.com/office/drawing/2014/main" id="{C016461E-82F8-2040-BD6D-DCF689FCA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5" y="3654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" name="Freeform 889">
                  <a:extLst>
                    <a:ext uri="{FF2B5EF4-FFF2-40B4-BE49-F238E27FC236}">
                      <a16:creationId xmlns:a16="http://schemas.microsoft.com/office/drawing/2014/main" id="{12F93351-A132-8144-968B-01253CF5E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2" y="3654"/>
                  <a:ext cx="11" cy="12"/>
                </a:xfrm>
                <a:custGeom>
                  <a:avLst/>
                  <a:gdLst>
                    <a:gd name="T0" fmla="*/ 133932 w 3"/>
                    <a:gd name="T1" fmla="*/ 262144 h 3"/>
                    <a:gd name="T2" fmla="*/ 133932 w 3"/>
                    <a:gd name="T3" fmla="*/ 262144 h 3"/>
                    <a:gd name="T4" fmla="*/ 230652 w 3"/>
                    <a:gd name="T5" fmla="*/ 262144 h 3"/>
                    <a:gd name="T6" fmla="*/ 230652 w 3"/>
                    <a:gd name="T7" fmla="*/ 262144 h 3"/>
                    <a:gd name="T8" fmla="*/ 230652 w 3"/>
                    <a:gd name="T9" fmla="*/ 524288 h 3"/>
                    <a:gd name="T10" fmla="*/ 133932 w 3"/>
                    <a:gd name="T11" fmla="*/ 262144 h 3"/>
                    <a:gd name="T12" fmla="*/ 133932 w 3"/>
                    <a:gd name="T13" fmla="*/ 262144 h 3"/>
                    <a:gd name="T14" fmla="*/ 0 w 3"/>
                    <a:gd name="T15" fmla="*/ 262144 h 3"/>
                    <a:gd name="T16" fmla="*/ 230652 w 3"/>
                    <a:gd name="T17" fmla="*/ 786432 h 3"/>
                    <a:gd name="T18" fmla="*/ 357152 w 3"/>
                    <a:gd name="T19" fmla="*/ 262144 h 3"/>
                    <a:gd name="T20" fmla="*/ 230652 w 3"/>
                    <a:gd name="T21" fmla="*/ 0 h 3"/>
                    <a:gd name="T22" fmla="*/ 0 w 3"/>
                    <a:gd name="T23" fmla="*/ 262144 h 3"/>
                    <a:gd name="T24" fmla="*/ 133932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8" name="Oval 890">
                  <a:extLst>
                    <a:ext uri="{FF2B5EF4-FFF2-40B4-BE49-F238E27FC236}">
                      <a16:creationId xmlns:a16="http://schemas.microsoft.com/office/drawing/2014/main" id="{4114D9CE-2CB3-D64D-9F3F-90921DF5C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0" y="3698"/>
                  <a:ext cx="35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Oval 891">
                  <a:extLst>
                    <a:ext uri="{FF2B5EF4-FFF2-40B4-BE49-F238E27FC236}">
                      <a16:creationId xmlns:a16="http://schemas.microsoft.com/office/drawing/2014/main" id="{5319DC5D-1D8B-2F4F-BB51-1FB86938BD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8" y="3711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" name="Freeform 892">
                  <a:extLst>
                    <a:ext uri="{FF2B5EF4-FFF2-40B4-BE49-F238E27FC236}">
                      <a16:creationId xmlns:a16="http://schemas.microsoft.com/office/drawing/2014/main" id="{417DE97D-0876-664C-BE47-6CF08424C6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4" y="3707"/>
                  <a:ext cx="11" cy="16"/>
                </a:xfrm>
                <a:custGeom>
                  <a:avLst/>
                  <a:gdLst>
                    <a:gd name="T0" fmla="*/ 133932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133932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133932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1" name="Oval 893">
                  <a:extLst>
                    <a:ext uri="{FF2B5EF4-FFF2-40B4-BE49-F238E27FC236}">
                      <a16:creationId xmlns:a16="http://schemas.microsoft.com/office/drawing/2014/main" id="{26CBE2FC-9F51-B245-AB7C-BC0C1557C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5" y="3817"/>
                  <a:ext cx="38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" name="Oval 894">
                  <a:extLst>
                    <a:ext uri="{FF2B5EF4-FFF2-40B4-BE49-F238E27FC236}">
                      <a16:creationId xmlns:a16="http://schemas.microsoft.com/office/drawing/2014/main" id="{E6DFA963-1A10-434E-9F7B-58779392B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2" y="3825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" name="Freeform 895">
                  <a:extLst>
                    <a:ext uri="{FF2B5EF4-FFF2-40B4-BE49-F238E27FC236}">
                      <a16:creationId xmlns:a16="http://schemas.microsoft.com/office/drawing/2014/main" id="{1487C4CA-EF7B-B544-92AB-E4730781BB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3825"/>
                  <a:ext cx="12" cy="12"/>
                </a:xfrm>
                <a:custGeom>
                  <a:avLst/>
                  <a:gdLst>
                    <a:gd name="T0" fmla="*/ 0 w 3"/>
                    <a:gd name="T1" fmla="*/ 262144 h 3"/>
                    <a:gd name="T2" fmla="*/ 262144 w 3"/>
                    <a:gd name="T3" fmla="*/ 262144 h 3"/>
                    <a:gd name="T4" fmla="*/ 262144 w 3"/>
                    <a:gd name="T5" fmla="*/ 262144 h 3"/>
                    <a:gd name="T6" fmla="*/ 524288 w 3"/>
                    <a:gd name="T7" fmla="*/ 262144 h 3"/>
                    <a:gd name="T8" fmla="*/ 262144 w 3"/>
                    <a:gd name="T9" fmla="*/ 524288 h 3"/>
                    <a:gd name="T10" fmla="*/ 262144 w 3"/>
                    <a:gd name="T11" fmla="*/ 262144 h 3"/>
                    <a:gd name="T12" fmla="*/ 0 w 3"/>
                    <a:gd name="T13" fmla="*/ 262144 h 3"/>
                    <a:gd name="T14" fmla="*/ 0 w 3"/>
                    <a:gd name="T15" fmla="*/ 262144 h 3"/>
                    <a:gd name="T16" fmla="*/ 262144 w 3"/>
                    <a:gd name="T17" fmla="*/ 786432 h 3"/>
                    <a:gd name="T18" fmla="*/ 786432 w 3"/>
                    <a:gd name="T19" fmla="*/ 262144 h 3"/>
                    <a:gd name="T20" fmla="*/ 262144 w 3"/>
                    <a:gd name="T21" fmla="*/ 0 h 3"/>
                    <a:gd name="T22" fmla="*/ 0 w 3"/>
                    <a:gd name="T23" fmla="*/ 262144 h 3"/>
                    <a:gd name="T24" fmla="*/ 0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4" name="Oval 896">
                  <a:extLst>
                    <a:ext uri="{FF2B5EF4-FFF2-40B4-BE49-F238E27FC236}">
                      <a16:creationId xmlns:a16="http://schemas.microsoft.com/office/drawing/2014/main" id="{D18EE320-FF69-314A-81F0-A252580285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1" y="3776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" name="Oval 897">
                  <a:extLst>
                    <a:ext uri="{FF2B5EF4-FFF2-40B4-BE49-F238E27FC236}">
                      <a16:creationId xmlns:a16="http://schemas.microsoft.com/office/drawing/2014/main" id="{0ACA6406-1C2B-8044-88F5-2C38E7C46C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8" y="3784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" name="Freeform 898">
                  <a:extLst>
                    <a:ext uri="{FF2B5EF4-FFF2-40B4-BE49-F238E27FC236}">
                      <a16:creationId xmlns:a16="http://schemas.microsoft.com/office/drawing/2014/main" id="{B5FF0B49-05BE-4E4E-B523-207F34CD7D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4" y="3784"/>
                  <a:ext cx="12" cy="12"/>
                </a:xfrm>
                <a:custGeom>
                  <a:avLst/>
                  <a:gdLst>
                    <a:gd name="T0" fmla="*/ 262144 w 3"/>
                    <a:gd name="T1" fmla="*/ 262144 h 3"/>
                    <a:gd name="T2" fmla="*/ 262144 w 3"/>
                    <a:gd name="T3" fmla="*/ 262144 h 3"/>
                    <a:gd name="T4" fmla="*/ 524288 w 3"/>
                    <a:gd name="T5" fmla="*/ 262144 h 3"/>
                    <a:gd name="T6" fmla="*/ 524288 w 3"/>
                    <a:gd name="T7" fmla="*/ 262144 h 3"/>
                    <a:gd name="T8" fmla="*/ 524288 w 3"/>
                    <a:gd name="T9" fmla="*/ 524288 h 3"/>
                    <a:gd name="T10" fmla="*/ 262144 w 3"/>
                    <a:gd name="T11" fmla="*/ 262144 h 3"/>
                    <a:gd name="T12" fmla="*/ 262144 w 3"/>
                    <a:gd name="T13" fmla="*/ 262144 h 3"/>
                    <a:gd name="T14" fmla="*/ 0 w 3"/>
                    <a:gd name="T15" fmla="*/ 262144 h 3"/>
                    <a:gd name="T16" fmla="*/ 524288 w 3"/>
                    <a:gd name="T17" fmla="*/ 786432 h 3"/>
                    <a:gd name="T18" fmla="*/ 786432 w 3"/>
                    <a:gd name="T19" fmla="*/ 262144 h 3"/>
                    <a:gd name="T20" fmla="*/ 524288 w 3"/>
                    <a:gd name="T21" fmla="*/ 0 h 3"/>
                    <a:gd name="T22" fmla="*/ 0 w 3"/>
                    <a:gd name="T23" fmla="*/ 262144 h 3"/>
                    <a:gd name="T24" fmla="*/ 262144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7" name="Oval 899">
                  <a:extLst>
                    <a:ext uri="{FF2B5EF4-FFF2-40B4-BE49-F238E27FC236}">
                      <a16:creationId xmlns:a16="http://schemas.microsoft.com/office/drawing/2014/main" id="{91FB8345-57DB-2F45-A6FC-999182877E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1" y="3719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" name="Oval 900">
                  <a:extLst>
                    <a:ext uri="{FF2B5EF4-FFF2-40B4-BE49-F238E27FC236}">
                      <a16:creationId xmlns:a16="http://schemas.microsoft.com/office/drawing/2014/main" id="{68050488-9E48-6D44-9BC7-C203EB228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9" y="3727"/>
                  <a:ext cx="7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" name="Freeform 901">
                  <a:extLst>
                    <a:ext uri="{FF2B5EF4-FFF2-40B4-BE49-F238E27FC236}">
                      <a16:creationId xmlns:a16="http://schemas.microsoft.com/office/drawing/2014/main" id="{8EC56091-0E30-9149-8907-1A1DE73AC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5" y="3727"/>
                  <a:ext cx="11" cy="12"/>
                </a:xfrm>
                <a:custGeom>
                  <a:avLst/>
                  <a:gdLst>
                    <a:gd name="T0" fmla="*/ 133932 w 3"/>
                    <a:gd name="T1" fmla="*/ 262144 h 3"/>
                    <a:gd name="T2" fmla="*/ 133932 w 3"/>
                    <a:gd name="T3" fmla="*/ 262144 h 3"/>
                    <a:gd name="T4" fmla="*/ 230652 w 3"/>
                    <a:gd name="T5" fmla="*/ 262144 h 3"/>
                    <a:gd name="T6" fmla="*/ 230652 w 3"/>
                    <a:gd name="T7" fmla="*/ 262144 h 3"/>
                    <a:gd name="T8" fmla="*/ 230652 w 3"/>
                    <a:gd name="T9" fmla="*/ 524288 h 3"/>
                    <a:gd name="T10" fmla="*/ 133932 w 3"/>
                    <a:gd name="T11" fmla="*/ 262144 h 3"/>
                    <a:gd name="T12" fmla="*/ 133932 w 3"/>
                    <a:gd name="T13" fmla="*/ 262144 h 3"/>
                    <a:gd name="T14" fmla="*/ 0 w 3"/>
                    <a:gd name="T15" fmla="*/ 262144 h 3"/>
                    <a:gd name="T16" fmla="*/ 230652 w 3"/>
                    <a:gd name="T17" fmla="*/ 786432 h 3"/>
                    <a:gd name="T18" fmla="*/ 357152 w 3"/>
                    <a:gd name="T19" fmla="*/ 262144 h 3"/>
                    <a:gd name="T20" fmla="*/ 230652 w 3"/>
                    <a:gd name="T21" fmla="*/ 0 h 3"/>
                    <a:gd name="T22" fmla="*/ 0 w 3"/>
                    <a:gd name="T23" fmla="*/ 262144 h 3"/>
                    <a:gd name="T24" fmla="*/ 133932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0" name="Oval 902">
                  <a:extLst>
                    <a:ext uri="{FF2B5EF4-FFF2-40B4-BE49-F238E27FC236}">
                      <a16:creationId xmlns:a16="http://schemas.microsoft.com/office/drawing/2014/main" id="{E9970902-237D-FD47-8624-7B70515E13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7" y="3690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" name="Oval 903">
                  <a:extLst>
                    <a:ext uri="{FF2B5EF4-FFF2-40B4-BE49-F238E27FC236}">
                      <a16:creationId xmlns:a16="http://schemas.microsoft.com/office/drawing/2014/main" id="{49F11A19-E580-C943-98E2-0BBC900966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4" y="3698"/>
                  <a:ext cx="8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" name="Freeform 904">
                  <a:extLst>
                    <a:ext uri="{FF2B5EF4-FFF2-40B4-BE49-F238E27FC236}">
                      <a16:creationId xmlns:a16="http://schemas.microsoft.com/office/drawing/2014/main" id="{4A0CED3D-E831-9E4B-B4DA-E362A354E8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1" y="3698"/>
                  <a:ext cx="11" cy="13"/>
                </a:xfrm>
                <a:custGeom>
                  <a:avLst/>
                  <a:gdLst>
                    <a:gd name="T0" fmla="*/ 133932 w 3"/>
                    <a:gd name="T1" fmla="*/ 490494 h 3"/>
                    <a:gd name="T2" fmla="*/ 133932 w 3"/>
                    <a:gd name="T3" fmla="*/ 490494 h 3"/>
                    <a:gd name="T4" fmla="*/ 230652 w 3"/>
                    <a:gd name="T5" fmla="*/ 490494 h 3"/>
                    <a:gd name="T6" fmla="*/ 230652 w 3"/>
                    <a:gd name="T7" fmla="*/ 490494 h 3"/>
                    <a:gd name="T8" fmla="*/ 230652 w 3"/>
                    <a:gd name="T9" fmla="*/ 1118442 h 3"/>
                    <a:gd name="T10" fmla="*/ 133932 w 3"/>
                    <a:gd name="T11" fmla="*/ 490494 h 3"/>
                    <a:gd name="T12" fmla="*/ 133932 w 3"/>
                    <a:gd name="T13" fmla="*/ 490494 h 3"/>
                    <a:gd name="T14" fmla="*/ 0 w 3"/>
                    <a:gd name="T15" fmla="*/ 490494 h 3"/>
                    <a:gd name="T16" fmla="*/ 230652 w 3"/>
                    <a:gd name="T17" fmla="*/ 1608936 h 3"/>
                    <a:gd name="T18" fmla="*/ 357152 w 3"/>
                    <a:gd name="T19" fmla="*/ 490494 h 3"/>
                    <a:gd name="T20" fmla="*/ 230652 w 3"/>
                    <a:gd name="T21" fmla="*/ 0 h 3"/>
                    <a:gd name="T22" fmla="*/ 0 w 3"/>
                    <a:gd name="T23" fmla="*/ 490494 h 3"/>
                    <a:gd name="T24" fmla="*/ 133932 w 3"/>
                    <a:gd name="T25" fmla="*/ 49049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3" name="Oval 905">
                  <a:extLst>
                    <a:ext uri="{FF2B5EF4-FFF2-40B4-BE49-F238E27FC236}">
                      <a16:creationId xmlns:a16="http://schemas.microsoft.com/office/drawing/2014/main" id="{D44A58D0-A10D-564C-B6B4-C689C24B7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8" y="3674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" name="Oval 906">
                  <a:extLst>
                    <a:ext uri="{FF2B5EF4-FFF2-40B4-BE49-F238E27FC236}">
                      <a16:creationId xmlns:a16="http://schemas.microsoft.com/office/drawing/2014/main" id="{462C1A35-CAB6-B44B-8620-2AF6670058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2" y="3682"/>
                  <a:ext cx="11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Freeform 907">
                  <a:extLst>
                    <a:ext uri="{FF2B5EF4-FFF2-40B4-BE49-F238E27FC236}">
                      <a16:creationId xmlns:a16="http://schemas.microsoft.com/office/drawing/2014/main" id="{65AD6D8D-2E84-BB4E-8A47-429E213BB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2" y="3678"/>
                  <a:ext cx="11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6" name="Oval 908">
                  <a:extLst>
                    <a:ext uri="{FF2B5EF4-FFF2-40B4-BE49-F238E27FC236}">
                      <a16:creationId xmlns:a16="http://schemas.microsoft.com/office/drawing/2014/main" id="{AD965AAE-7A2D-2544-AB8B-00DF1F5038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5" y="3739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Oval 909">
                  <a:extLst>
                    <a:ext uri="{FF2B5EF4-FFF2-40B4-BE49-F238E27FC236}">
                      <a16:creationId xmlns:a16="http://schemas.microsoft.com/office/drawing/2014/main" id="{C916FB76-1206-8E42-9921-F2A9B80AD3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2" y="3747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Freeform 910">
                  <a:extLst>
                    <a:ext uri="{FF2B5EF4-FFF2-40B4-BE49-F238E27FC236}">
                      <a16:creationId xmlns:a16="http://schemas.microsoft.com/office/drawing/2014/main" id="{2E05B6E0-ADE9-184E-AFEF-2B890560B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8" y="3743"/>
                  <a:ext cx="16" cy="17"/>
                </a:xfrm>
                <a:custGeom>
                  <a:avLst/>
                  <a:gdLst>
                    <a:gd name="T0" fmla="*/ 262144 w 4"/>
                    <a:gd name="T1" fmla="*/ 955273 h 4"/>
                    <a:gd name="T2" fmla="*/ 262144 w 4"/>
                    <a:gd name="T3" fmla="*/ 955273 h 4"/>
                    <a:gd name="T4" fmla="*/ 524288 w 4"/>
                    <a:gd name="T5" fmla="*/ 424435 h 4"/>
                    <a:gd name="T6" fmla="*/ 786432 w 4"/>
                    <a:gd name="T7" fmla="*/ 955273 h 4"/>
                    <a:gd name="T8" fmla="*/ 524288 w 4"/>
                    <a:gd name="T9" fmla="*/ 1379703 h 4"/>
                    <a:gd name="T10" fmla="*/ 262144 w 4"/>
                    <a:gd name="T11" fmla="*/ 955273 h 4"/>
                    <a:gd name="T12" fmla="*/ 262144 w 4"/>
                    <a:gd name="T13" fmla="*/ 955273 h 4"/>
                    <a:gd name="T14" fmla="*/ 0 w 4"/>
                    <a:gd name="T15" fmla="*/ 955273 h 4"/>
                    <a:gd name="T16" fmla="*/ 524288 w 4"/>
                    <a:gd name="T17" fmla="*/ 1803849 h 4"/>
                    <a:gd name="T18" fmla="*/ 1048576 w 4"/>
                    <a:gd name="T19" fmla="*/ 955273 h 4"/>
                    <a:gd name="T20" fmla="*/ 524288 w 4"/>
                    <a:gd name="T21" fmla="*/ 0 h 4"/>
                    <a:gd name="T22" fmla="*/ 0 w 4"/>
                    <a:gd name="T23" fmla="*/ 955273 h 4"/>
                    <a:gd name="T24" fmla="*/ 262144 w 4"/>
                    <a:gd name="T25" fmla="*/ 955273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9" name="Oval 911">
                  <a:extLst>
                    <a:ext uri="{FF2B5EF4-FFF2-40B4-BE49-F238E27FC236}">
                      <a16:creationId xmlns:a16="http://schemas.microsoft.com/office/drawing/2014/main" id="{C6111ED5-84F9-874F-93D1-9A86D779A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9" y="3735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" name="Oval 912">
                  <a:extLst>
                    <a:ext uri="{FF2B5EF4-FFF2-40B4-BE49-F238E27FC236}">
                      <a16:creationId xmlns:a16="http://schemas.microsoft.com/office/drawing/2014/main" id="{26F050E7-9F9E-5E4C-BC54-04912F151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3743"/>
                  <a:ext cx="8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" name="Freeform 913">
                  <a:extLst>
                    <a:ext uri="{FF2B5EF4-FFF2-40B4-BE49-F238E27FC236}">
                      <a16:creationId xmlns:a16="http://schemas.microsoft.com/office/drawing/2014/main" id="{B521CB27-4CCD-6845-B536-22DD19576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3743"/>
                  <a:ext cx="15" cy="13"/>
                </a:xfrm>
                <a:custGeom>
                  <a:avLst/>
                  <a:gdLst>
                    <a:gd name="T0" fmla="*/ 155828 w 4"/>
                    <a:gd name="T1" fmla="*/ 1118442 h 3"/>
                    <a:gd name="T2" fmla="*/ 155828 w 4"/>
                    <a:gd name="T3" fmla="*/ 1118442 h 3"/>
                    <a:gd name="T4" fmla="*/ 314453 w 4"/>
                    <a:gd name="T5" fmla="*/ 490494 h 3"/>
                    <a:gd name="T6" fmla="*/ 428738 w 4"/>
                    <a:gd name="T7" fmla="*/ 1118442 h 3"/>
                    <a:gd name="T8" fmla="*/ 314453 w 4"/>
                    <a:gd name="T9" fmla="*/ 1118442 h 3"/>
                    <a:gd name="T10" fmla="*/ 155828 w 4"/>
                    <a:gd name="T11" fmla="*/ 1118442 h 3"/>
                    <a:gd name="T12" fmla="*/ 155828 w 4"/>
                    <a:gd name="T13" fmla="*/ 1118442 h 3"/>
                    <a:gd name="T14" fmla="*/ 0 w 4"/>
                    <a:gd name="T15" fmla="*/ 1118442 h 3"/>
                    <a:gd name="T16" fmla="*/ 314453 w 4"/>
                    <a:gd name="T17" fmla="*/ 1608936 h 3"/>
                    <a:gd name="T18" fmla="*/ 584355 w 4"/>
                    <a:gd name="T19" fmla="*/ 1118442 h 3"/>
                    <a:gd name="T20" fmla="*/ 314453 w 4"/>
                    <a:gd name="T21" fmla="*/ 0 h 3"/>
                    <a:gd name="T22" fmla="*/ 0 w 4"/>
                    <a:gd name="T23" fmla="*/ 1118442 h 3"/>
                    <a:gd name="T24" fmla="*/ 155828 w 4"/>
                    <a:gd name="T25" fmla="*/ 1118442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2" name="Oval 914">
                  <a:extLst>
                    <a:ext uri="{FF2B5EF4-FFF2-40B4-BE49-F238E27FC236}">
                      <a16:creationId xmlns:a16="http://schemas.microsoft.com/office/drawing/2014/main" id="{50B1E016-2CF7-E44B-9BE8-35B29DA53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0" y="3968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" name="Oval 915">
                  <a:extLst>
                    <a:ext uri="{FF2B5EF4-FFF2-40B4-BE49-F238E27FC236}">
                      <a16:creationId xmlns:a16="http://schemas.microsoft.com/office/drawing/2014/main" id="{52C687FE-88BC-EE40-837F-65E1029006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7" y="3976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" name="Freeform 916">
                  <a:extLst>
                    <a:ext uri="{FF2B5EF4-FFF2-40B4-BE49-F238E27FC236}">
                      <a16:creationId xmlns:a16="http://schemas.microsoft.com/office/drawing/2014/main" id="{5748F102-4171-564A-9E38-324CE97CC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3" y="3976"/>
                  <a:ext cx="12" cy="12"/>
                </a:xfrm>
                <a:custGeom>
                  <a:avLst/>
                  <a:gdLst>
                    <a:gd name="T0" fmla="*/ 262144 w 3"/>
                    <a:gd name="T1" fmla="*/ 262144 h 3"/>
                    <a:gd name="T2" fmla="*/ 262144 w 3"/>
                    <a:gd name="T3" fmla="*/ 262144 h 3"/>
                    <a:gd name="T4" fmla="*/ 524288 w 3"/>
                    <a:gd name="T5" fmla="*/ 262144 h 3"/>
                    <a:gd name="T6" fmla="*/ 524288 w 3"/>
                    <a:gd name="T7" fmla="*/ 262144 h 3"/>
                    <a:gd name="T8" fmla="*/ 524288 w 3"/>
                    <a:gd name="T9" fmla="*/ 524288 h 3"/>
                    <a:gd name="T10" fmla="*/ 262144 w 3"/>
                    <a:gd name="T11" fmla="*/ 262144 h 3"/>
                    <a:gd name="T12" fmla="*/ 262144 w 3"/>
                    <a:gd name="T13" fmla="*/ 262144 h 3"/>
                    <a:gd name="T14" fmla="*/ 0 w 3"/>
                    <a:gd name="T15" fmla="*/ 262144 h 3"/>
                    <a:gd name="T16" fmla="*/ 524288 w 3"/>
                    <a:gd name="T17" fmla="*/ 786432 h 3"/>
                    <a:gd name="T18" fmla="*/ 786432 w 3"/>
                    <a:gd name="T19" fmla="*/ 262144 h 3"/>
                    <a:gd name="T20" fmla="*/ 524288 w 3"/>
                    <a:gd name="T21" fmla="*/ 0 h 3"/>
                    <a:gd name="T22" fmla="*/ 0 w 3"/>
                    <a:gd name="T23" fmla="*/ 262144 h 3"/>
                    <a:gd name="T24" fmla="*/ 262144 w 3"/>
                    <a:gd name="T25" fmla="*/ 26214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5" name="Oval 917">
                  <a:extLst>
                    <a:ext uri="{FF2B5EF4-FFF2-40B4-BE49-F238E27FC236}">
                      <a16:creationId xmlns:a16="http://schemas.microsoft.com/office/drawing/2014/main" id="{133EB754-FE85-9E4B-91CA-80813318CF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6" y="4033"/>
                  <a:ext cx="39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Oval 918">
                  <a:extLst>
                    <a:ext uri="{FF2B5EF4-FFF2-40B4-BE49-F238E27FC236}">
                      <a16:creationId xmlns:a16="http://schemas.microsoft.com/office/drawing/2014/main" id="{22AE8CA4-A5E9-6A4A-A9FC-B72EF330F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4" y="4041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Freeform 919">
                  <a:extLst>
                    <a:ext uri="{FF2B5EF4-FFF2-40B4-BE49-F238E27FC236}">
                      <a16:creationId xmlns:a16="http://schemas.microsoft.com/office/drawing/2014/main" id="{D4E48DD8-2CFB-664F-8F7C-955BB5AAF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4" y="4041"/>
                  <a:ext cx="12" cy="13"/>
                </a:xfrm>
                <a:custGeom>
                  <a:avLst/>
                  <a:gdLst>
                    <a:gd name="T0" fmla="*/ 0 w 3"/>
                    <a:gd name="T1" fmla="*/ 490494 h 3"/>
                    <a:gd name="T2" fmla="*/ 262144 w 3"/>
                    <a:gd name="T3" fmla="*/ 490494 h 3"/>
                    <a:gd name="T4" fmla="*/ 262144 w 3"/>
                    <a:gd name="T5" fmla="*/ 490494 h 3"/>
                    <a:gd name="T6" fmla="*/ 524288 w 3"/>
                    <a:gd name="T7" fmla="*/ 490494 h 3"/>
                    <a:gd name="T8" fmla="*/ 262144 w 3"/>
                    <a:gd name="T9" fmla="*/ 1118442 h 3"/>
                    <a:gd name="T10" fmla="*/ 262144 w 3"/>
                    <a:gd name="T11" fmla="*/ 490494 h 3"/>
                    <a:gd name="T12" fmla="*/ 0 w 3"/>
                    <a:gd name="T13" fmla="*/ 490494 h 3"/>
                    <a:gd name="T14" fmla="*/ 0 w 3"/>
                    <a:gd name="T15" fmla="*/ 490494 h 3"/>
                    <a:gd name="T16" fmla="*/ 262144 w 3"/>
                    <a:gd name="T17" fmla="*/ 1608936 h 3"/>
                    <a:gd name="T18" fmla="*/ 786432 w 3"/>
                    <a:gd name="T19" fmla="*/ 490494 h 3"/>
                    <a:gd name="T20" fmla="*/ 262144 w 3"/>
                    <a:gd name="T21" fmla="*/ 0 h 3"/>
                    <a:gd name="T22" fmla="*/ 0 w 3"/>
                    <a:gd name="T23" fmla="*/ 490494 h 3"/>
                    <a:gd name="T24" fmla="*/ 0 w 3"/>
                    <a:gd name="T25" fmla="*/ 490494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8" name="Oval 920">
                  <a:extLst>
                    <a:ext uri="{FF2B5EF4-FFF2-40B4-BE49-F238E27FC236}">
                      <a16:creationId xmlns:a16="http://schemas.microsoft.com/office/drawing/2014/main" id="{D72216B1-C781-6849-9B97-2B5FF1034B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029"/>
                  <a:ext cx="39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" name="Oval 921">
                  <a:extLst>
                    <a:ext uri="{FF2B5EF4-FFF2-40B4-BE49-F238E27FC236}">
                      <a16:creationId xmlns:a16="http://schemas.microsoft.com/office/drawing/2014/main" id="{6C8A6AD7-5A61-434C-A2E7-5C47BE114B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8" y="4041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" name="Freeform 922">
                  <a:extLst>
                    <a:ext uri="{FF2B5EF4-FFF2-40B4-BE49-F238E27FC236}">
                      <a16:creationId xmlns:a16="http://schemas.microsoft.com/office/drawing/2014/main" id="{D166A954-AA2F-E54F-8BF1-B3D7AB92F5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8" y="4037"/>
                  <a:ext cx="12" cy="13"/>
                </a:xfrm>
                <a:custGeom>
                  <a:avLst/>
                  <a:gdLst>
                    <a:gd name="T0" fmla="*/ 0 w 3"/>
                    <a:gd name="T1" fmla="*/ 1118442 h 3"/>
                    <a:gd name="T2" fmla="*/ 262144 w 3"/>
                    <a:gd name="T3" fmla="*/ 1118442 h 3"/>
                    <a:gd name="T4" fmla="*/ 262144 w 3"/>
                    <a:gd name="T5" fmla="*/ 490494 h 3"/>
                    <a:gd name="T6" fmla="*/ 524288 w 3"/>
                    <a:gd name="T7" fmla="*/ 1118442 h 3"/>
                    <a:gd name="T8" fmla="*/ 262144 w 3"/>
                    <a:gd name="T9" fmla="*/ 1118442 h 3"/>
                    <a:gd name="T10" fmla="*/ 262144 w 3"/>
                    <a:gd name="T11" fmla="*/ 1118442 h 3"/>
                    <a:gd name="T12" fmla="*/ 0 w 3"/>
                    <a:gd name="T13" fmla="*/ 1118442 h 3"/>
                    <a:gd name="T14" fmla="*/ 0 w 3"/>
                    <a:gd name="T15" fmla="*/ 1118442 h 3"/>
                    <a:gd name="T16" fmla="*/ 262144 w 3"/>
                    <a:gd name="T17" fmla="*/ 1608936 h 3"/>
                    <a:gd name="T18" fmla="*/ 786432 w 3"/>
                    <a:gd name="T19" fmla="*/ 1118442 h 3"/>
                    <a:gd name="T20" fmla="*/ 262144 w 3"/>
                    <a:gd name="T21" fmla="*/ 0 h 3"/>
                    <a:gd name="T22" fmla="*/ 0 w 3"/>
                    <a:gd name="T23" fmla="*/ 1118442 h 3"/>
                    <a:gd name="T24" fmla="*/ 0 w 3"/>
                    <a:gd name="T25" fmla="*/ 1118442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1" name="Oval 923">
                  <a:extLst>
                    <a:ext uri="{FF2B5EF4-FFF2-40B4-BE49-F238E27FC236}">
                      <a16:creationId xmlns:a16="http://schemas.microsoft.com/office/drawing/2014/main" id="{E84B7536-3E6B-9A4A-A1A6-22B08AAEE4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7" y="3825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" name="Oval 924">
                  <a:extLst>
                    <a:ext uri="{FF2B5EF4-FFF2-40B4-BE49-F238E27FC236}">
                      <a16:creationId xmlns:a16="http://schemas.microsoft.com/office/drawing/2014/main" id="{53A8AE8A-4E72-8A41-B4C5-88E09B2810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4" y="3833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" name="Freeform 925">
                  <a:extLst>
                    <a:ext uri="{FF2B5EF4-FFF2-40B4-BE49-F238E27FC236}">
                      <a16:creationId xmlns:a16="http://schemas.microsoft.com/office/drawing/2014/main" id="{46CE8D48-8EFE-0540-ACE6-0E28CE2ED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3829"/>
                  <a:ext cx="15" cy="16"/>
                </a:xfrm>
                <a:custGeom>
                  <a:avLst/>
                  <a:gdLst>
                    <a:gd name="T0" fmla="*/ 155828 w 4"/>
                    <a:gd name="T1" fmla="*/ 524288 h 4"/>
                    <a:gd name="T2" fmla="*/ 155828 w 4"/>
                    <a:gd name="T3" fmla="*/ 524288 h 4"/>
                    <a:gd name="T4" fmla="*/ 314453 w 4"/>
                    <a:gd name="T5" fmla="*/ 262144 h 4"/>
                    <a:gd name="T6" fmla="*/ 428738 w 4"/>
                    <a:gd name="T7" fmla="*/ 524288 h 4"/>
                    <a:gd name="T8" fmla="*/ 314453 w 4"/>
                    <a:gd name="T9" fmla="*/ 786432 h 4"/>
                    <a:gd name="T10" fmla="*/ 155828 w 4"/>
                    <a:gd name="T11" fmla="*/ 524288 h 4"/>
                    <a:gd name="T12" fmla="*/ 155828 w 4"/>
                    <a:gd name="T13" fmla="*/ 524288 h 4"/>
                    <a:gd name="T14" fmla="*/ 0 w 4"/>
                    <a:gd name="T15" fmla="*/ 524288 h 4"/>
                    <a:gd name="T16" fmla="*/ 314453 w 4"/>
                    <a:gd name="T17" fmla="*/ 1048576 h 4"/>
                    <a:gd name="T18" fmla="*/ 584355 w 4"/>
                    <a:gd name="T19" fmla="*/ 524288 h 4"/>
                    <a:gd name="T20" fmla="*/ 314453 w 4"/>
                    <a:gd name="T21" fmla="*/ 0 h 4"/>
                    <a:gd name="T22" fmla="*/ 0 w 4"/>
                    <a:gd name="T23" fmla="*/ 524288 h 4"/>
                    <a:gd name="T24" fmla="*/ 155828 w 4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4" name="Oval 926">
                  <a:extLst>
                    <a:ext uri="{FF2B5EF4-FFF2-40B4-BE49-F238E27FC236}">
                      <a16:creationId xmlns:a16="http://schemas.microsoft.com/office/drawing/2014/main" id="{41C476BA-4B27-5A4B-8E32-A92729A2F2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6" y="3899"/>
                  <a:ext cx="35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" name="Oval 927">
                  <a:extLst>
                    <a:ext uri="{FF2B5EF4-FFF2-40B4-BE49-F238E27FC236}">
                      <a16:creationId xmlns:a16="http://schemas.microsoft.com/office/drawing/2014/main" id="{BDE6CB21-16B7-644D-93E6-9F1B84399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4" y="3907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" name="Freeform 928">
                  <a:extLst>
                    <a:ext uri="{FF2B5EF4-FFF2-40B4-BE49-F238E27FC236}">
                      <a16:creationId xmlns:a16="http://schemas.microsoft.com/office/drawing/2014/main" id="{0945336C-5E7F-E946-8439-7CD452A0A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0" y="3907"/>
                  <a:ext cx="15" cy="12"/>
                </a:xfrm>
                <a:custGeom>
                  <a:avLst/>
                  <a:gdLst>
                    <a:gd name="T0" fmla="*/ 155828 w 4"/>
                    <a:gd name="T1" fmla="*/ 524288 h 3"/>
                    <a:gd name="T2" fmla="*/ 155828 w 4"/>
                    <a:gd name="T3" fmla="*/ 524288 h 3"/>
                    <a:gd name="T4" fmla="*/ 314453 w 4"/>
                    <a:gd name="T5" fmla="*/ 262144 h 3"/>
                    <a:gd name="T6" fmla="*/ 428738 w 4"/>
                    <a:gd name="T7" fmla="*/ 524288 h 3"/>
                    <a:gd name="T8" fmla="*/ 314453 w 4"/>
                    <a:gd name="T9" fmla="*/ 524288 h 3"/>
                    <a:gd name="T10" fmla="*/ 155828 w 4"/>
                    <a:gd name="T11" fmla="*/ 524288 h 3"/>
                    <a:gd name="T12" fmla="*/ 155828 w 4"/>
                    <a:gd name="T13" fmla="*/ 524288 h 3"/>
                    <a:gd name="T14" fmla="*/ 0 w 4"/>
                    <a:gd name="T15" fmla="*/ 524288 h 3"/>
                    <a:gd name="T16" fmla="*/ 314453 w 4"/>
                    <a:gd name="T17" fmla="*/ 786432 h 3"/>
                    <a:gd name="T18" fmla="*/ 584355 w 4"/>
                    <a:gd name="T19" fmla="*/ 524288 h 3"/>
                    <a:gd name="T20" fmla="*/ 314453 w 4"/>
                    <a:gd name="T21" fmla="*/ 0 h 3"/>
                    <a:gd name="T22" fmla="*/ 0 w 4"/>
                    <a:gd name="T23" fmla="*/ 524288 h 3"/>
                    <a:gd name="T24" fmla="*/ 155828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7" name="Oval 929">
                  <a:extLst>
                    <a:ext uri="{FF2B5EF4-FFF2-40B4-BE49-F238E27FC236}">
                      <a16:creationId xmlns:a16="http://schemas.microsoft.com/office/drawing/2014/main" id="{881DD76D-5CD1-404E-9CFB-3F886113EC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7" y="3919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" name="Oval 930">
                  <a:extLst>
                    <a:ext uri="{FF2B5EF4-FFF2-40B4-BE49-F238E27FC236}">
                      <a16:creationId xmlns:a16="http://schemas.microsoft.com/office/drawing/2014/main" id="{9B1F329E-349B-2A40-B85B-F0C48BE207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4" y="3927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" name="Freeform 931">
                  <a:extLst>
                    <a:ext uri="{FF2B5EF4-FFF2-40B4-BE49-F238E27FC236}">
                      <a16:creationId xmlns:a16="http://schemas.microsoft.com/office/drawing/2014/main" id="{6280670E-5658-BC49-9CD5-CB75D73B9F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1" y="3923"/>
                  <a:ext cx="15" cy="16"/>
                </a:xfrm>
                <a:custGeom>
                  <a:avLst/>
                  <a:gdLst>
                    <a:gd name="T0" fmla="*/ 155828 w 4"/>
                    <a:gd name="T1" fmla="*/ 524288 h 4"/>
                    <a:gd name="T2" fmla="*/ 155828 w 4"/>
                    <a:gd name="T3" fmla="*/ 524288 h 4"/>
                    <a:gd name="T4" fmla="*/ 314453 w 4"/>
                    <a:gd name="T5" fmla="*/ 262144 h 4"/>
                    <a:gd name="T6" fmla="*/ 428738 w 4"/>
                    <a:gd name="T7" fmla="*/ 524288 h 4"/>
                    <a:gd name="T8" fmla="*/ 314453 w 4"/>
                    <a:gd name="T9" fmla="*/ 786432 h 4"/>
                    <a:gd name="T10" fmla="*/ 155828 w 4"/>
                    <a:gd name="T11" fmla="*/ 524288 h 4"/>
                    <a:gd name="T12" fmla="*/ 155828 w 4"/>
                    <a:gd name="T13" fmla="*/ 524288 h 4"/>
                    <a:gd name="T14" fmla="*/ 0 w 4"/>
                    <a:gd name="T15" fmla="*/ 524288 h 4"/>
                    <a:gd name="T16" fmla="*/ 314453 w 4"/>
                    <a:gd name="T17" fmla="*/ 1048576 h 4"/>
                    <a:gd name="T18" fmla="*/ 584355 w 4"/>
                    <a:gd name="T19" fmla="*/ 524288 h 4"/>
                    <a:gd name="T20" fmla="*/ 314453 w 4"/>
                    <a:gd name="T21" fmla="*/ 0 h 4"/>
                    <a:gd name="T22" fmla="*/ 0 w 4"/>
                    <a:gd name="T23" fmla="*/ 524288 h 4"/>
                    <a:gd name="T24" fmla="*/ 155828 w 4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0" name="Oval 932">
                  <a:extLst>
                    <a:ext uri="{FF2B5EF4-FFF2-40B4-BE49-F238E27FC236}">
                      <a16:creationId xmlns:a16="http://schemas.microsoft.com/office/drawing/2014/main" id="{FC10991C-7D52-E544-B654-7336BA1CAC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0" y="3980"/>
                  <a:ext cx="34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" name="Oval 933">
                  <a:extLst>
                    <a:ext uri="{FF2B5EF4-FFF2-40B4-BE49-F238E27FC236}">
                      <a16:creationId xmlns:a16="http://schemas.microsoft.com/office/drawing/2014/main" id="{5161E0E2-9D05-4D4E-AA63-ABFFC6DCC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8" y="3988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" name="Freeform 934">
                  <a:extLst>
                    <a:ext uri="{FF2B5EF4-FFF2-40B4-BE49-F238E27FC236}">
                      <a16:creationId xmlns:a16="http://schemas.microsoft.com/office/drawing/2014/main" id="{85DDD3CC-0F74-1649-951B-1FA717495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4" y="3984"/>
                  <a:ext cx="15" cy="17"/>
                </a:xfrm>
                <a:custGeom>
                  <a:avLst/>
                  <a:gdLst>
                    <a:gd name="T0" fmla="*/ 155828 w 4"/>
                    <a:gd name="T1" fmla="*/ 955273 h 4"/>
                    <a:gd name="T2" fmla="*/ 155828 w 4"/>
                    <a:gd name="T3" fmla="*/ 955273 h 4"/>
                    <a:gd name="T4" fmla="*/ 314453 w 4"/>
                    <a:gd name="T5" fmla="*/ 424435 h 4"/>
                    <a:gd name="T6" fmla="*/ 428738 w 4"/>
                    <a:gd name="T7" fmla="*/ 955273 h 4"/>
                    <a:gd name="T8" fmla="*/ 314453 w 4"/>
                    <a:gd name="T9" fmla="*/ 1379703 h 4"/>
                    <a:gd name="T10" fmla="*/ 155828 w 4"/>
                    <a:gd name="T11" fmla="*/ 955273 h 4"/>
                    <a:gd name="T12" fmla="*/ 155828 w 4"/>
                    <a:gd name="T13" fmla="*/ 955273 h 4"/>
                    <a:gd name="T14" fmla="*/ 0 w 4"/>
                    <a:gd name="T15" fmla="*/ 955273 h 4"/>
                    <a:gd name="T16" fmla="*/ 314453 w 4"/>
                    <a:gd name="T17" fmla="*/ 1803849 h 4"/>
                    <a:gd name="T18" fmla="*/ 584355 w 4"/>
                    <a:gd name="T19" fmla="*/ 955273 h 4"/>
                    <a:gd name="T20" fmla="*/ 314453 w 4"/>
                    <a:gd name="T21" fmla="*/ 0 h 4"/>
                    <a:gd name="T22" fmla="*/ 0 w 4"/>
                    <a:gd name="T23" fmla="*/ 955273 h 4"/>
                    <a:gd name="T24" fmla="*/ 155828 w 4"/>
                    <a:gd name="T25" fmla="*/ 955273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3" name="Oval 935">
                  <a:extLst>
                    <a:ext uri="{FF2B5EF4-FFF2-40B4-BE49-F238E27FC236}">
                      <a16:creationId xmlns:a16="http://schemas.microsoft.com/office/drawing/2014/main" id="{7CD89BB5-B5A6-2847-B853-24D907C1A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0" y="3217"/>
                  <a:ext cx="38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" name="Oval 936">
                  <a:extLst>
                    <a:ext uri="{FF2B5EF4-FFF2-40B4-BE49-F238E27FC236}">
                      <a16:creationId xmlns:a16="http://schemas.microsoft.com/office/drawing/2014/main" id="{A2CD838D-E2AC-0745-8E25-BD962A3BB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7" y="3229"/>
                  <a:ext cx="12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Freeform 937">
                  <a:extLst>
                    <a:ext uri="{FF2B5EF4-FFF2-40B4-BE49-F238E27FC236}">
                      <a16:creationId xmlns:a16="http://schemas.microsoft.com/office/drawing/2014/main" id="{E7D1C678-3203-3E4C-808C-CE91E69B0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3225"/>
                  <a:ext cx="12" cy="12"/>
                </a:xfrm>
                <a:custGeom>
                  <a:avLst/>
                  <a:gdLst>
                    <a:gd name="T0" fmla="*/ 0 w 3"/>
                    <a:gd name="T1" fmla="*/ 524288 h 3"/>
                    <a:gd name="T2" fmla="*/ 262144 w 3"/>
                    <a:gd name="T3" fmla="*/ 524288 h 3"/>
                    <a:gd name="T4" fmla="*/ 262144 w 3"/>
                    <a:gd name="T5" fmla="*/ 262144 h 3"/>
                    <a:gd name="T6" fmla="*/ 524288 w 3"/>
                    <a:gd name="T7" fmla="*/ 524288 h 3"/>
                    <a:gd name="T8" fmla="*/ 262144 w 3"/>
                    <a:gd name="T9" fmla="*/ 524288 h 3"/>
                    <a:gd name="T10" fmla="*/ 262144 w 3"/>
                    <a:gd name="T11" fmla="*/ 524288 h 3"/>
                    <a:gd name="T12" fmla="*/ 0 w 3"/>
                    <a:gd name="T13" fmla="*/ 524288 h 3"/>
                    <a:gd name="T14" fmla="*/ 0 w 3"/>
                    <a:gd name="T15" fmla="*/ 524288 h 3"/>
                    <a:gd name="T16" fmla="*/ 262144 w 3"/>
                    <a:gd name="T17" fmla="*/ 786432 h 3"/>
                    <a:gd name="T18" fmla="*/ 786432 w 3"/>
                    <a:gd name="T19" fmla="*/ 524288 h 3"/>
                    <a:gd name="T20" fmla="*/ 262144 w 3"/>
                    <a:gd name="T21" fmla="*/ 0 h 3"/>
                    <a:gd name="T22" fmla="*/ 0 w 3"/>
                    <a:gd name="T23" fmla="*/ 524288 h 3"/>
                    <a:gd name="T24" fmla="*/ 0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6" name="Oval 938">
                  <a:extLst>
                    <a:ext uri="{FF2B5EF4-FFF2-40B4-BE49-F238E27FC236}">
                      <a16:creationId xmlns:a16="http://schemas.microsoft.com/office/drawing/2014/main" id="{072CE2CC-5C71-7741-9F76-1500354E3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9" y="3160"/>
                  <a:ext cx="38" cy="40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" name="Oval 939">
                  <a:extLst>
                    <a:ext uri="{FF2B5EF4-FFF2-40B4-BE49-F238E27FC236}">
                      <a16:creationId xmlns:a16="http://schemas.microsoft.com/office/drawing/2014/main" id="{A4CE09E0-4282-8B46-A803-A14770CDE2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6" y="3172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" name="Freeform 940">
                  <a:extLst>
                    <a:ext uri="{FF2B5EF4-FFF2-40B4-BE49-F238E27FC236}">
                      <a16:creationId xmlns:a16="http://schemas.microsoft.com/office/drawing/2014/main" id="{55A48AA4-12DB-9E4D-BD03-CFCE6FF9F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" y="3168"/>
                  <a:ext cx="12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262144 w 3"/>
                    <a:gd name="T3" fmla="*/ 524288 h 4"/>
                    <a:gd name="T4" fmla="*/ 262144 w 3"/>
                    <a:gd name="T5" fmla="*/ 262144 h 4"/>
                    <a:gd name="T6" fmla="*/ 524288 w 3"/>
                    <a:gd name="T7" fmla="*/ 524288 h 4"/>
                    <a:gd name="T8" fmla="*/ 262144 w 3"/>
                    <a:gd name="T9" fmla="*/ 786432 h 4"/>
                    <a:gd name="T10" fmla="*/ 262144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62144 w 3"/>
                    <a:gd name="T17" fmla="*/ 1048576 h 4"/>
                    <a:gd name="T18" fmla="*/ 786432 w 3"/>
                    <a:gd name="T19" fmla="*/ 524288 h 4"/>
                    <a:gd name="T20" fmla="*/ 262144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9" name="Oval 941">
                  <a:extLst>
                    <a:ext uri="{FF2B5EF4-FFF2-40B4-BE49-F238E27FC236}">
                      <a16:creationId xmlns:a16="http://schemas.microsoft.com/office/drawing/2014/main" id="{4E6E34A3-CE95-FE40-A957-964F7E24FA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0" y="3156"/>
                  <a:ext cx="34" cy="40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" name="Oval 942">
                  <a:extLst>
                    <a:ext uri="{FF2B5EF4-FFF2-40B4-BE49-F238E27FC236}">
                      <a16:creationId xmlns:a16="http://schemas.microsoft.com/office/drawing/2014/main" id="{6E618734-3F2B-5444-B203-74C259BF3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7" y="3168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" name="Freeform 943">
                  <a:extLst>
                    <a:ext uri="{FF2B5EF4-FFF2-40B4-BE49-F238E27FC236}">
                      <a16:creationId xmlns:a16="http://schemas.microsoft.com/office/drawing/2014/main" id="{87DDAE4F-A821-734C-902B-DB711B7BC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3" y="3164"/>
                  <a:ext cx="16" cy="12"/>
                </a:xfrm>
                <a:custGeom>
                  <a:avLst/>
                  <a:gdLst>
                    <a:gd name="T0" fmla="*/ 262144 w 4"/>
                    <a:gd name="T1" fmla="*/ 524288 h 3"/>
                    <a:gd name="T2" fmla="*/ 262144 w 4"/>
                    <a:gd name="T3" fmla="*/ 524288 h 3"/>
                    <a:gd name="T4" fmla="*/ 524288 w 4"/>
                    <a:gd name="T5" fmla="*/ 262144 h 3"/>
                    <a:gd name="T6" fmla="*/ 786432 w 4"/>
                    <a:gd name="T7" fmla="*/ 524288 h 3"/>
                    <a:gd name="T8" fmla="*/ 524288 w 4"/>
                    <a:gd name="T9" fmla="*/ 524288 h 3"/>
                    <a:gd name="T10" fmla="*/ 262144 w 4"/>
                    <a:gd name="T11" fmla="*/ 524288 h 3"/>
                    <a:gd name="T12" fmla="*/ 262144 w 4"/>
                    <a:gd name="T13" fmla="*/ 524288 h 3"/>
                    <a:gd name="T14" fmla="*/ 0 w 4"/>
                    <a:gd name="T15" fmla="*/ 524288 h 3"/>
                    <a:gd name="T16" fmla="*/ 524288 w 4"/>
                    <a:gd name="T17" fmla="*/ 786432 h 3"/>
                    <a:gd name="T18" fmla="*/ 1048576 w 4"/>
                    <a:gd name="T19" fmla="*/ 524288 h 3"/>
                    <a:gd name="T20" fmla="*/ 524288 w 4"/>
                    <a:gd name="T21" fmla="*/ 0 h 3"/>
                    <a:gd name="T22" fmla="*/ 0 w 4"/>
                    <a:gd name="T23" fmla="*/ 524288 h 3"/>
                    <a:gd name="T24" fmla="*/ 262144 w 4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3" y="3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2" name="Oval 944">
                  <a:extLst>
                    <a:ext uri="{FF2B5EF4-FFF2-40B4-BE49-F238E27FC236}">
                      <a16:creationId xmlns:a16="http://schemas.microsoft.com/office/drawing/2014/main" id="{5BDC029E-3DDF-C644-A014-85792B083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1" y="3098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" name="Oval 945">
                  <a:extLst>
                    <a:ext uri="{FF2B5EF4-FFF2-40B4-BE49-F238E27FC236}">
                      <a16:creationId xmlns:a16="http://schemas.microsoft.com/office/drawing/2014/main" id="{D31F4E40-BEBB-ED46-AC38-139968994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9" y="3107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" name="Freeform 946">
                  <a:extLst>
                    <a:ext uri="{FF2B5EF4-FFF2-40B4-BE49-F238E27FC236}">
                      <a16:creationId xmlns:a16="http://schemas.microsoft.com/office/drawing/2014/main" id="{99736A9E-3183-9448-B5DA-A4EA174BA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5" y="3107"/>
                  <a:ext cx="12" cy="12"/>
                </a:xfrm>
                <a:custGeom>
                  <a:avLst/>
                  <a:gdLst>
                    <a:gd name="T0" fmla="*/ 262144 w 3"/>
                    <a:gd name="T1" fmla="*/ 524288 h 3"/>
                    <a:gd name="T2" fmla="*/ 262144 w 3"/>
                    <a:gd name="T3" fmla="*/ 524288 h 3"/>
                    <a:gd name="T4" fmla="*/ 524288 w 3"/>
                    <a:gd name="T5" fmla="*/ 262144 h 3"/>
                    <a:gd name="T6" fmla="*/ 524288 w 3"/>
                    <a:gd name="T7" fmla="*/ 524288 h 3"/>
                    <a:gd name="T8" fmla="*/ 524288 w 3"/>
                    <a:gd name="T9" fmla="*/ 524288 h 3"/>
                    <a:gd name="T10" fmla="*/ 262144 w 3"/>
                    <a:gd name="T11" fmla="*/ 524288 h 3"/>
                    <a:gd name="T12" fmla="*/ 262144 w 3"/>
                    <a:gd name="T13" fmla="*/ 524288 h 3"/>
                    <a:gd name="T14" fmla="*/ 0 w 3"/>
                    <a:gd name="T15" fmla="*/ 524288 h 3"/>
                    <a:gd name="T16" fmla="*/ 524288 w 3"/>
                    <a:gd name="T17" fmla="*/ 786432 h 3"/>
                    <a:gd name="T18" fmla="*/ 786432 w 3"/>
                    <a:gd name="T19" fmla="*/ 524288 h 3"/>
                    <a:gd name="T20" fmla="*/ 524288 w 3"/>
                    <a:gd name="T21" fmla="*/ 0 h 3"/>
                    <a:gd name="T22" fmla="*/ 0 w 3"/>
                    <a:gd name="T23" fmla="*/ 524288 h 3"/>
                    <a:gd name="T24" fmla="*/ 262144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5" name="Oval 947">
                  <a:extLst>
                    <a:ext uri="{FF2B5EF4-FFF2-40B4-BE49-F238E27FC236}">
                      <a16:creationId xmlns:a16="http://schemas.microsoft.com/office/drawing/2014/main" id="{FBCDAC9C-4057-1341-98AE-AB92527EB6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5" y="3552"/>
                  <a:ext cx="34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" name="Oval 948">
                  <a:extLst>
                    <a:ext uri="{FF2B5EF4-FFF2-40B4-BE49-F238E27FC236}">
                      <a16:creationId xmlns:a16="http://schemas.microsoft.com/office/drawing/2014/main" id="{9B834E45-86E4-2A4E-8ACC-D03AFAA4B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2" y="3560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" name="Freeform 949">
                  <a:extLst>
                    <a:ext uri="{FF2B5EF4-FFF2-40B4-BE49-F238E27FC236}">
                      <a16:creationId xmlns:a16="http://schemas.microsoft.com/office/drawing/2014/main" id="{EFE18061-27BD-CF44-8DBF-DB6C85497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3556"/>
                  <a:ext cx="11" cy="16"/>
                </a:xfrm>
                <a:custGeom>
                  <a:avLst/>
                  <a:gdLst>
                    <a:gd name="T0" fmla="*/ 133932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133932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133932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8" name="Oval 950">
                  <a:extLst>
                    <a:ext uri="{FF2B5EF4-FFF2-40B4-BE49-F238E27FC236}">
                      <a16:creationId xmlns:a16="http://schemas.microsoft.com/office/drawing/2014/main" id="{39A1561B-3449-6A43-9AB1-6E35102897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8" y="3694"/>
                  <a:ext cx="35" cy="37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" name="Oval 951">
                  <a:extLst>
                    <a:ext uri="{FF2B5EF4-FFF2-40B4-BE49-F238E27FC236}">
                      <a16:creationId xmlns:a16="http://schemas.microsoft.com/office/drawing/2014/main" id="{7CBD5EE2-0F70-1342-9995-6C829C928A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3703"/>
                  <a:ext cx="11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" name="Freeform 952">
                  <a:extLst>
                    <a:ext uri="{FF2B5EF4-FFF2-40B4-BE49-F238E27FC236}">
                      <a16:creationId xmlns:a16="http://schemas.microsoft.com/office/drawing/2014/main" id="{32D10A56-8AFE-8342-BD79-0E934E3C5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2" y="3698"/>
                  <a:ext cx="11" cy="17"/>
                </a:xfrm>
                <a:custGeom>
                  <a:avLst/>
                  <a:gdLst>
                    <a:gd name="T0" fmla="*/ 0 w 3"/>
                    <a:gd name="T1" fmla="*/ 955273 h 4"/>
                    <a:gd name="T2" fmla="*/ 133932 w 3"/>
                    <a:gd name="T3" fmla="*/ 955273 h 4"/>
                    <a:gd name="T4" fmla="*/ 230652 w 3"/>
                    <a:gd name="T5" fmla="*/ 424435 h 4"/>
                    <a:gd name="T6" fmla="*/ 230652 w 3"/>
                    <a:gd name="T7" fmla="*/ 955273 h 4"/>
                    <a:gd name="T8" fmla="*/ 230652 w 3"/>
                    <a:gd name="T9" fmla="*/ 1379703 h 4"/>
                    <a:gd name="T10" fmla="*/ 133932 w 3"/>
                    <a:gd name="T11" fmla="*/ 955273 h 4"/>
                    <a:gd name="T12" fmla="*/ 0 w 3"/>
                    <a:gd name="T13" fmla="*/ 955273 h 4"/>
                    <a:gd name="T14" fmla="*/ 0 w 3"/>
                    <a:gd name="T15" fmla="*/ 955273 h 4"/>
                    <a:gd name="T16" fmla="*/ 230652 w 3"/>
                    <a:gd name="T17" fmla="*/ 1803849 h 4"/>
                    <a:gd name="T18" fmla="*/ 357152 w 3"/>
                    <a:gd name="T19" fmla="*/ 955273 h 4"/>
                    <a:gd name="T20" fmla="*/ 230652 w 3"/>
                    <a:gd name="T21" fmla="*/ 0 h 4"/>
                    <a:gd name="T22" fmla="*/ 0 w 3"/>
                    <a:gd name="T23" fmla="*/ 955273 h 4"/>
                    <a:gd name="T24" fmla="*/ 0 w 3"/>
                    <a:gd name="T25" fmla="*/ 955273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1" name="Oval 953">
                  <a:extLst>
                    <a:ext uri="{FF2B5EF4-FFF2-40B4-BE49-F238E27FC236}">
                      <a16:creationId xmlns:a16="http://schemas.microsoft.com/office/drawing/2014/main" id="{5E5C4810-947F-9C43-94B8-0CF3C71D5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1" y="3707"/>
                  <a:ext cx="34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" name="Oval 954">
                  <a:extLst>
                    <a:ext uri="{FF2B5EF4-FFF2-40B4-BE49-F238E27FC236}">
                      <a16:creationId xmlns:a16="http://schemas.microsoft.com/office/drawing/2014/main" id="{F4E517B2-DC9A-2841-A927-99E717957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" y="3715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" name="Freeform 955">
                  <a:extLst>
                    <a:ext uri="{FF2B5EF4-FFF2-40B4-BE49-F238E27FC236}">
                      <a16:creationId xmlns:a16="http://schemas.microsoft.com/office/drawing/2014/main" id="{55BA8487-3637-A243-9A44-234A2E68B3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4" y="3711"/>
                  <a:ext cx="16" cy="16"/>
                </a:xfrm>
                <a:custGeom>
                  <a:avLst/>
                  <a:gdLst>
                    <a:gd name="T0" fmla="*/ 262144 w 4"/>
                    <a:gd name="T1" fmla="*/ 524288 h 4"/>
                    <a:gd name="T2" fmla="*/ 262144 w 4"/>
                    <a:gd name="T3" fmla="*/ 524288 h 4"/>
                    <a:gd name="T4" fmla="*/ 524288 w 4"/>
                    <a:gd name="T5" fmla="*/ 262144 h 4"/>
                    <a:gd name="T6" fmla="*/ 786432 w 4"/>
                    <a:gd name="T7" fmla="*/ 524288 h 4"/>
                    <a:gd name="T8" fmla="*/ 524288 w 4"/>
                    <a:gd name="T9" fmla="*/ 786432 h 4"/>
                    <a:gd name="T10" fmla="*/ 262144 w 4"/>
                    <a:gd name="T11" fmla="*/ 524288 h 4"/>
                    <a:gd name="T12" fmla="*/ 262144 w 4"/>
                    <a:gd name="T13" fmla="*/ 524288 h 4"/>
                    <a:gd name="T14" fmla="*/ 0 w 4"/>
                    <a:gd name="T15" fmla="*/ 524288 h 4"/>
                    <a:gd name="T16" fmla="*/ 524288 w 4"/>
                    <a:gd name="T17" fmla="*/ 1048576 h 4"/>
                    <a:gd name="T18" fmla="*/ 1048576 w 4"/>
                    <a:gd name="T19" fmla="*/ 524288 h 4"/>
                    <a:gd name="T20" fmla="*/ 524288 w 4"/>
                    <a:gd name="T21" fmla="*/ 0 h 4"/>
                    <a:gd name="T22" fmla="*/ 0 w 4"/>
                    <a:gd name="T23" fmla="*/ 524288 h 4"/>
                    <a:gd name="T24" fmla="*/ 262144 w 4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4" name="Oval 956">
                  <a:extLst>
                    <a:ext uri="{FF2B5EF4-FFF2-40B4-BE49-F238E27FC236}">
                      <a16:creationId xmlns:a16="http://schemas.microsoft.com/office/drawing/2014/main" id="{777A61F1-058D-0D49-A65C-69676D97CD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3" y="3601"/>
                  <a:ext cx="38" cy="36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" name="Oval 957">
                  <a:extLst>
                    <a:ext uri="{FF2B5EF4-FFF2-40B4-BE49-F238E27FC236}">
                      <a16:creationId xmlns:a16="http://schemas.microsoft.com/office/drawing/2014/main" id="{3D280A78-2A42-D24E-9921-C4C9510FE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1" y="3609"/>
                  <a:ext cx="11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" name="Freeform 958">
                  <a:extLst>
                    <a:ext uri="{FF2B5EF4-FFF2-40B4-BE49-F238E27FC236}">
                      <a16:creationId xmlns:a16="http://schemas.microsoft.com/office/drawing/2014/main" id="{C609ED7B-ADF2-4B4C-92B3-5CDD4BD938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1" y="3605"/>
                  <a:ext cx="11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133932 w 3"/>
                    <a:gd name="T3" fmla="*/ 524288 h 4"/>
                    <a:gd name="T4" fmla="*/ 230652 w 3"/>
                    <a:gd name="T5" fmla="*/ 262144 h 4"/>
                    <a:gd name="T6" fmla="*/ 230652 w 3"/>
                    <a:gd name="T7" fmla="*/ 524288 h 4"/>
                    <a:gd name="T8" fmla="*/ 230652 w 3"/>
                    <a:gd name="T9" fmla="*/ 786432 h 4"/>
                    <a:gd name="T10" fmla="*/ 133932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30652 w 3"/>
                    <a:gd name="T17" fmla="*/ 1048576 h 4"/>
                    <a:gd name="T18" fmla="*/ 357152 w 3"/>
                    <a:gd name="T19" fmla="*/ 524288 h 4"/>
                    <a:gd name="T20" fmla="*/ 230652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7" name="Oval 959">
                  <a:extLst>
                    <a:ext uri="{FF2B5EF4-FFF2-40B4-BE49-F238E27FC236}">
                      <a16:creationId xmlns:a16="http://schemas.microsoft.com/office/drawing/2014/main" id="{5B910515-2F43-D94B-8988-F29D10321F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4" y="3360"/>
                  <a:ext cx="38" cy="40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" name="Oval 960">
                  <a:extLst>
                    <a:ext uri="{FF2B5EF4-FFF2-40B4-BE49-F238E27FC236}">
                      <a16:creationId xmlns:a16="http://schemas.microsoft.com/office/drawing/2014/main" id="{1A71C982-7866-354F-8F1C-547C5A9175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1" y="3372"/>
                  <a:ext cx="8" cy="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" name="Freeform 961">
                  <a:extLst>
                    <a:ext uri="{FF2B5EF4-FFF2-40B4-BE49-F238E27FC236}">
                      <a16:creationId xmlns:a16="http://schemas.microsoft.com/office/drawing/2014/main" id="{C5DD66F7-61E0-A14C-997D-29FE63E4CE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1" y="3368"/>
                  <a:ext cx="12" cy="16"/>
                </a:xfrm>
                <a:custGeom>
                  <a:avLst/>
                  <a:gdLst>
                    <a:gd name="T0" fmla="*/ 0 w 3"/>
                    <a:gd name="T1" fmla="*/ 524288 h 4"/>
                    <a:gd name="T2" fmla="*/ 262144 w 3"/>
                    <a:gd name="T3" fmla="*/ 524288 h 4"/>
                    <a:gd name="T4" fmla="*/ 262144 w 3"/>
                    <a:gd name="T5" fmla="*/ 262144 h 4"/>
                    <a:gd name="T6" fmla="*/ 524288 w 3"/>
                    <a:gd name="T7" fmla="*/ 524288 h 4"/>
                    <a:gd name="T8" fmla="*/ 262144 w 3"/>
                    <a:gd name="T9" fmla="*/ 786432 h 4"/>
                    <a:gd name="T10" fmla="*/ 262144 w 3"/>
                    <a:gd name="T11" fmla="*/ 524288 h 4"/>
                    <a:gd name="T12" fmla="*/ 0 w 3"/>
                    <a:gd name="T13" fmla="*/ 524288 h 4"/>
                    <a:gd name="T14" fmla="*/ 0 w 3"/>
                    <a:gd name="T15" fmla="*/ 524288 h 4"/>
                    <a:gd name="T16" fmla="*/ 262144 w 3"/>
                    <a:gd name="T17" fmla="*/ 1048576 h 4"/>
                    <a:gd name="T18" fmla="*/ 786432 w 3"/>
                    <a:gd name="T19" fmla="*/ 524288 h 4"/>
                    <a:gd name="T20" fmla="*/ 262144 w 3"/>
                    <a:gd name="T21" fmla="*/ 0 h 4"/>
                    <a:gd name="T22" fmla="*/ 0 w 3"/>
                    <a:gd name="T23" fmla="*/ 524288 h 4"/>
                    <a:gd name="T24" fmla="*/ 0 w 3"/>
                    <a:gd name="T25" fmla="*/ 524288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0" name="Oval 962">
                  <a:extLst>
                    <a:ext uri="{FF2B5EF4-FFF2-40B4-BE49-F238E27FC236}">
                      <a16:creationId xmlns:a16="http://schemas.microsoft.com/office/drawing/2014/main" id="{4F94E647-1A40-2549-87F3-BC784D417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4" y="3323"/>
                  <a:ext cx="35" cy="41"/>
                </a:xfrm>
                <a:prstGeom prst="ellipse">
                  <a:avLst/>
                </a:prstGeom>
                <a:solidFill>
                  <a:srgbClr val="FDE5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" name="Oval 963">
                  <a:extLst>
                    <a:ext uri="{FF2B5EF4-FFF2-40B4-BE49-F238E27FC236}">
                      <a16:creationId xmlns:a16="http://schemas.microsoft.com/office/drawing/2014/main" id="{C74883B7-65DF-BD4F-89DF-07DAA5C912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2" y="3331"/>
                  <a:ext cx="8" cy="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" name="Freeform 964">
                  <a:extLst>
                    <a:ext uri="{FF2B5EF4-FFF2-40B4-BE49-F238E27FC236}">
                      <a16:creationId xmlns:a16="http://schemas.microsoft.com/office/drawing/2014/main" id="{05BC0F4E-E241-244D-82D1-0F831B4240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3331"/>
                  <a:ext cx="12" cy="12"/>
                </a:xfrm>
                <a:custGeom>
                  <a:avLst/>
                  <a:gdLst>
                    <a:gd name="T0" fmla="*/ 262144 w 3"/>
                    <a:gd name="T1" fmla="*/ 524288 h 3"/>
                    <a:gd name="T2" fmla="*/ 262144 w 3"/>
                    <a:gd name="T3" fmla="*/ 524288 h 3"/>
                    <a:gd name="T4" fmla="*/ 524288 w 3"/>
                    <a:gd name="T5" fmla="*/ 262144 h 3"/>
                    <a:gd name="T6" fmla="*/ 524288 w 3"/>
                    <a:gd name="T7" fmla="*/ 524288 h 3"/>
                    <a:gd name="T8" fmla="*/ 524288 w 3"/>
                    <a:gd name="T9" fmla="*/ 524288 h 3"/>
                    <a:gd name="T10" fmla="*/ 262144 w 3"/>
                    <a:gd name="T11" fmla="*/ 524288 h 3"/>
                    <a:gd name="T12" fmla="*/ 262144 w 3"/>
                    <a:gd name="T13" fmla="*/ 524288 h 3"/>
                    <a:gd name="T14" fmla="*/ 0 w 3"/>
                    <a:gd name="T15" fmla="*/ 524288 h 3"/>
                    <a:gd name="T16" fmla="*/ 524288 w 3"/>
                    <a:gd name="T17" fmla="*/ 786432 h 3"/>
                    <a:gd name="T18" fmla="*/ 786432 w 3"/>
                    <a:gd name="T19" fmla="*/ 524288 h 3"/>
                    <a:gd name="T20" fmla="*/ 524288 w 3"/>
                    <a:gd name="T21" fmla="*/ 0 h 3"/>
                    <a:gd name="T22" fmla="*/ 0 w 3"/>
                    <a:gd name="T23" fmla="*/ 524288 h 3"/>
                    <a:gd name="T24" fmla="*/ 262144 w 3"/>
                    <a:gd name="T25" fmla="*/ 52428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78" name="ZoneTexte 83">
                <a:extLst>
                  <a:ext uri="{FF2B5EF4-FFF2-40B4-BE49-F238E27FC236}">
                    <a16:creationId xmlns:a16="http://schemas.microsoft.com/office/drawing/2014/main" id="{2DC333C1-6243-7A48-8DEB-7C88BD3C38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7449" y="2622513"/>
                <a:ext cx="28245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fr-BE" altLang="fr-FR" sz="1200"/>
                  <a:t>G</a:t>
                </a:r>
                <a:endParaRPr lang="en-US" altLang="fr-FR" sz="1200"/>
              </a:p>
            </p:txBody>
          </p:sp>
        </p:grpSp>
        <p:sp>
          <p:nvSpPr>
            <p:cNvPr id="175" name="Rounded Rectangle 10">
              <a:extLst>
                <a:ext uri="{FF2B5EF4-FFF2-40B4-BE49-F238E27FC236}">
                  <a16:creationId xmlns:a16="http://schemas.microsoft.com/office/drawing/2014/main" id="{F4CA94E3-BC24-A448-A6AD-359903A8AFE6}"/>
                </a:ext>
              </a:extLst>
            </p:cNvPr>
            <p:cNvSpPr/>
            <p:nvPr/>
          </p:nvSpPr>
          <p:spPr>
            <a:xfrm>
              <a:off x="6995322" y="1862377"/>
              <a:ext cx="2055812" cy="8636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Pathogen uptake and elimination</a:t>
              </a:r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262092E1-54F9-134F-A83E-A7E40612E22C}"/>
                </a:ext>
              </a:extLst>
            </p:cNvPr>
            <p:cNvSpPr txBox="1"/>
            <p:nvPr/>
          </p:nvSpPr>
          <p:spPr>
            <a:xfrm>
              <a:off x="7128496" y="554038"/>
              <a:ext cx="1789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chemeClr val="tx2"/>
                  </a:solidFill>
                </a:rPr>
                <a:t>Innate</a:t>
              </a:r>
              <a:r>
                <a:rPr lang="fr-FR" dirty="0">
                  <a:solidFill>
                    <a:schemeClr val="tx2"/>
                  </a:solidFill>
                </a:rPr>
                <a:t> </a:t>
              </a:r>
              <a:r>
                <a:rPr lang="fr-FR" dirty="0" err="1">
                  <a:solidFill>
                    <a:schemeClr val="tx2"/>
                  </a:solidFill>
                </a:rPr>
                <a:t>immunity</a:t>
              </a:r>
              <a:endParaRPr lang="fr-FR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 1">
            <a:extLst>
              <a:ext uri="{FF2B5EF4-FFF2-40B4-BE49-F238E27FC236}">
                <a16:creationId xmlns:a16="http://schemas.microsoft.com/office/drawing/2014/main" id="{B4106A77-6A91-074F-A64B-1FE98EDAC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619126"/>
            <a:ext cx="5667375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6" name="Groupe 4">
            <a:extLst>
              <a:ext uri="{FF2B5EF4-FFF2-40B4-BE49-F238E27FC236}">
                <a16:creationId xmlns:a16="http://schemas.microsoft.com/office/drawing/2014/main" id="{5E11E39A-51AB-6C4B-B40B-124C6B01252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26637" name="Image 5">
              <a:extLst>
                <a:ext uri="{FF2B5EF4-FFF2-40B4-BE49-F238E27FC236}">
                  <a16:creationId xmlns:a16="http://schemas.microsoft.com/office/drawing/2014/main" id="{6DC491A0-8608-AE4F-AA6A-5152E1588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031E11-2238-854E-851C-05FF5C2DE2AF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41B8F44-15B7-6349-9216-515D5911E248}"/>
              </a:ext>
            </a:extLst>
          </p:cNvPr>
          <p:cNvSpPr/>
          <p:nvPr/>
        </p:nvSpPr>
        <p:spPr>
          <a:xfrm>
            <a:off x="19050" y="-49213"/>
            <a:ext cx="6554788" cy="61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differences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for adaptive </a:t>
            </a: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immunity</a:t>
            </a:r>
            <a:endParaRPr lang="fr-FR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9" name="ZoneTexte 13">
            <a:extLst>
              <a:ext uri="{FF2B5EF4-FFF2-40B4-BE49-F238E27FC236}">
                <a16:creationId xmlns:a16="http://schemas.microsoft.com/office/drawing/2014/main" id="{DE20AF7D-5D9A-2D40-AA0A-F72C0E0B8F3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93763" y="3232151"/>
            <a:ext cx="2497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BE" altLang="fr-FR"/>
              <a:t>Relative gene expression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EA60967-5F99-024F-B397-D73E0A7DB02A}"/>
              </a:ext>
            </a:extLst>
          </p:cNvPr>
          <p:cNvSpPr txBox="1"/>
          <p:nvPr/>
        </p:nvSpPr>
        <p:spPr>
          <a:xfrm>
            <a:off x="8702675" y="6529388"/>
            <a:ext cx="417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18</a:t>
            </a:r>
          </a:p>
        </p:txBody>
      </p:sp>
      <p:grpSp>
        <p:nvGrpSpPr>
          <p:cNvPr id="16" name="Groupe 51">
            <a:extLst>
              <a:ext uri="{FF2B5EF4-FFF2-40B4-BE49-F238E27FC236}">
                <a16:creationId xmlns:a16="http://schemas.microsoft.com/office/drawing/2014/main" id="{AB52EB8A-E24C-DC4B-B612-FAFADA510D48}"/>
              </a:ext>
            </a:extLst>
          </p:cNvPr>
          <p:cNvGrpSpPr>
            <a:grpSpLocks/>
          </p:cNvGrpSpPr>
          <p:nvPr/>
        </p:nvGrpSpPr>
        <p:grpSpPr bwMode="auto">
          <a:xfrm>
            <a:off x="7998268" y="1419206"/>
            <a:ext cx="504825" cy="498475"/>
            <a:chOff x="8039100" y="3732213"/>
            <a:chExt cx="504825" cy="498475"/>
          </a:xfrm>
        </p:grpSpPr>
        <p:grpSp>
          <p:nvGrpSpPr>
            <p:cNvPr id="17" name="Group 2257">
              <a:extLst>
                <a:ext uri="{FF2B5EF4-FFF2-40B4-BE49-F238E27FC236}">
                  <a16:creationId xmlns:a16="http://schemas.microsoft.com/office/drawing/2014/main" id="{C3091931-5D00-8744-B4A1-F5C55D213D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9100" y="3732213"/>
              <a:ext cx="504825" cy="498475"/>
              <a:chOff x="4250" y="2903"/>
              <a:chExt cx="746" cy="737"/>
            </a:xfrm>
          </p:grpSpPr>
          <p:sp>
            <p:nvSpPr>
              <p:cNvPr id="19" name="Freeform 2258">
                <a:extLst>
                  <a:ext uri="{FF2B5EF4-FFF2-40B4-BE49-F238E27FC236}">
                    <a16:creationId xmlns:a16="http://schemas.microsoft.com/office/drawing/2014/main" id="{C6379F92-E9BF-114A-9218-F3E4EDEA2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5"/>
                <a:ext cx="746" cy="735"/>
              </a:xfrm>
              <a:custGeom>
                <a:avLst/>
                <a:gdLst>
                  <a:gd name="T0" fmla="*/ 15758 w 432"/>
                  <a:gd name="T1" fmla="*/ 9978 h 400"/>
                  <a:gd name="T2" fmla="*/ 2473 w 432"/>
                  <a:gd name="T3" fmla="*/ 56160 h 400"/>
                  <a:gd name="T4" fmla="*/ 32321 w 432"/>
                  <a:gd name="T5" fmla="*/ 94073 h 400"/>
                  <a:gd name="T6" fmla="*/ 53113 w 432"/>
                  <a:gd name="T7" fmla="*/ 78094 h 400"/>
                  <a:gd name="T8" fmla="*/ 58602 w 432"/>
                  <a:gd name="T9" fmla="*/ 41573 h 400"/>
                  <a:gd name="T10" fmla="*/ 25138 w 432"/>
                  <a:gd name="T11" fmla="*/ 5095 h 400"/>
                  <a:gd name="T12" fmla="*/ 15758 w 432"/>
                  <a:gd name="T13" fmla="*/ 9978 h 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0">
                    <a:moveTo>
                      <a:pt x="115" y="42"/>
                    </a:moveTo>
                    <a:cubicBezTo>
                      <a:pt x="45" y="72"/>
                      <a:pt x="0" y="168"/>
                      <a:pt x="18" y="235"/>
                    </a:cubicBezTo>
                    <a:cubicBezTo>
                      <a:pt x="41" y="322"/>
                      <a:pt x="153" y="386"/>
                      <a:pt x="237" y="394"/>
                    </a:cubicBezTo>
                    <a:cubicBezTo>
                      <a:pt x="302" y="400"/>
                      <a:pt x="351" y="383"/>
                      <a:pt x="389" y="327"/>
                    </a:cubicBezTo>
                    <a:cubicBezTo>
                      <a:pt x="419" y="282"/>
                      <a:pt x="432" y="228"/>
                      <a:pt x="429" y="174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6"/>
                      <a:pt x="139" y="32"/>
                      <a:pt x="115" y="42"/>
                    </a:cubicBezTo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reeform 2259">
                <a:extLst>
                  <a:ext uri="{FF2B5EF4-FFF2-40B4-BE49-F238E27FC236}">
                    <a16:creationId xmlns:a16="http://schemas.microsoft.com/office/drawing/2014/main" id="{90873EB5-83A8-1C44-8F1E-882BE166F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Freeform 2260">
                <a:extLst>
                  <a:ext uri="{FF2B5EF4-FFF2-40B4-BE49-F238E27FC236}">
                    <a16:creationId xmlns:a16="http://schemas.microsoft.com/office/drawing/2014/main" id="{E1CA828F-3619-4442-B371-488C93E79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2951"/>
                <a:ext cx="513" cy="632"/>
              </a:xfrm>
              <a:custGeom>
                <a:avLst/>
                <a:gdLst>
                  <a:gd name="T0" fmla="*/ 4487 w 297"/>
                  <a:gd name="T1" fmla="*/ 50722 h 344"/>
                  <a:gd name="T2" fmla="*/ 16787 w 297"/>
                  <a:gd name="T3" fmla="*/ 8030 h 344"/>
                  <a:gd name="T4" fmla="*/ 25410 w 297"/>
                  <a:gd name="T5" fmla="*/ 3391 h 344"/>
                  <a:gd name="T6" fmla="*/ 40634 w 297"/>
                  <a:gd name="T7" fmla="*/ 5080 h 344"/>
                  <a:gd name="T8" fmla="*/ 23403 w 297"/>
                  <a:gd name="T9" fmla="*/ 1971 h 344"/>
                  <a:gd name="T10" fmla="*/ 14687 w 297"/>
                  <a:gd name="T11" fmla="*/ 6653 h 344"/>
                  <a:gd name="T12" fmla="*/ 2289 w 297"/>
                  <a:gd name="T13" fmla="*/ 49300 h 344"/>
                  <a:gd name="T14" fmla="*/ 23121 w 297"/>
                  <a:gd name="T15" fmla="*/ 82031 h 344"/>
                  <a:gd name="T16" fmla="*/ 4487 w 297"/>
                  <a:gd name="T17" fmla="*/ 50722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7" h="344">
                    <a:moveTo>
                      <a:pt x="33" y="213"/>
                    </a:moveTo>
                    <a:cubicBezTo>
                      <a:pt x="16" y="150"/>
                      <a:pt x="57" y="62"/>
                      <a:pt x="123" y="34"/>
                    </a:cubicBezTo>
                    <a:cubicBezTo>
                      <a:pt x="144" y="24"/>
                      <a:pt x="162" y="19"/>
                      <a:pt x="186" y="14"/>
                    </a:cubicBezTo>
                    <a:cubicBezTo>
                      <a:pt x="222" y="7"/>
                      <a:pt x="261" y="9"/>
                      <a:pt x="297" y="21"/>
                    </a:cubicBezTo>
                    <a:cubicBezTo>
                      <a:pt x="257" y="4"/>
                      <a:pt x="212" y="0"/>
                      <a:pt x="171" y="8"/>
                    </a:cubicBezTo>
                    <a:cubicBezTo>
                      <a:pt x="146" y="13"/>
                      <a:pt x="129" y="19"/>
                      <a:pt x="107" y="28"/>
                    </a:cubicBezTo>
                    <a:cubicBezTo>
                      <a:pt x="41" y="56"/>
                      <a:pt x="0" y="145"/>
                      <a:pt x="17" y="207"/>
                    </a:cubicBezTo>
                    <a:cubicBezTo>
                      <a:pt x="34" y="271"/>
                      <a:pt x="102" y="322"/>
                      <a:pt x="169" y="344"/>
                    </a:cubicBezTo>
                    <a:cubicBezTo>
                      <a:pt x="108" y="319"/>
                      <a:pt x="48" y="272"/>
                      <a:pt x="33" y="213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2261">
                <a:extLst>
                  <a:ext uri="{FF2B5EF4-FFF2-40B4-BE49-F238E27FC236}">
                    <a16:creationId xmlns:a16="http://schemas.microsoft.com/office/drawing/2014/main" id="{E18A2EE7-2756-9449-92EC-7A36B7068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3014"/>
                <a:ext cx="541" cy="604"/>
              </a:xfrm>
              <a:custGeom>
                <a:avLst/>
                <a:gdLst>
                  <a:gd name="T0" fmla="*/ 42689 w 313"/>
                  <a:gd name="T1" fmla="*/ 27991 h 329"/>
                  <a:gd name="T2" fmla="*/ 32149 w 313"/>
                  <a:gd name="T3" fmla="*/ 0 h 329"/>
                  <a:gd name="T4" fmla="*/ 40236 w 313"/>
                  <a:gd name="T5" fmla="*/ 25153 h 329"/>
                  <a:gd name="T6" fmla="*/ 35111 w 313"/>
                  <a:gd name="T7" fmla="*/ 58955 h 329"/>
                  <a:gd name="T8" fmla="*/ 15708 w 313"/>
                  <a:gd name="T9" fmla="*/ 73657 h 329"/>
                  <a:gd name="T10" fmla="*/ 0 w 313"/>
                  <a:gd name="T11" fmla="*/ 64253 h 329"/>
                  <a:gd name="T12" fmla="*/ 18021 w 313"/>
                  <a:gd name="T13" fmla="*/ 76543 h 329"/>
                  <a:gd name="T14" fmla="*/ 37407 w 313"/>
                  <a:gd name="T15" fmla="*/ 61560 h 329"/>
                  <a:gd name="T16" fmla="*/ 42689 w 313"/>
                  <a:gd name="T17" fmla="*/ 27991 h 3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3" h="329">
                    <a:moveTo>
                      <a:pt x="310" y="118"/>
                    </a:moveTo>
                    <a:cubicBezTo>
                      <a:pt x="306" y="64"/>
                      <a:pt x="275" y="24"/>
                      <a:pt x="234" y="0"/>
                    </a:cubicBezTo>
                    <a:cubicBezTo>
                      <a:pt x="266" y="25"/>
                      <a:pt x="289" y="60"/>
                      <a:pt x="292" y="106"/>
                    </a:cubicBezTo>
                    <a:cubicBezTo>
                      <a:pt x="295" y="157"/>
                      <a:pt x="283" y="207"/>
                      <a:pt x="255" y="249"/>
                    </a:cubicBezTo>
                    <a:cubicBezTo>
                      <a:pt x="220" y="301"/>
                      <a:pt x="174" y="317"/>
                      <a:pt x="114" y="311"/>
                    </a:cubicBezTo>
                    <a:cubicBezTo>
                      <a:pt x="78" y="308"/>
                      <a:pt x="36" y="294"/>
                      <a:pt x="0" y="271"/>
                    </a:cubicBezTo>
                    <a:cubicBezTo>
                      <a:pt x="40" y="300"/>
                      <a:pt x="89" y="319"/>
                      <a:pt x="131" y="323"/>
                    </a:cubicBezTo>
                    <a:cubicBezTo>
                      <a:pt x="192" y="329"/>
                      <a:pt x="237" y="312"/>
                      <a:pt x="272" y="260"/>
                    </a:cubicBezTo>
                    <a:cubicBezTo>
                      <a:pt x="300" y="218"/>
                      <a:pt x="313" y="168"/>
                      <a:pt x="310" y="11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2262">
                <a:extLst>
                  <a:ext uri="{FF2B5EF4-FFF2-40B4-BE49-F238E27FC236}">
                    <a16:creationId xmlns:a16="http://schemas.microsoft.com/office/drawing/2014/main" id="{FF9D909E-1A37-EA42-899B-54E3A6DDC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3072"/>
                <a:ext cx="469" cy="476"/>
              </a:xfrm>
              <a:custGeom>
                <a:avLst/>
                <a:gdLst>
                  <a:gd name="T0" fmla="*/ 0 w 272"/>
                  <a:gd name="T1" fmla="*/ 38032 h 259"/>
                  <a:gd name="T2" fmla="*/ 13461 w 272"/>
                  <a:gd name="T3" fmla="*/ 58309 h 259"/>
                  <a:gd name="T4" fmla="*/ 30328 w 272"/>
                  <a:gd name="T5" fmla="*/ 54032 h 259"/>
                  <a:gd name="T6" fmla="*/ 35404 w 272"/>
                  <a:gd name="T7" fmla="*/ 24370 h 259"/>
                  <a:gd name="T8" fmla="*/ 35163 w 272"/>
                  <a:gd name="T9" fmla="*/ 11180 h 259"/>
                  <a:gd name="T10" fmla="*/ 30537 w 272"/>
                  <a:gd name="T11" fmla="*/ 0 h 259"/>
                  <a:gd name="T12" fmla="*/ 31794 w 272"/>
                  <a:gd name="T13" fmla="*/ 11055 h 259"/>
                  <a:gd name="T14" fmla="*/ 31037 w 272"/>
                  <a:gd name="T15" fmla="*/ 26277 h 259"/>
                  <a:gd name="T16" fmla="*/ 23653 w 272"/>
                  <a:gd name="T17" fmla="*/ 48017 h 259"/>
                  <a:gd name="T18" fmla="*/ 17491 w 272"/>
                  <a:gd name="T19" fmla="*/ 51404 h 259"/>
                  <a:gd name="T20" fmla="*/ 11970 w 272"/>
                  <a:gd name="T21" fmla="*/ 42268 h 259"/>
                  <a:gd name="T22" fmla="*/ 247 w 272"/>
                  <a:gd name="T23" fmla="*/ 38032 h 2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2" h="259">
                    <a:moveTo>
                      <a:pt x="0" y="159"/>
                    </a:moveTo>
                    <a:cubicBezTo>
                      <a:pt x="47" y="166"/>
                      <a:pt x="53" y="231"/>
                      <a:pt x="100" y="244"/>
                    </a:cubicBezTo>
                    <a:cubicBezTo>
                      <a:pt x="149" y="257"/>
                      <a:pt x="185" y="259"/>
                      <a:pt x="225" y="226"/>
                    </a:cubicBezTo>
                    <a:cubicBezTo>
                      <a:pt x="263" y="194"/>
                      <a:pt x="262" y="146"/>
                      <a:pt x="263" y="102"/>
                    </a:cubicBezTo>
                    <a:cubicBezTo>
                      <a:pt x="263" y="81"/>
                      <a:pt x="272" y="68"/>
                      <a:pt x="261" y="47"/>
                    </a:cubicBezTo>
                    <a:cubicBezTo>
                      <a:pt x="253" y="31"/>
                      <a:pt x="236" y="15"/>
                      <a:pt x="227" y="0"/>
                    </a:cubicBezTo>
                    <a:cubicBezTo>
                      <a:pt x="227" y="15"/>
                      <a:pt x="235" y="30"/>
                      <a:pt x="236" y="46"/>
                    </a:cubicBezTo>
                    <a:cubicBezTo>
                      <a:pt x="238" y="68"/>
                      <a:pt x="235" y="89"/>
                      <a:pt x="230" y="110"/>
                    </a:cubicBezTo>
                    <a:cubicBezTo>
                      <a:pt x="219" y="153"/>
                      <a:pt x="225" y="184"/>
                      <a:pt x="176" y="201"/>
                    </a:cubicBezTo>
                    <a:cubicBezTo>
                      <a:pt x="163" y="205"/>
                      <a:pt x="144" y="217"/>
                      <a:pt x="130" y="215"/>
                    </a:cubicBezTo>
                    <a:cubicBezTo>
                      <a:pt x="111" y="213"/>
                      <a:pt x="103" y="189"/>
                      <a:pt x="89" y="177"/>
                    </a:cubicBezTo>
                    <a:cubicBezTo>
                      <a:pt x="65" y="158"/>
                      <a:pt x="24" y="164"/>
                      <a:pt x="2" y="159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Freeform 2263">
                <a:extLst>
                  <a:ext uri="{FF2B5EF4-FFF2-40B4-BE49-F238E27FC236}">
                    <a16:creationId xmlns:a16="http://schemas.microsoft.com/office/drawing/2014/main" id="{8CB055D0-88C0-1645-8795-899E976B6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3004"/>
                <a:ext cx="399" cy="271"/>
              </a:xfrm>
              <a:custGeom>
                <a:avLst/>
                <a:gdLst>
                  <a:gd name="T0" fmla="*/ 767 w 231"/>
                  <a:gd name="T1" fmla="*/ 36202 h 147"/>
                  <a:gd name="T2" fmla="*/ 12853 w 231"/>
                  <a:gd name="T3" fmla="*/ 4137 h 147"/>
                  <a:gd name="T4" fmla="*/ 23121 w 231"/>
                  <a:gd name="T5" fmla="*/ 1442 h 147"/>
                  <a:gd name="T6" fmla="*/ 31600 w 231"/>
                  <a:gd name="T7" fmla="*/ 4900 h 147"/>
                  <a:gd name="T8" fmla="*/ 10913 w 231"/>
                  <a:gd name="T9" fmla="*/ 11351 h 147"/>
                  <a:gd name="T10" fmla="*/ 1325 w 231"/>
                  <a:gd name="T11" fmla="*/ 35243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" h="147">
                    <a:moveTo>
                      <a:pt x="6" y="147"/>
                    </a:moveTo>
                    <a:cubicBezTo>
                      <a:pt x="0" y="86"/>
                      <a:pt x="33" y="48"/>
                      <a:pt x="94" y="17"/>
                    </a:cubicBezTo>
                    <a:cubicBezTo>
                      <a:pt x="126" y="0"/>
                      <a:pt x="133" y="5"/>
                      <a:pt x="169" y="6"/>
                    </a:cubicBezTo>
                    <a:cubicBezTo>
                      <a:pt x="195" y="8"/>
                      <a:pt x="210" y="9"/>
                      <a:pt x="231" y="20"/>
                    </a:cubicBezTo>
                    <a:cubicBezTo>
                      <a:pt x="179" y="2"/>
                      <a:pt x="126" y="24"/>
                      <a:pt x="80" y="46"/>
                    </a:cubicBezTo>
                    <a:cubicBezTo>
                      <a:pt x="48" y="62"/>
                      <a:pt x="6" y="98"/>
                      <a:pt x="10" y="143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Freeform 2264">
                <a:extLst>
                  <a:ext uri="{FF2B5EF4-FFF2-40B4-BE49-F238E27FC236}">
                    <a16:creationId xmlns:a16="http://schemas.microsoft.com/office/drawing/2014/main" id="{1674F2FB-D3C6-2047-AEF0-6D0F7180F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335"/>
                <a:ext cx="361" cy="232"/>
              </a:xfrm>
              <a:custGeom>
                <a:avLst/>
                <a:gdLst>
                  <a:gd name="T0" fmla="*/ 15454 w 209"/>
                  <a:gd name="T1" fmla="*/ 22185 h 126"/>
                  <a:gd name="T2" fmla="*/ 28626 w 209"/>
                  <a:gd name="T3" fmla="*/ 0 h 126"/>
                  <a:gd name="T4" fmla="*/ 16020 w 209"/>
                  <a:gd name="T5" fmla="*/ 25481 h 126"/>
                  <a:gd name="T6" fmla="*/ 0 w 209"/>
                  <a:gd name="T7" fmla="*/ 13633 h 126"/>
                  <a:gd name="T8" fmla="*/ 15454 w 209"/>
                  <a:gd name="T9" fmla="*/ 22185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9" h="126">
                    <a:moveTo>
                      <a:pt x="113" y="91"/>
                    </a:moveTo>
                    <a:cubicBezTo>
                      <a:pt x="181" y="68"/>
                      <a:pt x="204" y="26"/>
                      <a:pt x="209" y="0"/>
                    </a:cubicBezTo>
                    <a:cubicBezTo>
                      <a:pt x="204" y="57"/>
                      <a:pt x="187" y="85"/>
                      <a:pt x="117" y="105"/>
                    </a:cubicBezTo>
                    <a:cubicBezTo>
                      <a:pt x="46" y="126"/>
                      <a:pt x="19" y="91"/>
                      <a:pt x="0" y="56"/>
                    </a:cubicBezTo>
                    <a:cubicBezTo>
                      <a:pt x="24" y="78"/>
                      <a:pt x="61" y="107"/>
                      <a:pt x="113" y="91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Freeform 2265">
                <a:extLst>
                  <a:ext uri="{FF2B5EF4-FFF2-40B4-BE49-F238E27FC236}">
                    <a16:creationId xmlns:a16="http://schemas.microsoft.com/office/drawing/2014/main" id="{FAF1CAA2-3B58-8F46-AE0D-E71D8E1A9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3282"/>
                <a:ext cx="238" cy="323"/>
              </a:xfrm>
              <a:custGeom>
                <a:avLst/>
                <a:gdLst>
                  <a:gd name="T0" fmla="*/ 18595 w 138"/>
                  <a:gd name="T1" fmla="*/ 0 h 176"/>
                  <a:gd name="T2" fmla="*/ 0 w 138"/>
                  <a:gd name="T3" fmla="*/ 41575 h 176"/>
                  <a:gd name="T4" fmla="*/ 18595 w 138"/>
                  <a:gd name="T5" fmla="*/ 0 h 1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176">
                    <a:moveTo>
                      <a:pt x="138" y="0"/>
                    </a:moveTo>
                    <a:cubicBezTo>
                      <a:pt x="136" y="37"/>
                      <a:pt x="115" y="169"/>
                      <a:pt x="0" y="176"/>
                    </a:cubicBezTo>
                    <a:cubicBezTo>
                      <a:pt x="33" y="165"/>
                      <a:pt x="111" y="134"/>
                      <a:pt x="138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Freeform 2266">
                <a:extLst>
                  <a:ext uri="{FF2B5EF4-FFF2-40B4-BE49-F238E27FC236}">
                    <a16:creationId xmlns:a16="http://schemas.microsoft.com/office/drawing/2014/main" id="{EEFEF07C-559A-2640-91F1-FFB3D49A3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3"/>
                <a:ext cx="746" cy="737"/>
              </a:xfrm>
              <a:custGeom>
                <a:avLst/>
                <a:gdLst>
                  <a:gd name="T0" fmla="*/ 15758 w 432"/>
                  <a:gd name="T1" fmla="*/ 10063 h 401"/>
                  <a:gd name="T2" fmla="*/ 2473 w 432"/>
                  <a:gd name="T3" fmla="*/ 56539 h 401"/>
                  <a:gd name="T4" fmla="*/ 32321 w 432"/>
                  <a:gd name="T5" fmla="*/ 94507 h 401"/>
                  <a:gd name="T6" fmla="*/ 53113 w 432"/>
                  <a:gd name="T7" fmla="*/ 78286 h 401"/>
                  <a:gd name="T8" fmla="*/ 58602 w 432"/>
                  <a:gd name="T9" fmla="*/ 41943 h 401"/>
                  <a:gd name="T10" fmla="*/ 25138 w 432"/>
                  <a:gd name="T11" fmla="*/ 5104 h 401"/>
                  <a:gd name="T12" fmla="*/ 15758 w 432"/>
                  <a:gd name="T13" fmla="*/ 10063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1">
                    <a:moveTo>
                      <a:pt x="115" y="42"/>
                    </a:moveTo>
                    <a:cubicBezTo>
                      <a:pt x="44" y="73"/>
                      <a:pt x="0" y="168"/>
                      <a:pt x="18" y="236"/>
                    </a:cubicBezTo>
                    <a:cubicBezTo>
                      <a:pt x="41" y="323"/>
                      <a:pt x="153" y="387"/>
                      <a:pt x="237" y="395"/>
                    </a:cubicBezTo>
                    <a:cubicBezTo>
                      <a:pt x="302" y="401"/>
                      <a:pt x="351" y="383"/>
                      <a:pt x="389" y="327"/>
                    </a:cubicBezTo>
                    <a:cubicBezTo>
                      <a:pt x="419" y="283"/>
                      <a:pt x="432" y="229"/>
                      <a:pt x="429" y="175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7"/>
                      <a:pt x="139" y="32"/>
                      <a:pt x="115" y="42"/>
                    </a:cubicBezTo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reeform 2267">
                <a:extLst>
                  <a:ext uri="{FF2B5EF4-FFF2-40B4-BE49-F238E27FC236}">
                    <a16:creationId xmlns:a16="http://schemas.microsoft.com/office/drawing/2014/main" id="{F2F0AFD1-C878-864A-8BE5-3FC8A1AEC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Oval 2268">
                <a:extLst>
                  <a:ext uri="{FF2B5EF4-FFF2-40B4-BE49-F238E27FC236}">
                    <a16:creationId xmlns:a16="http://schemas.microsoft.com/office/drawing/2014/main" id="{C03A0BB8-1F9E-3543-9A88-4E2A9EF9D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3006"/>
                <a:ext cx="57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269">
                <a:extLst>
                  <a:ext uri="{FF2B5EF4-FFF2-40B4-BE49-F238E27FC236}">
                    <a16:creationId xmlns:a16="http://schemas.microsoft.com/office/drawing/2014/main" id="{B5124859-4ABC-F74D-A3B1-AD0D4157A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" y="3003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2270">
                <a:extLst>
                  <a:ext uri="{FF2B5EF4-FFF2-40B4-BE49-F238E27FC236}">
                    <a16:creationId xmlns:a16="http://schemas.microsoft.com/office/drawing/2014/main" id="{A4E56D45-9176-D343-B8DF-375E5D5DC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3049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ZoneTexte 53">
              <a:extLst>
                <a:ext uri="{FF2B5EF4-FFF2-40B4-BE49-F238E27FC236}">
                  <a16:creationId xmlns:a16="http://schemas.microsoft.com/office/drawing/2014/main" id="{1DBCF768-6F06-7A40-9D4F-6B8057601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2644" y="3842950"/>
              <a:ext cx="3321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LB</a:t>
              </a:r>
              <a:endParaRPr lang="en-US" altLang="fr-FR" sz="1200"/>
            </a:p>
          </p:txBody>
        </p:sp>
      </p:grpSp>
      <p:sp>
        <p:nvSpPr>
          <p:cNvPr id="32" name="Rounded Rectangle 279">
            <a:extLst>
              <a:ext uri="{FF2B5EF4-FFF2-40B4-BE49-F238E27FC236}">
                <a16:creationId xmlns:a16="http://schemas.microsoft.com/office/drawing/2014/main" id="{F7E1984E-D70F-7040-8B93-4AF51A6B9C71}"/>
              </a:ext>
            </a:extLst>
          </p:cNvPr>
          <p:cNvSpPr/>
          <p:nvPr/>
        </p:nvSpPr>
        <p:spPr>
          <a:xfrm>
            <a:off x="6573838" y="2158959"/>
            <a:ext cx="1158875" cy="863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Attack on pathogen</a:t>
            </a:r>
          </a:p>
        </p:txBody>
      </p:sp>
      <p:sp>
        <p:nvSpPr>
          <p:cNvPr id="33" name="Rounded Rectangle 280">
            <a:extLst>
              <a:ext uri="{FF2B5EF4-FFF2-40B4-BE49-F238E27FC236}">
                <a16:creationId xmlns:a16="http://schemas.microsoft.com/office/drawing/2014/main" id="{2D03E6DE-963C-1F49-B886-64B22AFBF99C}"/>
              </a:ext>
            </a:extLst>
          </p:cNvPr>
          <p:cNvSpPr/>
          <p:nvPr/>
        </p:nvSpPr>
        <p:spPr>
          <a:xfrm>
            <a:off x="7767633" y="2158959"/>
            <a:ext cx="1139825" cy="863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Attack by antibody release</a:t>
            </a:r>
          </a:p>
        </p:txBody>
      </p:sp>
      <p:grpSp>
        <p:nvGrpSpPr>
          <p:cNvPr id="34" name="Groupe 7">
            <a:extLst>
              <a:ext uri="{FF2B5EF4-FFF2-40B4-BE49-F238E27FC236}">
                <a16:creationId xmlns:a16="http://schemas.microsoft.com/office/drawing/2014/main" id="{F5DF724D-DD24-324E-8A4A-CB529D243E52}"/>
              </a:ext>
            </a:extLst>
          </p:cNvPr>
          <p:cNvGrpSpPr>
            <a:grpSpLocks/>
          </p:cNvGrpSpPr>
          <p:nvPr/>
        </p:nvGrpSpPr>
        <p:grpSpPr bwMode="auto">
          <a:xfrm>
            <a:off x="6752080" y="1412856"/>
            <a:ext cx="563563" cy="552450"/>
            <a:chOff x="8077200" y="2817813"/>
            <a:chExt cx="563563" cy="552450"/>
          </a:xfrm>
        </p:grpSpPr>
        <p:grpSp>
          <p:nvGrpSpPr>
            <p:cNvPr id="35" name="Group 2243">
              <a:extLst>
                <a:ext uri="{FF2B5EF4-FFF2-40B4-BE49-F238E27FC236}">
                  <a16:creationId xmlns:a16="http://schemas.microsoft.com/office/drawing/2014/main" id="{72BDA5AF-DE98-994D-9F5B-0DEA32EEDC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2817813"/>
              <a:ext cx="563563" cy="552450"/>
              <a:chOff x="4349" y="1763"/>
              <a:chExt cx="834" cy="818"/>
            </a:xfrm>
          </p:grpSpPr>
          <p:sp>
            <p:nvSpPr>
              <p:cNvPr id="37" name="Freeform 2244">
                <a:extLst>
                  <a:ext uri="{FF2B5EF4-FFF2-40B4-BE49-F238E27FC236}">
                    <a16:creationId xmlns:a16="http://schemas.microsoft.com/office/drawing/2014/main" id="{CC1A3581-7284-D348-A5E5-029F2A9A0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763"/>
                <a:ext cx="825" cy="818"/>
              </a:xfrm>
              <a:custGeom>
                <a:avLst/>
                <a:gdLst>
                  <a:gd name="T0" fmla="*/ 14960 w 478"/>
                  <a:gd name="T1" fmla="*/ 8068 h 444"/>
                  <a:gd name="T2" fmla="*/ 2832 w 478"/>
                  <a:gd name="T3" fmla="*/ 36257 h 444"/>
                  <a:gd name="T4" fmla="*/ 4474 w 478"/>
                  <a:gd name="T5" fmla="*/ 76279 h 444"/>
                  <a:gd name="T6" fmla="*/ 43062 w 478"/>
                  <a:gd name="T7" fmla="*/ 96108 h 444"/>
                  <a:gd name="T8" fmla="*/ 51269 w 478"/>
                  <a:gd name="T9" fmla="*/ 17640 h 444"/>
                  <a:gd name="T10" fmla="*/ 34386 w 478"/>
                  <a:gd name="T11" fmla="*/ 3432 h 444"/>
                  <a:gd name="T12" fmla="*/ 14960 w 478"/>
                  <a:gd name="T13" fmla="*/ 8068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Freeform 2245">
                <a:extLst>
                  <a:ext uri="{FF2B5EF4-FFF2-40B4-BE49-F238E27FC236}">
                    <a16:creationId xmlns:a16="http://schemas.microsoft.com/office/drawing/2014/main" id="{2413E72B-0919-3940-AC49-5CD18AF2B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Freeform 2246">
                <a:extLst>
                  <a:ext uri="{FF2B5EF4-FFF2-40B4-BE49-F238E27FC236}">
                    <a16:creationId xmlns:a16="http://schemas.microsoft.com/office/drawing/2014/main" id="{C429BC95-6102-BA4B-A004-3B220575C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1953"/>
                <a:ext cx="586" cy="496"/>
              </a:xfrm>
              <a:custGeom>
                <a:avLst/>
                <a:gdLst>
                  <a:gd name="T0" fmla="*/ 0 w 339"/>
                  <a:gd name="T1" fmla="*/ 42603 h 269"/>
                  <a:gd name="T2" fmla="*/ 14759 w 339"/>
                  <a:gd name="T3" fmla="*/ 63040 h 269"/>
                  <a:gd name="T4" fmla="*/ 32194 w 339"/>
                  <a:gd name="T5" fmla="*/ 57460 h 269"/>
                  <a:gd name="T6" fmla="*/ 36652 w 339"/>
                  <a:gd name="T7" fmla="*/ 0 h 269"/>
                  <a:gd name="T8" fmla="*/ 37459 w 339"/>
                  <a:gd name="T9" fmla="*/ 25338 h 269"/>
                  <a:gd name="T10" fmla="*/ 32916 w 339"/>
                  <a:gd name="T11" fmla="*/ 35487 h 269"/>
                  <a:gd name="T12" fmla="*/ 28368 w 339"/>
                  <a:gd name="T13" fmla="*/ 46095 h 269"/>
                  <a:gd name="T14" fmla="*/ 15552 w 339"/>
                  <a:gd name="T15" fmla="*/ 54258 h 269"/>
                  <a:gd name="T16" fmla="*/ 6458 w 339"/>
                  <a:gd name="T17" fmla="*/ 48258 h 269"/>
                  <a:gd name="T18" fmla="*/ 1099 w 339"/>
                  <a:gd name="T19" fmla="*/ 43541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2247">
                <a:extLst>
                  <a:ext uri="{FF2B5EF4-FFF2-40B4-BE49-F238E27FC236}">
                    <a16:creationId xmlns:a16="http://schemas.microsoft.com/office/drawing/2014/main" id="{A7D39D1C-677F-7E48-AE1D-A7433790F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1861"/>
                <a:ext cx="297" cy="295"/>
              </a:xfrm>
              <a:custGeom>
                <a:avLst/>
                <a:gdLst>
                  <a:gd name="T0" fmla="*/ 15570 w 172"/>
                  <a:gd name="T1" fmla="*/ 935 h 160"/>
                  <a:gd name="T2" fmla="*/ 5867 w 172"/>
                  <a:gd name="T3" fmla="*/ 11588 h 160"/>
                  <a:gd name="T4" fmla="*/ 737 w 172"/>
                  <a:gd name="T5" fmla="*/ 39392 h 160"/>
                  <a:gd name="T6" fmla="*/ 8452 w 172"/>
                  <a:gd name="T7" fmla="*/ 12530 h 160"/>
                  <a:gd name="T8" fmla="*/ 11975 w 172"/>
                  <a:gd name="T9" fmla="*/ 9628 h 160"/>
                  <a:gd name="T10" fmla="*/ 14234 w 172"/>
                  <a:gd name="T11" fmla="*/ 4702 h 160"/>
                  <a:gd name="T12" fmla="*/ 23487 w 172"/>
                  <a:gd name="T13" fmla="*/ 935 h 160"/>
                  <a:gd name="T14" fmla="*/ 15570 w 172"/>
                  <a:gd name="T15" fmla="*/ 1442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2248">
                <a:extLst>
                  <a:ext uri="{FF2B5EF4-FFF2-40B4-BE49-F238E27FC236}">
                    <a16:creationId xmlns:a16="http://schemas.microsoft.com/office/drawing/2014/main" id="{76C091AD-F0FF-8E45-9F09-41851C74C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3" y="1990"/>
                <a:ext cx="537" cy="564"/>
              </a:xfrm>
              <a:custGeom>
                <a:avLst/>
                <a:gdLst>
                  <a:gd name="T0" fmla="*/ 0 w 311"/>
                  <a:gd name="T1" fmla="*/ 65841 h 306"/>
                  <a:gd name="T2" fmla="*/ 551 w 311"/>
                  <a:gd name="T3" fmla="*/ 66071 h 306"/>
                  <a:gd name="T4" fmla="*/ 28515 w 311"/>
                  <a:gd name="T5" fmla="*/ 59664 h 306"/>
                  <a:gd name="T6" fmla="*/ 36647 w 311"/>
                  <a:gd name="T7" fmla="*/ 0 h 306"/>
                  <a:gd name="T8" fmla="*/ 24987 w 311"/>
                  <a:gd name="T9" fmla="*/ 59664 h 306"/>
                  <a:gd name="T10" fmla="*/ 0 w 311"/>
                  <a:gd name="T11" fmla="*/ 65841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2249">
                <a:extLst>
                  <a:ext uri="{FF2B5EF4-FFF2-40B4-BE49-F238E27FC236}">
                    <a16:creationId xmlns:a16="http://schemas.microsoft.com/office/drawing/2014/main" id="{905BF6C9-7F99-AA47-A3BA-838FE70A9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1876"/>
                <a:ext cx="145" cy="532"/>
              </a:xfrm>
              <a:custGeom>
                <a:avLst/>
                <a:gdLst>
                  <a:gd name="T0" fmla="*/ 11433 w 84"/>
                  <a:gd name="T1" fmla="*/ 0 h 289"/>
                  <a:gd name="T2" fmla="*/ 4892 w 84"/>
                  <a:gd name="T3" fmla="*/ 20187 h 289"/>
                  <a:gd name="T4" fmla="*/ 10639 w 84"/>
                  <a:gd name="T5" fmla="*/ 70115 h 289"/>
                  <a:gd name="T6" fmla="*/ 5425 w 84"/>
                  <a:gd name="T7" fmla="*/ 28227 h 289"/>
                  <a:gd name="T8" fmla="*/ 11433 w 84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2250">
                <a:extLst>
                  <a:ext uri="{FF2B5EF4-FFF2-40B4-BE49-F238E27FC236}">
                    <a16:creationId xmlns:a16="http://schemas.microsoft.com/office/drawing/2014/main" id="{04FFAB02-45F1-404A-8AFF-31121FE87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237"/>
                <a:ext cx="288" cy="280"/>
              </a:xfrm>
              <a:custGeom>
                <a:avLst/>
                <a:gdLst>
                  <a:gd name="T0" fmla="*/ 22547 w 167"/>
                  <a:gd name="T1" fmla="*/ 0 h 152"/>
                  <a:gd name="T2" fmla="*/ 0 w 167"/>
                  <a:gd name="T3" fmla="*/ 37153 h 152"/>
                  <a:gd name="T4" fmla="*/ 22547 w 167"/>
                  <a:gd name="T5" fmla="*/ 0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Freeform 2251">
                <a:extLst>
                  <a:ext uri="{FF2B5EF4-FFF2-40B4-BE49-F238E27FC236}">
                    <a16:creationId xmlns:a16="http://schemas.microsoft.com/office/drawing/2014/main" id="{8CE2E0A4-48D6-CE4F-A4EF-B786AB389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" y="2097"/>
                <a:ext cx="364" cy="344"/>
              </a:xfrm>
              <a:custGeom>
                <a:avLst/>
                <a:gdLst>
                  <a:gd name="T0" fmla="*/ 0 w 211"/>
                  <a:gd name="T1" fmla="*/ 41694 h 187"/>
                  <a:gd name="T2" fmla="*/ 15485 w 211"/>
                  <a:gd name="T3" fmla="*/ 40254 h 187"/>
                  <a:gd name="T4" fmla="*/ 25014 w 211"/>
                  <a:gd name="T5" fmla="*/ 21552 h 187"/>
                  <a:gd name="T6" fmla="*/ 27776 w 211"/>
                  <a:gd name="T7" fmla="*/ 0 h 187"/>
                  <a:gd name="T8" fmla="*/ 21091 w 211"/>
                  <a:gd name="T9" fmla="*/ 27509 h 187"/>
                  <a:gd name="T10" fmla="*/ 8405 w 211"/>
                  <a:gd name="T11" fmla="*/ 42198 h 187"/>
                  <a:gd name="T12" fmla="*/ 0 w 211"/>
                  <a:gd name="T13" fmla="*/ 41694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Freeform 2252">
                <a:extLst>
                  <a:ext uri="{FF2B5EF4-FFF2-40B4-BE49-F238E27FC236}">
                    <a16:creationId xmlns:a16="http://schemas.microsoft.com/office/drawing/2014/main" id="{1B16B612-8ABB-7A43-8806-56FE8F31C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Freeform 2253">
                <a:extLst>
                  <a:ext uri="{FF2B5EF4-FFF2-40B4-BE49-F238E27FC236}">
                    <a16:creationId xmlns:a16="http://schemas.microsoft.com/office/drawing/2014/main" id="{CF0F4238-D0D7-B541-90AD-FE3468238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1763"/>
                <a:ext cx="827" cy="817"/>
              </a:xfrm>
              <a:custGeom>
                <a:avLst/>
                <a:gdLst>
                  <a:gd name="T0" fmla="*/ 15124 w 479"/>
                  <a:gd name="T1" fmla="*/ 8155 h 443"/>
                  <a:gd name="T2" fmla="*/ 3020 w 479"/>
                  <a:gd name="T3" fmla="*/ 36267 h 443"/>
                  <a:gd name="T4" fmla="*/ 4662 w 479"/>
                  <a:gd name="T5" fmla="*/ 76909 h 443"/>
                  <a:gd name="T6" fmla="*/ 43353 w 479"/>
                  <a:gd name="T7" fmla="*/ 97037 h 443"/>
                  <a:gd name="T8" fmla="*/ 51549 w 479"/>
                  <a:gd name="T9" fmla="*/ 17565 h 443"/>
                  <a:gd name="T10" fmla="*/ 34674 w 479"/>
                  <a:gd name="T11" fmla="*/ 3493 h 443"/>
                  <a:gd name="T12" fmla="*/ 15124 w 479"/>
                  <a:gd name="T13" fmla="*/ 8155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Oval 2254">
                <a:extLst>
                  <a:ext uri="{FF2B5EF4-FFF2-40B4-BE49-F238E27FC236}">
                    <a16:creationId xmlns:a16="http://schemas.microsoft.com/office/drawing/2014/main" id="{717C47EA-4703-EC45-B46F-59EC5E10F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" y="1859"/>
                <a:ext cx="59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2255">
                <a:extLst>
                  <a:ext uri="{FF2B5EF4-FFF2-40B4-BE49-F238E27FC236}">
                    <a16:creationId xmlns:a16="http://schemas.microsoft.com/office/drawing/2014/main" id="{1625325C-F9C5-CE40-8A6D-C1034249E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0" y="1855"/>
                <a:ext cx="22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Oval 2256">
                <a:extLst>
                  <a:ext uri="{FF2B5EF4-FFF2-40B4-BE49-F238E27FC236}">
                    <a16:creationId xmlns:a16="http://schemas.microsoft.com/office/drawing/2014/main" id="{F26982BF-0DF8-9243-BAA2-131A7AC83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1901"/>
                <a:ext cx="20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ZoneTexte 713">
              <a:extLst>
                <a:ext uri="{FF2B5EF4-FFF2-40B4-BE49-F238E27FC236}">
                  <a16:creationId xmlns:a16="http://schemas.microsoft.com/office/drawing/2014/main" id="{B1FBE45D-C239-C84C-BEC7-A87A88BB2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6824" y="2944732"/>
              <a:ext cx="365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LTc</a:t>
              </a:r>
              <a:endParaRPr lang="en-US" altLang="fr-FR" sz="1200"/>
            </a:p>
          </p:txBody>
        </p:sp>
      </p:grpSp>
      <p:cxnSp>
        <p:nvCxnSpPr>
          <p:cNvPr id="50" name="Straight Arrow Connector 321">
            <a:extLst>
              <a:ext uri="{FF2B5EF4-FFF2-40B4-BE49-F238E27FC236}">
                <a16:creationId xmlns:a16="http://schemas.microsoft.com/office/drawing/2014/main" id="{499F79A0-40E8-B844-AFD1-5AE9D540D1D9}"/>
              </a:ext>
            </a:extLst>
          </p:cNvPr>
          <p:cNvCxnSpPr>
            <a:cxnSpLocks/>
          </p:cNvCxnSpPr>
          <p:nvPr/>
        </p:nvCxnSpPr>
        <p:spPr>
          <a:xfrm>
            <a:off x="7318818" y="1685906"/>
            <a:ext cx="6397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Résultat de recherche d'images pour &quot;antibody cartoon&quot;">
            <a:extLst>
              <a:ext uri="{FF2B5EF4-FFF2-40B4-BE49-F238E27FC236}">
                <a16:creationId xmlns:a16="http://schemas.microsoft.com/office/drawing/2014/main" id="{CCFEBC75-C9D1-D041-A9E3-93456A58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7062">
            <a:off x="8425096" y="1431648"/>
            <a:ext cx="180000" cy="1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Résultat de recherche d'images pour &quot;antibody cartoon&quot;">
            <a:extLst>
              <a:ext uri="{FF2B5EF4-FFF2-40B4-BE49-F238E27FC236}">
                <a16:creationId xmlns:a16="http://schemas.microsoft.com/office/drawing/2014/main" id="{100A1636-10CF-E244-BB5A-33B136A53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6921">
            <a:off x="8432725" y="1746688"/>
            <a:ext cx="180000" cy="1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20">
            <a:extLst>
              <a:ext uri="{FF2B5EF4-FFF2-40B4-BE49-F238E27FC236}">
                <a16:creationId xmlns:a16="http://schemas.microsoft.com/office/drawing/2014/main" id="{F4095D93-A3A6-CA4E-8C32-EA0CCD766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0" t="72" r="922" b="3247"/>
          <a:stretch>
            <a:fillRect/>
          </a:stretch>
        </p:blipFill>
        <p:spPr bwMode="auto">
          <a:xfrm>
            <a:off x="7285480" y="3848013"/>
            <a:ext cx="965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F45483F6-BBEC-F74B-AFAA-4A988C58AC5D}"/>
              </a:ext>
            </a:extLst>
          </p:cNvPr>
          <p:cNvSpPr txBox="1"/>
          <p:nvPr/>
        </p:nvSpPr>
        <p:spPr>
          <a:xfrm>
            <a:off x="6753669" y="845813"/>
            <a:ext cx="197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Adaptive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immunity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08200C2-23F4-B447-A1B8-0AB7179493B6}"/>
              </a:ext>
            </a:extLst>
          </p:cNvPr>
          <p:cNvSpPr txBox="1"/>
          <p:nvPr/>
        </p:nvSpPr>
        <p:spPr>
          <a:xfrm>
            <a:off x="488950" y="731838"/>
            <a:ext cx="1736725" cy="369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BE" dirty="0" err="1">
                <a:solidFill>
                  <a:schemeClr val="accent3">
                    <a:lumMod val="50000"/>
                  </a:schemeClr>
                </a:solidFill>
              </a:rPr>
              <a:t>Innate</a:t>
            </a:r>
            <a:r>
              <a:rPr lang="fr-BE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3">
                    <a:lumMod val="50000"/>
                  </a:schemeClr>
                </a:solidFill>
              </a:rPr>
              <a:t>immunity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7650" name="Groupe 5">
            <a:extLst>
              <a:ext uri="{FF2B5EF4-FFF2-40B4-BE49-F238E27FC236}">
                <a16:creationId xmlns:a16="http://schemas.microsoft.com/office/drawing/2014/main" id="{C0B7C3A2-DA31-3F49-B1BC-4C5BE7BAD43D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3222625"/>
            <a:ext cx="477837" cy="541338"/>
            <a:chOff x="8077200" y="1903413"/>
            <a:chExt cx="477838" cy="541337"/>
          </a:xfrm>
        </p:grpSpPr>
        <p:grpSp>
          <p:nvGrpSpPr>
            <p:cNvPr id="27843" name="Group 200">
              <a:extLst>
                <a:ext uri="{FF2B5EF4-FFF2-40B4-BE49-F238E27FC236}">
                  <a16:creationId xmlns:a16="http://schemas.microsoft.com/office/drawing/2014/main" id="{E982C31C-07A4-0949-9345-8BF5F41AD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1903413"/>
              <a:ext cx="477838" cy="541337"/>
              <a:chOff x="4017" y="792"/>
              <a:chExt cx="683" cy="773"/>
            </a:xfrm>
          </p:grpSpPr>
          <p:sp>
            <p:nvSpPr>
              <p:cNvPr id="27845" name="Freeform 201">
                <a:extLst>
                  <a:ext uri="{FF2B5EF4-FFF2-40B4-BE49-F238E27FC236}">
                    <a16:creationId xmlns:a16="http://schemas.microsoft.com/office/drawing/2014/main" id="{FC3C86CC-1AC5-0343-B00B-2613AA585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792"/>
                <a:ext cx="683" cy="773"/>
              </a:xfrm>
              <a:custGeom>
                <a:avLst/>
                <a:gdLst>
                  <a:gd name="T0" fmla="*/ 30675 w 273"/>
                  <a:gd name="T1" fmla="*/ 1064887 h 290"/>
                  <a:gd name="T2" fmla="*/ 514209 w 273"/>
                  <a:gd name="T3" fmla="*/ 1961834 h 290"/>
                  <a:gd name="T4" fmla="*/ 974764 w 273"/>
                  <a:gd name="T5" fmla="*/ 1534357 h 290"/>
                  <a:gd name="T6" fmla="*/ 1040422 w 273"/>
                  <a:gd name="T7" fmla="*/ 910277 h 290"/>
                  <a:gd name="T8" fmla="*/ 682967 w 273"/>
                  <a:gd name="T9" fmla="*/ 122326 h 290"/>
                  <a:gd name="T10" fmla="*/ 30675 w 273"/>
                  <a:gd name="T11" fmla="*/ 1064887 h 2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3" h="290">
                    <a:moveTo>
                      <a:pt x="8" y="157"/>
                    </a:moveTo>
                    <a:cubicBezTo>
                      <a:pt x="9" y="226"/>
                      <a:pt x="73" y="290"/>
                      <a:pt x="134" y="289"/>
                    </a:cubicBezTo>
                    <a:cubicBezTo>
                      <a:pt x="195" y="287"/>
                      <a:pt x="241" y="254"/>
                      <a:pt x="254" y="226"/>
                    </a:cubicBezTo>
                    <a:cubicBezTo>
                      <a:pt x="268" y="198"/>
                      <a:pt x="273" y="157"/>
                      <a:pt x="271" y="134"/>
                    </a:cubicBezTo>
                    <a:cubicBezTo>
                      <a:pt x="264" y="72"/>
                      <a:pt x="236" y="36"/>
                      <a:pt x="178" y="18"/>
                    </a:cubicBezTo>
                    <a:cubicBezTo>
                      <a:pt x="121" y="0"/>
                      <a:pt x="0" y="7"/>
                      <a:pt x="8" y="157"/>
                    </a:cubicBezTo>
                    <a:close/>
                  </a:path>
                </a:pathLst>
              </a:custGeom>
              <a:solidFill>
                <a:srgbClr val="B0D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46" name="Freeform 202">
                <a:extLst>
                  <a:ext uri="{FF2B5EF4-FFF2-40B4-BE49-F238E27FC236}">
                    <a16:creationId xmlns:a16="http://schemas.microsoft.com/office/drawing/2014/main" id="{5D1E33E4-2DBE-8949-A741-B4EAA6709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" y="949"/>
                <a:ext cx="285" cy="531"/>
              </a:xfrm>
              <a:custGeom>
                <a:avLst/>
                <a:gdLst>
                  <a:gd name="T0" fmla="*/ 225908 w 114"/>
                  <a:gd name="T1" fmla="*/ 0 h 199"/>
                  <a:gd name="T2" fmla="*/ 313283 w 114"/>
                  <a:gd name="T3" fmla="*/ 337113 h 199"/>
                  <a:gd name="T4" fmla="*/ 366220 w 114"/>
                  <a:gd name="T5" fmla="*/ 629825 h 199"/>
                  <a:gd name="T6" fmla="*/ 393875 w 114"/>
                  <a:gd name="T7" fmla="*/ 1076772 h 199"/>
                  <a:gd name="T8" fmla="*/ 122083 w 114"/>
                  <a:gd name="T9" fmla="*/ 1344577 h 199"/>
                  <a:gd name="T10" fmla="*/ 0 w 114"/>
                  <a:gd name="T11" fmla="*/ 1151035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" h="199">
                    <a:moveTo>
                      <a:pt x="59" y="0"/>
                    </a:moveTo>
                    <a:cubicBezTo>
                      <a:pt x="70" y="16"/>
                      <a:pt x="79" y="30"/>
                      <a:pt x="82" y="49"/>
                    </a:cubicBezTo>
                    <a:cubicBezTo>
                      <a:pt x="85" y="66"/>
                      <a:pt x="89" y="77"/>
                      <a:pt x="96" y="92"/>
                    </a:cubicBezTo>
                    <a:cubicBezTo>
                      <a:pt x="106" y="113"/>
                      <a:pt x="114" y="134"/>
                      <a:pt x="103" y="157"/>
                    </a:cubicBezTo>
                    <a:cubicBezTo>
                      <a:pt x="94" y="175"/>
                      <a:pt x="51" y="194"/>
                      <a:pt x="32" y="196"/>
                    </a:cubicBezTo>
                    <a:cubicBezTo>
                      <a:pt x="10" y="199"/>
                      <a:pt x="20" y="178"/>
                      <a:pt x="0" y="168"/>
                    </a:cubicBezTo>
                  </a:path>
                </a:pathLst>
              </a:custGeom>
              <a:solidFill>
                <a:srgbClr val="6BB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47" name="Freeform 203">
                <a:extLst>
                  <a:ext uri="{FF2B5EF4-FFF2-40B4-BE49-F238E27FC236}">
                    <a16:creationId xmlns:a16="http://schemas.microsoft.com/office/drawing/2014/main" id="{EFD7CF54-650A-FA45-8150-23265569F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811"/>
                <a:ext cx="525" cy="704"/>
              </a:xfrm>
              <a:custGeom>
                <a:avLst/>
                <a:gdLst>
                  <a:gd name="T0" fmla="*/ 76488 w 210"/>
                  <a:gd name="T1" fmla="*/ 1051157 h 264"/>
                  <a:gd name="T2" fmla="*/ 686845 w 210"/>
                  <a:gd name="T3" fmla="*/ 150643 h 264"/>
                  <a:gd name="T4" fmla="*/ 801563 w 210"/>
                  <a:gd name="T5" fmla="*/ 253099 h 264"/>
                  <a:gd name="T6" fmla="*/ 645833 w 210"/>
                  <a:gd name="T7" fmla="*/ 115051 h 264"/>
                  <a:gd name="T8" fmla="*/ 30595 w 210"/>
                  <a:gd name="T9" fmla="*/ 1015560 h 264"/>
                  <a:gd name="T10" fmla="*/ 313283 w 210"/>
                  <a:gd name="T11" fmla="*/ 1799816 h 264"/>
                  <a:gd name="T12" fmla="*/ 76488 w 210"/>
                  <a:gd name="T13" fmla="*/ 1051157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0" h="264">
                    <a:moveTo>
                      <a:pt x="20" y="154"/>
                    </a:moveTo>
                    <a:cubicBezTo>
                      <a:pt x="12" y="11"/>
                      <a:pt x="125" y="5"/>
                      <a:pt x="180" y="22"/>
                    </a:cubicBezTo>
                    <a:cubicBezTo>
                      <a:pt x="189" y="25"/>
                      <a:pt x="203" y="33"/>
                      <a:pt x="210" y="37"/>
                    </a:cubicBezTo>
                    <a:cubicBezTo>
                      <a:pt x="199" y="29"/>
                      <a:pt x="185" y="22"/>
                      <a:pt x="169" y="17"/>
                    </a:cubicBezTo>
                    <a:cubicBezTo>
                      <a:pt x="114" y="0"/>
                      <a:pt x="0" y="7"/>
                      <a:pt x="8" y="149"/>
                    </a:cubicBezTo>
                    <a:cubicBezTo>
                      <a:pt x="8" y="198"/>
                      <a:pt x="41" y="244"/>
                      <a:pt x="82" y="264"/>
                    </a:cubicBezTo>
                    <a:cubicBezTo>
                      <a:pt x="49" y="241"/>
                      <a:pt x="21" y="195"/>
                      <a:pt x="20" y="154"/>
                    </a:cubicBezTo>
                    <a:close/>
                  </a:path>
                </a:pathLst>
              </a:custGeom>
              <a:solidFill>
                <a:srgbClr val="E1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48" name="Freeform 204">
                <a:extLst>
                  <a:ext uri="{FF2B5EF4-FFF2-40B4-BE49-F238E27FC236}">
                    <a16:creationId xmlns:a16="http://schemas.microsoft.com/office/drawing/2014/main" id="{2CC9A7CF-2CE7-FC48-BEC5-A6F794862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859"/>
                <a:ext cx="440" cy="688"/>
              </a:xfrm>
              <a:custGeom>
                <a:avLst/>
                <a:gdLst>
                  <a:gd name="T0" fmla="*/ 664063 w 176"/>
                  <a:gd name="T1" fmla="*/ 749056 h 258"/>
                  <a:gd name="T2" fmla="*/ 332813 w 176"/>
                  <a:gd name="T3" fmla="*/ 7531 h 258"/>
                  <a:gd name="T4" fmla="*/ 317395 w 176"/>
                  <a:gd name="T5" fmla="*/ 0 h 258"/>
                  <a:gd name="T6" fmla="*/ 554220 w 176"/>
                  <a:gd name="T7" fmla="*/ 702941 h 258"/>
                  <a:gd name="T8" fmla="*/ 534188 w 176"/>
                  <a:gd name="T9" fmla="*/ 1301411 h 258"/>
                  <a:gd name="T10" fmla="*/ 419925 w 176"/>
                  <a:gd name="T11" fmla="*/ 1534429 h 258"/>
                  <a:gd name="T12" fmla="*/ 88675 w 176"/>
                  <a:gd name="T13" fmla="*/ 1705963 h 258"/>
                  <a:gd name="T14" fmla="*/ 0 w 176"/>
                  <a:gd name="T15" fmla="*/ 1690432 h 258"/>
                  <a:gd name="T16" fmla="*/ 164845 w 176"/>
                  <a:gd name="T17" fmla="*/ 1759517 h 258"/>
                  <a:gd name="T18" fmla="*/ 603050 w 176"/>
                  <a:gd name="T19" fmla="*/ 1342429 h 258"/>
                  <a:gd name="T20" fmla="*/ 664063 w 176"/>
                  <a:gd name="T21" fmla="*/ 749056 h 2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258">
                    <a:moveTo>
                      <a:pt x="174" y="110"/>
                    </a:moveTo>
                    <a:cubicBezTo>
                      <a:pt x="167" y="52"/>
                      <a:pt x="141" y="18"/>
                      <a:pt x="87" y="1"/>
                    </a:cubicBezTo>
                    <a:cubicBezTo>
                      <a:pt x="85" y="1"/>
                      <a:pt x="84" y="0"/>
                      <a:pt x="83" y="0"/>
                    </a:cubicBezTo>
                    <a:cubicBezTo>
                      <a:pt x="126" y="18"/>
                      <a:pt x="139" y="52"/>
                      <a:pt x="145" y="103"/>
                    </a:cubicBezTo>
                    <a:cubicBezTo>
                      <a:pt x="147" y="125"/>
                      <a:pt x="152" y="165"/>
                      <a:pt x="140" y="191"/>
                    </a:cubicBezTo>
                    <a:cubicBezTo>
                      <a:pt x="134" y="202"/>
                      <a:pt x="125" y="214"/>
                      <a:pt x="110" y="225"/>
                    </a:cubicBezTo>
                    <a:cubicBezTo>
                      <a:pt x="89" y="240"/>
                      <a:pt x="56" y="250"/>
                      <a:pt x="23" y="250"/>
                    </a:cubicBezTo>
                    <a:cubicBezTo>
                      <a:pt x="15" y="251"/>
                      <a:pt x="8" y="250"/>
                      <a:pt x="0" y="248"/>
                    </a:cubicBezTo>
                    <a:cubicBezTo>
                      <a:pt x="14" y="255"/>
                      <a:pt x="29" y="258"/>
                      <a:pt x="43" y="258"/>
                    </a:cubicBezTo>
                    <a:cubicBezTo>
                      <a:pt x="101" y="256"/>
                      <a:pt x="145" y="223"/>
                      <a:pt x="158" y="197"/>
                    </a:cubicBezTo>
                    <a:cubicBezTo>
                      <a:pt x="171" y="170"/>
                      <a:pt x="176" y="132"/>
                      <a:pt x="174" y="110"/>
                    </a:cubicBezTo>
                    <a:close/>
                  </a:path>
                </a:pathLst>
              </a:custGeom>
              <a:solidFill>
                <a:srgbClr val="6BB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49" name="Freeform 205">
                <a:extLst>
                  <a:ext uri="{FF2B5EF4-FFF2-40B4-BE49-F238E27FC236}">
                    <a16:creationId xmlns:a16="http://schemas.microsoft.com/office/drawing/2014/main" id="{724DF798-824F-8C43-B37B-B7B7C12D6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875"/>
                <a:ext cx="580" cy="674"/>
              </a:xfrm>
              <a:custGeom>
                <a:avLst/>
                <a:gdLst>
                  <a:gd name="T0" fmla="*/ 408988 w 232"/>
                  <a:gd name="T1" fmla="*/ 33292 h 253"/>
                  <a:gd name="T2" fmla="*/ 30595 w 232"/>
                  <a:gd name="T3" fmla="*/ 837177 h 253"/>
                  <a:gd name="T4" fmla="*/ 564770 w 232"/>
                  <a:gd name="T5" fmla="*/ 1527423 h 253"/>
                  <a:gd name="T6" fmla="*/ 709970 w 232"/>
                  <a:gd name="T7" fmla="*/ 715340 h 253"/>
                  <a:gd name="T8" fmla="*/ 408988 w 232"/>
                  <a:gd name="T9" fmla="*/ 33292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253">
                    <a:moveTo>
                      <a:pt x="107" y="5"/>
                    </a:moveTo>
                    <a:cubicBezTo>
                      <a:pt x="56" y="0"/>
                      <a:pt x="0" y="60"/>
                      <a:pt x="8" y="124"/>
                    </a:cubicBezTo>
                    <a:cubicBezTo>
                      <a:pt x="16" y="188"/>
                      <a:pt x="77" y="253"/>
                      <a:pt x="148" y="226"/>
                    </a:cubicBezTo>
                    <a:cubicBezTo>
                      <a:pt x="232" y="195"/>
                      <a:pt x="196" y="127"/>
                      <a:pt x="186" y="106"/>
                    </a:cubicBezTo>
                    <a:cubicBezTo>
                      <a:pt x="176" y="84"/>
                      <a:pt x="193" y="13"/>
                      <a:pt x="107" y="5"/>
                    </a:cubicBezTo>
                    <a:close/>
                  </a:path>
                </a:pathLst>
              </a:custGeom>
              <a:solidFill>
                <a:srgbClr val="BB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50" name="Freeform 206">
                <a:extLst>
                  <a:ext uri="{FF2B5EF4-FFF2-40B4-BE49-F238E27FC236}">
                    <a16:creationId xmlns:a16="http://schemas.microsoft.com/office/drawing/2014/main" id="{F29F6AA8-98E6-7B42-A633-25443C489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928"/>
                <a:ext cx="385" cy="563"/>
              </a:xfrm>
              <a:custGeom>
                <a:avLst/>
                <a:gdLst>
                  <a:gd name="T0" fmla="*/ 424345 w 154"/>
                  <a:gd name="T1" fmla="*/ 608464 h 211"/>
                  <a:gd name="T2" fmla="*/ 225908 w 154"/>
                  <a:gd name="T3" fmla="*/ 0 h 211"/>
                  <a:gd name="T4" fmla="*/ 358908 w 154"/>
                  <a:gd name="T5" fmla="*/ 514222 h 211"/>
                  <a:gd name="T6" fmla="*/ 351095 w 154"/>
                  <a:gd name="T7" fmla="*/ 987046 h 211"/>
                  <a:gd name="T8" fmla="*/ 213675 w 154"/>
                  <a:gd name="T9" fmla="*/ 1310280 h 211"/>
                  <a:gd name="T10" fmla="*/ 0 w 154"/>
                  <a:gd name="T11" fmla="*/ 1323002 h 211"/>
                  <a:gd name="T12" fmla="*/ 290050 w 154"/>
                  <a:gd name="T13" fmla="*/ 1377090 h 211"/>
                  <a:gd name="T14" fmla="*/ 424345 w 154"/>
                  <a:gd name="T15" fmla="*/ 608464 h 2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4" h="211">
                    <a:moveTo>
                      <a:pt x="111" y="89"/>
                    </a:moveTo>
                    <a:cubicBezTo>
                      <a:pt x="103" y="71"/>
                      <a:pt x="114" y="16"/>
                      <a:pt x="59" y="0"/>
                    </a:cubicBezTo>
                    <a:cubicBezTo>
                      <a:pt x="97" y="16"/>
                      <a:pt x="89" y="54"/>
                      <a:pt x="94" y="75"/>
                    </a:cubicBezTo>
                    <a:cubicBezTo>
                      <a:pt x="97" y="88"/>
                      <a:pt x="98" y="119"/>
                      <a:pt x="92" y="144"/>
                    </a:cubicBezTo>
                    <a:cubicBezTo>
                      <a:pt x="89" y="162"/>
                      <a:pt x="88" y="179"/>
                      <a:pt x="56" y="191"/>
                    </a:cubicBezTo>
                    <a:cubicBezTo>
                      <a:pt x="36" y="199"/>
                      <a:pt x="17" y="199"/>
                      <a:pt x="0" y="193"/>
                    </a:cubicBezTo>
                    <a:cubicBezTo>
                      <a:pt x="22" y="206"/>
                      <a:pt x="48" y="211"/>
                      <a:pt x="76" y="201"/>
                    </a:cubicBezTo>
                    <a:cubicBezTo>
                      <a:pt x="154" y="172"/>
                      <a:pt x="120" y="109"/>
                      <a:pt x="111" y="89"/>
                    </a:cubicBezTo>
                    <a:close/>
                  </a:path>
                </a:pathLst>
              </a:custGeom>
              <a:solidFill>
                <a:srgbClr val="9E7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51" name="Freeform 207">
                <a:extLst>
                  <a:ext uri="{FF2B5EF4-FFF2-40B4-BE49-F238E27FC236}">
                    <a16:creationId xmlns:a16="http://schemas.microsoft.com/office/drawing/2014/main" id="{56F38DD9-47C2-2D4D-8F84-19AC9A3AE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1003"/>
                <a:ext cx="195" cy="464"/>
              </a:xfrm>
              <a:custGeom>
                <a:avLst/>
                <a:gdLst>
                  <a:gd name="T0" fmla="*/ 0 w 78"/>
                  <a:gd name="T1" fmla="*/ 1178432 h 174"/>
                  <a:gd name="T2" fmla="*/ 134300 w 78"/>
                  <a:gd name="T3" fmla="*/ 417088 h 174"/>
                  <a:gd name="T4" fmla="*/ 76488 w 78"/>
                  <a:gd name="T5" fmla="*/ 0 h 174"/>
                  <a:gd name="T6" fmla="*/ 111845 w 78"/>
                  <a:gd name="T7" fmla="*/ 395891 h 174"/>
                  <a:gd name="T8" fmla="*/ 111845 w 78"/>
                  <a:gd name="T9" fmla="*/ 994211 h 174"/>
                  <a:gd name="T10" fmla="*/ 0 w 78"/>
                  <a:gd name="T11" fmla="*/ 1178432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8" h="174">
                    <a:moveTo>
                      <a:pt x="0" y="173"/>
                    </a:moveTo>
                    <a:cubicBezTo>
                      <a:pt x="78" y="144"/>
                      <a:pt x="44" y="81"/>
                      <a:pt x="35" y="61"/>
                    </a:cubicBezTo>
                    <a:cubicBezTo>
                      <a:pt x="30" y="49"/>
                      <a:pt x="32" y="22"/>
                      <a:pt x="20" y="0"/>
                    </a:cubicBezTo>
                    <a:cubicBezTo>
                      <a:pt x="26" y="11"/>
                      <a:pt x="30" y="39"/>
                      <a:pt x="29" y="58"/>
                    </a:cubicBezTo>
                    <a:cubicBezTo>
                      <a:pt x="27" y="76"/>
                      <a:pt x="52" y="117"/>
                      <a:pt x="29" y="146"/>
                    </a:cubicBezTo>
                    <a:cubicBezTo>
                      <a:pt x="5" y="174"/>
                      <a:pt x="0" y="173"/>
                      <a:pt x="0" y="173"/>
                    </a:cubicBezTo>
                    <a:close/>
                  </a:path>
                </a:pathLst>
              </a:custGeom>
              <a:solidFill>
                <a:srgbClr val="854F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52" name="Freeform 208">
                <a:extLst>
                  <a:ext uri="{FF2B5EF4-FFF2-40B4-BE49-F238E27FC236}">
                    <a16:creationId xmlns:a16="http://schemas.microsoft.com/office/drawing/2014/main" id="{B1D6163A-0F6F-FE4E-8A23-5C14BFC53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891"/>
                <a:ext cx="301" cy="536"/>
              </a:xfrm>
              <a:custGeom>
                <a:avLst/>
                <a:gdLst>
                  <a:gd name="T0" fmla="*/ 125527 w 120"/>
                  <a:gd name="T1" fmla="*/ 879219 h 201"/>
                  <a:gd name="T2" fmla="*/ 412485 w 120"/>
                  <a:gd name="T3" fmla="*/ 33429 h 201"/>
                  <a:gd name="T4" fmla="*/ 396771 w 120"/>
                  <a:gd name="T5" fmla="*/ 27669 h 201"/>
                  <a:gd name="T6" fmla="*/ 31201 w 120"/>
                  <a:gd name="T7" fmla="*/ 805453 h 201"/>
                  <a:gd name="T8" fmla="*/ 219148 w 120"/>
                  <a:gd name="T9" fmla="*/ 1370432 h 201"/>
                  <a:gd name="T10" fmla="*/ 125527 w 120"/>
                  <a:gd name="T11" fmla="*/ 879219 h 2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201">
                    <a:moveTo>
                      <a:pt x="32" y="129"/>
                    </a:moveTo>
                    <a:cubicBezTo>
                      <a:pt x="25" y="69"/>
                      <a:pt x="57" y="1"/>
                      <a:pt x="105" y="5"/>
                    </a:cubicBezTo>
                    <a:cubicBezTo>
                      <a:pt x="112" y="6"/>
                      <a:pt x="120" y="6"/>
                      <a:pt x="101" y="4"/>
                    </a:cubicBezTo>
                    <a:cubicBezTo>
                      <a:pt x="53" y="0"/>
                      <a:pt x="0" y="58"/>
                      <a:pt x="8" y="118"/>
                    </a:cubicBezTo>
                    <a:cubicBezTo>
                      <a:pt x="12" y="149"/>
                      <a:pt x="30" y="182"/>
                      <a:pt x="56" y="201"/>
                    </a:cubicBezTo>
                    <a:cubicBezTo>
                      <a:pt x="42" y="180"/>
                      <a:pt x="37" y="163"/>
                      <a:pt x="32" y="129"/>
                    </a:cubicBezTo>
                    <a:close/>
                  </a:path>
                </a:pathLst>
              </a:custGeom>
              <a:solidFill>
                <a:srgbClr val="D8C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53" name="Freeform 209">
                <a:extLst>
                  <a:ext uri="{FF2B5EF4-FFF2-40B4-BE49-F238E27FC236}">
                    <a16:creationId xmlns:a16="http://schemas.microsoft.com/office/drawing/2014/main" id="{61AB6215-6BE7-3849-A51F-5640E6337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907"/>
                <a:ext cx="200" cy="416"/>
              </a:xfrm>
              <a:custGeom>
                <a:avLst/>
                <a:gdLst>
                  <a:gd name="T0" fmla="*/ 305208 w 80"/>
                  <a:gd name="T1" fmla="*/ 0 h 156"/>
                  <a:gd name="T2" fmla="*/ 27658 w 80"/>
                  <a:gd name="T3" fmla="*/ 764189 h 156"/>
                  <a:gd name="T4" fmla="*/ 84300 w 80"/>
                  <a:gd name="T5" fmla="*/ 1063288 h 156"/>
                  <a:gd name="T6" fmla="*/ 305208 w 80"/>
                  <a:gd name="T7" fmla="*/ 0 h 1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0" h="156">
                    <a:moveTo>
                      <a:pt x="80" y="0"/>
                    </a:moveTo>
                    <a:cubicBezTo>
                      <a:pt x="39" y="9"/>
                      <a:pt x="0" y="60"/>
                      <a:pt x="7" y="112"/>
                    </a:cubicBezTo>
                    <a:cubicBezTo>
                      <a:pt x="9" y="127"/>
                      <a:pt x="14" y="142"/>
                      <a:pt x="22" y="156"/>
                    </a:cubicBezTo>
                    <a:cubicBezTo>
                      <a:pt x="6" y="125"/>
                      <a:pt x="9" y="25"/>
                      <a:pt x="80" y="0"/>
                    </a:cubicBezTo>
                  </a:path>
                </a:pathLst>
              </a:custGeom>
              <a:solidFill>
                <a:srgbClr val="F2EB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54" name="Freeform 210">
                <a:extLst>
                  <a:ext uri="{FF2B5EF4-FFF2-40B4-BE49-F238E27FC236}">
                    <a16:creationId xmlns:a16="http://schemas.microsoft.com/office/drawing/2014/main" id="{0D109699-1BBE-B441-9147-A590A8C62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939"/>
                <a:ext cx="345" cy="608"/>
              </a:xfrm>
              <a:custGeom>
                <a:avLst/>
                <a:gdLst>
                  <a:gd name="T0" fmla="*/ 0 w 138"/>
                  <a:gd name="T1" fmla="*/ 1554509 h 228"/>
                  <a:gd name="T2" fmla="*/ 439458 w 138"/>
                  <a:gd name="T3" fmla="*/ 1138141 h 228"/>
                  <a:gd name="T4" fmla="*/ 500520 w 138"/>
                  <a:gd name="T5" fmla="*/ 544768 h 228"/>
                  <a:gd name="T6" fmla="*/ 366220 w 138"/>
                  <a:gd name="T7" fmla="*/ 0 h 228"/>
                  <a:gd name="T8" fmla="*/ 393875 w 138"/>
                  <a:gd name="T9" fmla="*/ 1146061 h 228"/>
                  <a:gd name="T10" fmla="*/ 0 w 138"/>
                  <a:gd name="T11" fmla="*/ 1554509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" h="228">
                    <a:moveTo>
                      <a:pt x="0" y="228"/>
                    </a:moveTo>
                    <a:cubicBezTo>
                      <a:pt x="58" y="226"/>
                      <a:pt x="102" y="193"/>
                      <a:pt x="115" y="167"/>
                    </a:cubicBezTo>
                    <a:cubicBezTo>
                      <a:pt x="128" y="140"/>
                      <a:pt x="133" y="102"/>
                      <a:pt x="131" y="80"/>
                    </a:cubicBezTo>
                    <a:cubicBezTo>
                      <a:pt x="127" y="45"/>
                      <a:pt x="116" y="19"/>
                      <a:pt x="96" y="0"/>
                    </a:cubicBezTo>
                    <a:cubicBezTo>
                      <a:pt x="119" y="30"/>
                      <a:pt x="138" y="112"/>
                      <a:pt x="103" y="168"/>
                    </a:cubicBezTo>
                    <a:cubicBezTo>
                      <a:pt x="68" y="223"/>
                      <a:pt x="21" y="224"/>
                      <a:pt x="0" y="228"/>
                    </a:cubicBezTo>
                    <a:close/>
                  </a:path>
                </a:pathLst>
              </a:custGeom>
              <a:solidFill>
                <a:srgbClr val="1A9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55" name="Oval 211">
                <a:extLst>
                  <a:ext uri="{FF2B5EF4-FFF2-40B4-BE49-F238E27FC236}">
                    <a16:creationId xmlns:a16="http://schemas.microsoft.com/office/drawing/2014/main" id="{EC1BEBA3-1EE2-8940-BEAE-E84C72FF0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0" y="1088"/>
                <a:ext cx="15" cy="19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56" name="Oval 212">
                <a:extLst>
                  <a:ext uri="{FF2B5EF4-FFF2-40B4-BE49-F238E27FC236}">
                    <a16:creationId xmlns:a16="http://schemas.microsoft.com/office/drawing/2014/main" id="{3D52C36D-03A6-2647-A8D1-0B408CB7E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1147"/>
                <a:ext cx="22" cy="2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57" name="Oval 213">
                <a:extLst>
                  <a:ext uri="{FF2B5EF4-FFF2-40B4-BE49-F238E27FC236}">
                    <a16:creationId xmlns:a16="http://schemas.microsoft.com/office/drawing/2014/main" id="{D5FF88EE-D995-794F-94D1-9B21847AD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1320"/>
                <a:ext cx="20" cy="2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58" name="Oval 214">
                <a:extLst>
                  <a:ext uri="{FF2B5EF4-FFF2-40B4-BE49-F238E27FC236}">
                    <a16:creationId xmlns:a16="http://schemas.microsoft.com/office/drawing/2014/main" id="{3E6617C6-1C39-5C47-9306-A9D2EB4E8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5" y="1435"/>
                <a:ext cx="22" cy="2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59" name="Oval 215">
                <a:extLst>
                  <a:ext uri="{FF2B5EF4-FFF2-40B4-BE49-F238E27FC236}">
                    <a16:creationId xmlns:a16="http://schemas.microsoft.com/office/drawing/2014/main" id="{0663F5D6-DC6A-564B-8238-8EBD05670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1485"/>
                <a:ext cx="22" cy="22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0" name="Oval 216">
                <a:extLst>
                  <a:ext uri="{FF2B5EF4-FFF2-40B4-BE49-F238E27FC236}">
                    <a16:creationId xmlns:a16="http://schemas.microsoft.com/office/drawing/2014/main" id="{F065A9EE-5124-0C46-A142-AEBC0999D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1451"/>
                <a:ext cx="17" cy="1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1" name="Oval 217">
                <a:extLst>
                  <a:ext uri="{FF2B5EF4-FFF2-40B4-BE49-F238E27FC236}">
                    <a16:creationId xmlns:a16="http://schemas.microsoft.com/office/drawing/2014/main" id="{76318A1D-8164-0640-8340-17104C0C3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5" y="1368"/>
                <a:ext cx="12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2" name="Oval 218">
                <a:extLst>
                  <a:ext uri="{FF2B5EF4-FFF2-40B4-BE49-F238E27FC236}">
                    <a16:creationId xmlns:a16="http://schemas.microsoft.com/office/drawing/2014/main" id="{1F3CAE69-E61E-5842-A471-C1AEBC479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5" y="1256"/>
                <a:ext cx="12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3" name="Oval 219">
                <a:extLst>
                  <a:ext uri="{FF2B5EF4-FFF2-40B4-BE49-F238E27FC236}">
                    <a16:creationId xmlns:a16="http://schemas.microsoft.com/office/drawing/2014/main" id="{EDAF64A5-0FF0-7046-8FC4-BC6D5E613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" y="1240"/>
                <a:ext cx="10" cy="1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4" name="Oval 220">
                <a:extLst>
                  <a:ext uri="{FF2B5EF4-FFF2-40B4-BE49-F238E27FC236}">
                    <a16:creationId xmlns:a16="http://schemas.microsoft.com/office/drawing/2014/main" id="{2AAB06CC-0EC0-CE49-A0C5-D6167BF27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" y="1408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5" name="Oval 221">
                <a:extLst>
                  <a:ext uri="{FF2B5EF4-FFF2-40B4-BE49-F238E27FC236}">
                    <a16:creationId xmlns:a16="http://schemas.microsoft.com/office/drawing/2014/main" id="{DE9BD23D-C8F2-534B-9F5A-7145C907B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" y="1488"/>
                <a:ext cx="13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6" name="Oval 222">
                <a:extLst>
                  <a:ext uri="{FF2B5EF4-FFF2-40B4-BE49-F238E27FC236}">
                    <a16:creationId xmlns:a16="http://schemas.microsoft.com/office/drawing/2014/main" id="{B8FEF97A-2DD5-A641-ABA2-C2B70C6F4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7" y="1520"/>
                <a:ext cx="8" cy="1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7" name="Oval 223">
                <a:extLst>
                  <a:ext uri="{FF2B5EF4-FFF2-40B4-BE49-F238E27FC236}">
                    <a16:creationId xmlns:a16="http://schemas.microsoft.com/office/drawing/2014/main" id="{BEE48127-859A-064B-A2F5-C02E1CD1E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1232"/>
                <a:ext cx="17" cy="16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8" name="Oval 224">
                <a:extLst>
                  <a:ext uri="{FF2B5EF4-FFF2-40B4-BE49-F238E27FC236}">
                    <a16:creationId xmlns:a16="http://schemas.microsoft.com/office/drawing/2014/main" id="{F31F305A-31E9-6041-910B-96E91DF02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1083"/>
                <a:ext cx="12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9" name="Oval 225">
                <a:extLst>
                  <a:ext uri="{FF2B5EF4-FFF2-40B4-BE49-F238E27FC236}">
                    <a16:creationId xmlns:a16="http://schemas.microsoft.com/office/drawing/2014/main" id="{84E3D4B7-91F9-AF40-8626-25451068A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" y="987"/>
                <a:ext cx="13" cy="16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70" name="Oval 226">
                <a:extLst>
                  <a:ext uri="{FF2B5EF4-FFF2-40B4-BE49-F238E27FC236}">
                    <a16:creationId xmlns:a16="http://schemas.microsoft.com/office/drawing/2014/main" id="{8464E0DE-576F-074F-A236-770E7E374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2" y="1211"/>
                <a:ext cx="13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71" name="Oval 227">
                <a:extLst>
                  <a:ext uri="{FF2B5EF4-FFF2-40B4-BE49-F238E27FC236}">
                    <a16:creationId xmlns:a16="http://schemas.microsoft.com/office/drawing/2014/main" id="{5FDAE5F5-49F6-4B46-A76E-63467DB82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0" y="883"/>
                <a:ext cx="10" cy="10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72" name="Oval 228">
                <a:extLst>
                  <a:ext uri="{FF2B5EF4-FFF2-40B4-BE49-F238E27FC236}">
                    <a16:creationId xmlns:a16="http://schemas.microsoft.com/office/drawing/2014/main" id="{CAB3EF67-9989-0C47-8588-A0A083AFA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7" y="960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73" name="Oval 229">
                <a:extLst>
                  <a:ext uri="{FF2B5EF4-FFF2-40B4-BE49-F238E27FC236}">
                    <a16:creationId xmlns:a16="http://schemas.microsoft.com/office/drawing/2014/main" id="{1FA01B80-EFEE-9343-AF7B-4EEAFA103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1043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74" name="Oval 230">
                <a:extLst>
                  <a:ext uri="{FF2B5EF4-FFF2-40B4-BE49-F238E27FC236}">
                    <a16:creationId xmlns:a16="http://schemas.microsoft.com/office/drawing/2014/main" id="{EF93993A-944F-2B42-A360-B5CB87EBB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0" y="1139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75" name="Oval 231">
                <a:extLst>
                  <a:ext uri="{FF2B5EF4-FFF2-40B4-BE49-F238E27FC236}">
                    <a16:creationId xmlns:a16="http://schemas.microsoft.com/office/drawing/2014/main" id="{EBAA7701-CCF5-5F4C-90DB-39DF868E1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7" y="1179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76" name="Oval 232">
                <a:extLst>
                  <a:ext uri="{FF2B5EF4-FFF2-40B4-BE49-F238E27FC236}">
                    <a16:creationId xmlns:a16="http://schemas.microsoft.com/office/drawing/2014/main" id="{2C3BC087-B0FD-EA46-B68C-1B23679FF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" y="1120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77" name="Oval 233">
                <a:extLst>
                  <a:ext uri="{FF2B5EF4-FFF2-40B4-BE49-F238E27FC236}">
                    <a16:creationId xmlns:a16="http://schemas.microsoft.com/office/drawing/2014/main" id="{0694EE67-5A91-874E-A701-871C4311B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869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78" name="Oval 234">
                <a:extLst>
                  <a:ext uri="{FF2B5EF4-FFF2-40B4-BE49-F238E27FC236}">
                    <a16:creationId xmlns:a16="http://schemas.microsoft.com/office/drawing/2014/main" id="{90D66E20-A8CF-FC4B-B005-97385B9A0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864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79" name="Oval 235">
                <a:extLst>
                  <a:ext uri="{FF2B5EF4-FFF2-40B4-BE49-F238E27FC236}">
                    <a16:creationId xmlns:a16="http://schemas.microsoft.com/office/drawing/2014/main" id="{FDEE7009-7F8F-4C49-8D9C-C3B6A88A5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907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80" name="Oval 236">
                <a:extLst>
                  <a:ext uri="{FF2B5EF4-FFF2-40B4-BE49-F238E27FC236}">
                    <a16:creationId xmlns:a16="http://schemas.microsoft.com/office/drawing/2014/main" id="{214DCAAB-1899-EF4B-8988-F6402E790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5" y="920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81" name="Oval 237">
                <a:extLst>
                  <a:ext uri="{FF2B5EF4-FFF2-40B4-BE49-F238E27FC236}">
                    <a16:creationId xmlns:a16="http://schemas.microsoft.com/office/drawing/2014/main" id="{641904FA-4DAF-EB45-9AF4-0DD5DA42B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2" y="1051"/>
                <a:ext cx="10" cy="10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82" name="Oval 238">
                <a:extLst>
                  <a:ext uri="{FF2B5EF4-FFF2-40B4-BE49-F238E27FC236}">
                    <a16:creationId xmlns:a16="http://schemas.microsoft.com/office/drawing/2014/main" id="{3D087FDA-3861-884D-BA84-101201172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7" y="1496"/>
                <a:ext cx="10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83" name="Freeform 239">
                <a:extLst>
                  <a:ext uri="{FF2B5EF4-FFF2-40B4-BE49-F238E27FC236}">
                    <a16:creationId xmlns:a16="http://schemas.microsoft.com/office/drawing/2014/main" id="{818540CB-2AF4-E44C-AD88-DF41BE8A0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792"/>
                <a:ext cx="683" cy="773"/>
              </a:xfrm>
              <a:custGeom>
                <a:avLst/>
                <a:gdLst>
                  <a:gd name="T0" fmla="*/ 30675 w 273"/>
                  <a:gd name="T1" fmla="*/ 1064887 h 290"/>
                  <a:gd name="T2" fmla="*/ 514209 w 273"/>
                  <a:gd name="T3" fmla="*/ 1961834 h 290"/>
                  <a:gd name="T4" fmla="*/ 974764 w 273"/>
                  <a:gd name="T5" fmla="*/ 1534357 h 290"/>
                  <a:gd name="T6" fmla="*/ 1040422 w 273"/>
                  <a:gd name="T7" fmla="*/ 910277 h 290"/>
                  <a:gd name="T8" fmla="*/ 682967 w 273"/>
                  <a:gd name="T9" fmla="*/ 122326 h 290"/>
                  <a:gd name="T10" fmla="*/ 30675 w 273"/>
                  <a:gd name="T11" fmla="*/ 1064887 h 2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3" h="290">
                    <a:moveTo>
                      <a:pt x="8" y="157"/>
                    </a:moveTo>
                    <a:cubicBezTo>
                      <a:pt x="9" y="226"/>
                      <a:pt x="73" y="290"/>
                      <a:pt x="134" y="289"/>
                    </a:cubicBezTo>
                    <a:cubicBezTo>
                      <a:pt x="195" y="287"/>
                      <a:pt x="241" y="254"/>
                      <a:pt x="254" y="226"/>
                    </a:cubicBezTo>
                    <a:cubicBezTo>
                      <a:pt x="268" y="198"/>
                      <a:pt x="273" y="157"/>
                      <a:pt x="271" y="134"/>
                    </a:cubicBezTo>
                    <a:cubicBezTo>
                      <a:pt x="264" y="72"/>
                      <a:pt x="236" y="36"/>
                      <a:pt x="178" y="18"/>
                    </a:cubicBezTo>
                    <a:cubicBezTo>
                      <a:pt x="121" y="0"/>
                      <a:pt x="0" y="7"/>
                      <a:pt x="8" y="15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84" name="Freeform 240">
                <a:extLst>
                  <a:ext uri="{FF2B5EF4-FFF2-40B4-BE49-F238E27FC236}">
                    <a16:creationId xmlns:a16="http://schemas.microsoft.com/office/drawing/2014/main" id="{7A5187D6-1A8E-9B40-90DE-EEF5D2D75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875"/>
                <a:ext cx="580" cy="674"/>
              </a:xfrm>
              <a:custGeom>
                <a:avLst/>
                <a:gdLst>
                  <a:gd name="T0" fmla="*/ 408988 w 232"/>
                  <a:gd name="T1" fmla="*/ 33292 h 253"/>
                  <a:gd name="T2" fmla="*/ 30595 w 232"/>
                  <a:gd name="T3" fmla="*/ 837177 h 253"/>
                  <a:gd name="T4" fmla="*/ 564770 w 232"/>
                  <a:gd name="T5" fmla="*/ 1527423 h 253"/>
                  <a:gd name="T6" fmla="*/ 709970 w 232"/>
                  <a:gd name="T7" fmla="*/ 715340 h 253"/>
                  <a:gd name="T8" fmla="*/ 408988 w 232"/>
                  <a:gd name="T9" fmla="*/ 33292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253">
                    <a:moveTo>
                      <a:pt x="107" y="5"/>
                    </a:moveTo>
                    <a:cubicBezTo>
                      <a:pt x="56" y="0"/>
                      <a:pt x="0" y="60"/>
                      <a:pt x="8" y="124"/>
                    </a:cubicBezTo>
                    <a:cubicBezTo>
                      <a:pt x="16" y="188"/>
                      <a:pt x="77" y="253"/>
                      <a:pt x="148" y="226"/>
                    </a:cubicBezTo>
                    <a:cubicBezTo>
                      <a:pt x="232" y="195"/>
                      <a:pt x="196" y="127"/>
                      <a:pt x="186" y="106"/>
                    </a:cubicBezTo>
                    <a:cubicBezTo>
                      <a:pt x="176" y="84"/>
                      <a:pt x="193" y="13"/>
                      <a:pt x="10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85" name="Freeform 241">
                <a:extLst>
                  <a:ext uri="{FF2B5EF4-FFF2-40B4-BE49-F238E27FC236}">
                    <a16:creationId xmlns:a16="http://schemas.microsoft.com/office/drawing/2014/main" id="{6858E9D0-48AA-2C40-B258-894DFFDCD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933"/>
                <a:ext cx="78" cy="83"/>
              </a:xfrm>
              <a:custGeom>
                <a:avLst/>
                <a:gdLst>
                  <a:gd name="T0" fmla="*/ 8376 w 31"/>
                  <a:gd name="T1" fmla="*/ 142969 h 31"/>
                  <a:gd name="T2" fmla="*/ 44684 w 31"/>
                  <a:gd name="T3" fmla="*/ 20654 h 31"/>
                  <a:gd name="T4" fmla="*/ 112431 w 31"/>
                  <a:gd name="T5" fmla="*/ 77019 h 31"/>
                  <a:gd name="T6" fmla="*/ 80473 w 31"/>
                  <a:gd name="T7" fmla="*/ 206212 h 31"/>
                  <a:gd name="T8" fmla="*/ 8376 w 31"/>
                  <a:gd name="T9" fmla="*/ 14296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" y="20"/>
                    </a:moveTo>
                    <a:cubicBezTo>
                      <a:pt x="0" y="13"/>
                      <a:pt x="3" y="5"/>
                      <a:pt x="11" y="3"/>
                    </a:cubicBezTo>
                    <a:cubicBezTo>
                      <a:pt x="18" y="0"/>
                      <a:pt x="26" y="4"/>
                      <a:pt x="28" y="11"/>
                    </a:cubicBezTo>
                    <a:cubicBezTo>
                      <a:pt x="31" y="18"/>
                      <a:pt x="27" y="26"/>
                      <a:pt x="20" y="29"/>
                    </a:cubicBezTo>
                    <a:cubicBezTo>
                      <a:pt x="13" y="31"/>
                      <a:pt x="5" y="27"/>
                      <a:pt x="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86" name="Freeform 242">
                <a:extLst>
                  <a:ext uri="{FF2B5EF4-FFF2-40B4-BE49-F238E27FC236}">
                    <a16:creationId xmlns:a16="http://schemas.microsoft.com/office/drawing/2014/main" id="{C4BB6335-A765-8E4F-98AF-F7896EF76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915"/>
                <a:ext cx="28" cy="29"/>
              </a:xfrm>
              <a:custGeom>
                <a:avLst/>
                <a:gdLst>
                  <a:gd name="T0" fmla="*/ 5463 w 11"/>
                  <a:gd name="T1" fmla="*/ 41647 h 11"/>
                  <a:gd name="T2" fmla="*/ 17416 w 11"/>
                  <a:gd name="T3" fmla="*/ 7000 h 11"/>
                  <a:gd name="T4" fmla="*/ 44332 w 11"/>
                  <a:gd name="T5" fmla="*/ 25451 h 11"/>
                  <a:gd name="T6" fmla="*/ 31867 w 11"/>
                  <a:gd name="T7" fmla="*/ 61108 h 11"/>
                  <a:gd name="T8" fmla="*/ 5463 w 11"/>
                  <a:gd name="T9" fmla="*/ 4164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7"/>
                    </a:moveTo>
                    <a:cubicBezTo>
                      <a:pt x="0" y="4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4"/>
                    </a:cubicBezTo>
                    <a:cubicBezTo>
                      <a:pt x="11" y="6"/>
                      <a:pt x="9" y="9"/>
                      <a:pt x="7" y="10"/>
                    </a:cubicBezTo>
                    <a:cubicBezTo>
                      <a:pt x="4" y="11"/>
                      <a:pt x="1" y="10"/>
                      <a:pt x="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87" name="Freeform 243">
                <a:extLst>
                  <a:ext uri="{FF2B5EF4-FFF2-40B4-BE49-F238E27FC236}">
                    <a16:creationId xmlns:a16="http://schemas.microsoft.com/office/drawing/2014/main" id="{3384E635-53F0-0A42-A4EF-A42607FD8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1013"/>
                <a:ext cx="28" cy="30"/>
              </a:xfrm>
              <a:custGeom>
                <a:avLst/>
                <a:gdLst>
                  <a:gd name="T0" fmla="*/ 5463 w 11"/>
                  <a:gd name="T1" fmla="*/ 58358 h 11"/>
                  <a:gd name="T2" fmla="*/ 17416 w 11"/>
                  <a:gd name="T3" fmla="*/ 9068 h 11"/>
                  <a:gd name="T4" fmla="*/ 44332 w 11"/>
                  <a:gd name="T5" fmla="*/ 33799 h 11"/>
                  <a:gd name="T6" fmla="*/ 31867 w 11"/>
                  <a:gd name="T7" fmla="*/ 83149 h 11"/>
                  <a:gd name="T8" fmla="*/ 5463 w 11"/>
                  <a:gd name="T9" fmla="*/ 5835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7"/>
                    </a:move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4"/>
                    </a:cubicBezTo>
                    <a:cubicBezTo>
                      <a:pt x="11" y="6"/>
                      <a:pt x="10" y="9"/>
                      <a:pt x="7" y="10"/>
                    </a:cubicBezTo>
                    <a:cubicBezTo>
                      <a:pt x="5" y="11"/>
                      <a:pt x="2" y="10"/>
                      <a:pt x="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7844" name="ZoneTexte 7">
              <a:extLst>
                <a:ext uri="{FF2B5EF4-FFF2-40B4-BE49-F238E27FC236}">
                  <a16:creationId xmlns:a16="http://schemas.microsoft.com/office/drawing/2014/main" id="{5D11FF71-6BE9-B245-880B-0C4ABDE15D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9103" y="2038013"/>
              <a:ext cx="3642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NK</a:t>
              </a:r>
              <a:endParaRPr lang="en-US" altLang="fr-FR" sz="1200"/>
            </a:p>
          </p:txBody>
        </p:sp>
      </p:grpSp>
      <p:grpSp>
        <p:nvGrpSpPr>
          <p:cNvPr id="27651" name="Groupe 67">
            <a:extLst>
              <a:ext uri="{FF2B5EF4-FFF2-40B4-BE49-F238E27FC236}">
                <a16:creationId xmlns:a16="http://schemas.microsoft.com/office/drawing/2014/main" id="{BF4922A3-4BB3-B847-8D56-866801EB77E1}"/>
              </a:ext>
            </a:extLst>
          </p:cNvPr>
          <p:cNvGrpSpPr>
            <a:grpSpLocks/>
          </p:cNvGrpSpPr>
          <p:nvPr/>
        </p:nvGrpSpPr>
        <p:grpSpPr bwMode="auto">
          <a:xfrm>
            <a:off x="731838" y="3140075"/>
            <a:ext cx="650875" cy="708025"/>
            <a:chOff x="3485493" y="1953873"/>
            <a:chExt cx="650875" cy="708025"/>
          </a:xfrm>
        </p:grpSpPr>
        <p:grpSp>
          <p:nvGrpSpPr>
            <p:cNvPr id="27830" name="Group 2231">
              <a:extLst>
                <a:ext uri="{FF2B5EF4-FFF2-40B4-BE49-F238E27FC236}">
                  <a16:creationId xmlns:a16="http://schemas.microsoft.com/office/drawing/2014/main" id="{9F9E3573-4CB7-AE43-BBE5-0DCFB1D99E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5493" y="1953873"/>
              <a:ext cx="650875" cy="708025"/>
              <a:chOff x="4318" y="762"/>
              <a:chExt cx="894" cy="972"/>
            </a:xfrm>
          </p:grpSpPr>
          <p:sp>
            <p:nvSpPr>
              <p:cNvPr id="27832" name="Freeform 2232">
                <a:extLst>
                  <a:ext uri="{FF2B5EF4-FFF2-40B4-BE49-F238E27FC236}">
                    <a16:creationId xmlns:a16="http://schemas.microsoft.com/office/drawing/2014/main" id="{D6983F92-DF49-7E4C-B321-372412764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762"/>
                <a:ext cx="894" cy="972"/>
              </a:xfrm>
              <a:custGeom>
                <a:avLst/>
                <a:gdLst>
                  <a:gd name="T0" fmla="*/ 212992 w 447"/>
                  <a:gd name="T1" fmla="*/ 259938 h 456"/>
                  <a:gd name="T2" fmla="*/ 215552 w 447"/>
                  <a:gd name="T3" fmla="*/ 183753 h 456"/>
                  <a:gd name="T4" fmla="*/ 201728 w 447"/>
                  <a:gd name="T5" fmla="*/ 118953 h 456"/>
                  <a:gd name="T6" fmla="*/ 196608 w 447"/>
                  <a:gd name="T7" fmla="*/ 102787 h 456"/>
                  <a:gd name="T8" fmla="*/ 194560 w 447"/>
                  <a:gd name="T9" fmla="*/ 59185 h 456"/>
                  <a:gd name="T10" fmla="*/ 189952 w 447"/>
                  <a:gd name="T11" fmla="*/ 42587 h 456"/>
                  <a:gd name="T12" fmla="*/ 179712 w 447"/>
                  <a:gd name="T13" fmla="*/ 57945 h 456"/>
                  <a:gd name="T14" fmla="*/ 185856 w 447"/>
                  <a:gd name="T15" fmla="*/ 33568 h 456"/>
                  <a:gd name="T16" fmla="*/ 172544 w 447"/>
                  <a:gd name="T17" fmla="*/ 52814 h 456"/>
                  <a:gd name="T18" fmla="*/ 154112 w 447"/>
                  <a:gd name="T19" fmla="*/ 21783 h 456"/>
                  <a:gd name="T20" fmla="*/ 147456 w 447"/>
                  <a:gd name="T21" fmla="*/ 30573 h 456"/>
                  <a:gd name="T22" fmla="*/ 97792 w 447"/>
                  <a:gd name="T23" fmla="*/ 32001 h 456"/>
                  <a:gd name="T24" fmla="*/ 82432 w 447"/>
                  <a:gd name="T25" fmla="*/ 16253 h 456"/>
                  <a:gd name="T26" fmla="*/ 80896 w 447"/>
                  <a:gd name="T27" fmla="*/ 39952 h 456"/>
                  <a:gd name="T28" fmla="*/ 52736 w 447"/>
                  <a:gd name="T29" fmla="*/ 35391 h 456"/>
                  <a:gd name="T30" fmla="*/ 50176 w 447"/>
                  <a:gd name="T31" fmla="*/ 43437 h 456"/>
                  <a:gd name="T32" fmla="*/ 39936 w 447"/>
                  <a:gd name="T33" fmla="*/ 82722 h 456"/>
                  <a:gd name="T34" fmla="*/ 25600 w 447"/>
                  <a:gd name="T35" fmla="*/ 101783 h 456"/>
                  <a:gd name="T36" fmla="*/ 17920 w 447"/>
                  <a:gd name="T37" fmla="*/ 125414 h 456"/>
                  <a:gd name="T38" fmla="*/ 11264 w 447"/>
                  <a:gd name="T39" fmla="*/ 144551 h 456"/>
                  <a:gd name="T40" fmla="*/ 18944 w 447"/>
                  <a:gd name="T41" fmla="*/ 254574 h 456"/>
                  <a:gd name="T42" fmla="*/ 28160 w 447"/>
                  <a:gd name="T43" fmla="*/ 337864 h 456"/>
                  <a:gd name="T44" fmla="*/ 31744 w 447"/>
                  <a:gd name="T45" fmla="*/ 335543 h 456"/>
                  <a:gd name="T46" fmla="*/ 44544 w 447"/>
                  <a:gd name="T47" fmla="*/ 353371 h 456"/>
                  <a:gd name="T48" fmla="*/ 40960 w 447"/>
                  <a:gd name="T49" fmla="*/ 395917 h 456"/>
                  <a:gd name="T50" fmla="*/ 55296 w 447"/>
                  <a:gd name="T51" fmla="*/ 374263 h 456"/>
                  <a:gd name="T52" fmla="*/ 93184 w 447"/>
                  <a:gd name="T53" fmla="*/ 407831 h 456"/>
                  <a:gd name="T54" fmla="*/ 167424 w 447"/>
                  <a:gd name="T55" fmla="*/ 336297 h 456"/>
                  <a:gd name="T56" fmla="*/ 176128 w 447"/>
                  <a:gd name="T57" fmla="*/ 335543 h 456"/>
                  <a:gd name="T58" fmla="*/ 188928 w 447"/>
                  <a:gd name="T59" fmla="*/ 333302 h 456"/>
                  <a:gd name="T60" fmla="*/ 217600 w 447"/>
                  <a:gd name="T61" fmla="*/ 349882 h 456"/>
                  <a:gd name="T62" fmla="*/ 199168 w 447"/>
                  <a:gd name="T63" fmla="*/ 321730 h 456"/>
                  <a:gd name="T64" fmla="*/ 180736 w 447"/>
                  <a:gd name="T65" fmla="*/ 289728 h 456"/>
                  <a:gd name="T66" fmla="*/ 207360 w 447"/>
                  <a:gd name="T67" fmla="*/ 312357 h 456"/>
                  <a:gd name="T68" fmla="*/ 209408 w 447"/>
                  <a:gd name="T69" fmla="*/ 276144 h 456"/>
                  <a:gd name="T70" fmla="*/ 227328 w 447"/>
                  <a:gd name="T71" fmla="*/ 301738 h 4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47" h="456">
                    <a:moveTo>
                      <a:pt x="438" y="310"/>
                    </a:moveTo>
                    <a:cubicBezTo>
                      <a:pt x="431" y="302"/>
                      <a:pt x="426" y="294"/>
                      <a:pt x="416" y="286"/>
                    </a:cubicBezTo>
                    <a:cubicBezTo>
                      <a:pt x="410" y="282"/>
                      <a:pt x="414" y="273"/>
                      <a:pt x="420" y="267"/>
                    </a:cubicBezTo>
                    <a:cubicBezTo>
                      <a:pt x="437" y="243"/>
                      <a:pt x="421" y="220"/>
                      <a:pt x="421" y="202"/>
                    </a:cubicBezTo>
                    <a:cubicBezTo>
                      <a:pt x="421" y="191"/>
                      <a:pt x="405" y="162"/>
                      <a:pt x="392" y="140"/>
                    </a:cubicBezTo>
                    <a:cubicBezTo>
                      <a:pt x="389" y="134"/>
                      <a:pt x="392" y="132"/>
                      <a:pt x="394" y="131"/>
                    </a:cubicBezTo>
                    <a:cubicBezTo>
                      <a:pt x="398" y="129"/>
                      <a:pt x="401" y="127"/>
                      <a:pt x="402" y="124"/>
                    </a:cubicBezTo>
                    <a:cubicBezTo>
                      <a:pt x="409" y="111"/>
                      <a:pt x="394" y="111"/>
                      <a:pt x="384" y="113"/>
                    </a:cubicBezTo>
                    <a:cubicBezTo>
                      <a:pt x="382" y="113"/>
                      <a:pt x="375" y="114"/>
                      <a:pt x="374" y="109"/>
                    </a:cubicBezTo>
                    <a:cubicBezTo>
                      <a:pt x="372" y="96"/>
                      <a:pt x="378" y="77"/>
                      <a:pt x="380" y="65"/>
                    </a:cubicBezTo>
                    <a:cubicBezTo>
                      <a:pt x="382" y="51"/>
                      <a:pt x="381" y="38"/>
                      <a:pt x="374" y="33"/>
                    </a:cubicBezTo>
                    <a:cubicBezTo>
                      <a:pt x="370" y="31"/>
                      <a:pt x="369" y="36"/>
                      <a:pt x="371" y="47"/>
                    </a:cubicBezTo>
                    <a:cubicBezTo>
                      <a:pt x="373" y="57"/>
                      <a:pt x="364" y="74"/>
                      <a:pt x="358" y="68"/>
                    </a:cubicBezTo>
                    <a:cubicBezTo>
                      <a:pt x="356" y="67"/>
                      <a:pt x="354" y="65"/>
                      <a:pt x="351" y="64"/>
                    </a:cubicBezTo>
                    <a:cubicBezTo>
                      <a:pt x="350" y="62"/>
                      <a:pt x="350" y="61"/>
                      <a:pt x="351" y="59"/>
                    </a:cubicBezTo>
                    <a:cubicBezTo>
                      <a:pt x="352" y="51"/>
                      <a:pt x="362" y="45"/>
                      <a:pt x="363" y="37"/>
                    </a:cubicBezTo>
                    <a:cubicBezTo>
                      <a:pt x="366" y="23"/>
                      <a:pt x="357" y="26"/>
                      <a:pt x="352" y="34"/>
                    </a:cubicBezTo>
                    <a:cubicBezTo>
                      <a:pt x="347" y="42"/>
                      <a:pt x="347" y="54"/>
                      <a:pt x="337" y="58"/>
                    </a:cubicBezTo>
                    <a:cubicBezTo>
                      <a:pt x="327" y="62"/>
                      <a:pt x="319" y="51"/>
                      <a:pt x="311" y="47"/>
                    </a:cubicBezTo>
                    <a:cubicBezTo>
                      <a:pt x="294" y="40"/>
                      <a:pt x="299" y="33"/>
                      <a:pt x="301" y="24"/>
                    </a:cubicBezTo>
                    <a:cubicBezTo>
                      <a:pt x="304" y="14"/>
                      <a:pt x="315" y="5"/>
                      <a:pt x="306" y="3"/>
                    </a:cubicBezTo>
                    <a:cubicBezTo>
                      <a:pt x="298" y="0"/>
                      <a:pt x="292" y="28"/>
                      <a:pt x="288" y="34"/>
                    </a:cubicBezTo>
                    <a:cubicBezTo>
                      <a:pt x="284" y="40"/>
                      <a:pt x="273" y="35"/>
                      <a:pt x="250" y="29"/>
                    </a:cubicBezTo>
                    <a:cubicBezTo>
                      <a:pt x="227" y="24"/>
                      <a:pt x="204" y="31"/>
                      <a:pt x="191" y="35"/>
                    </a:cubicBezTo>
                    <a:cubicBezTo>
                      <a:pt x="177" y="38"/>
                      <a:pt x="179" y="35"/>
                      <a:pt x="174" y="33"/>
                    </a:cubicBezTo>
                    <a:cubicBezTo>
                      <a:pt x="168" y="30"/>
                      <a:pt x="164" y="19"/>
                      <a:pt x="161" y="18"/>
                    </a:cubicBezTo>
                    <a:cubicBezTo>
                      <a:pt x="157" y="17"/>
                      <a:pt x="153" y="23"/>
                      <a:pt x="156" y="28"/>
                    </a:cubicBezTo>
                    <a:cubicBezTo>
                      <a:pt x="160" y="33"/>
                      <a:pt x="168" y="39"/>
                      <a:pt x="158" y="44"/>
                    </a:cubicBezTo>
                    <a:cubicBezTo>
                      <a:pt x="148" y="50"/>
                      <a:pt x="138" y="54"/>
                      <a:pt x="128" y="54"/>
                    </a:cubicBezTo>
                    <a:cubicBezTo>
                      <a:pt x="118" y="54"/>
                      <a:pt x="108" y="41"/>
                      <a:pt x="103" y="39"/>
                    </a:cubicBezTo>
                    <a:cubicBezTo>
                      <a:pt x="97" y="37"/>
                      <a:pt x="96" y="31"/>
                      <a:pt x="93" y="33"/>
                    </a:cubicBezTo>
                    <a:cubicBezTo>
                      <a:pt x="89" y="34"/>
                      <a:pt x="90" y="44"/>
                      <a:pt x="98" y="48"/>
                    </a:cubicBezTo>
                    <a:cubicBezTo>
                      <a:pt x="107" y="51"/>
                      <a:pt x="118" y="55"/>
                      <a:pt x="106" y="70"/>
                    </a:cubicBezTo>
                    <a:cubicBezTo>
                      <a:pt x="102" y="75"/>
                      <a:pt x="96" y="90"/>
                      <a:pt x="78" y="91"/>
                    </a:cubicBezTo>
                    <a:cubicBezTo>
                      <a:pt x="60" y="92"/>
                      <a:pt x="28" y="65"/>
                      <a:pt x="39" y="92"/>
                    </a:cubicBezTo>
                    <a:cubicBezTo>
                      <a:pt x="42" y="100"/>
                      <a:pt x="55" y="100"/>
                      <a:pt x="50" y="112"/>
                    </a:cubicBezTo>
                    <a:cubicBezTo>
                      <a:pt x="46" y="121"/>
                      <a:pt x="35" y="119"/>
                      <a:pt x="28" y="117"/>
                    </a:cubicBezTo>
                    <a:cubicBezTo>
                      <a:pt x="26" y="129"/>
                      <a:pt x="42" y="126"/>
                      <a:pt x="35" y="138"/>
                    </a:cubicBezTo>
                    <a:cubicBezTo>
                      <a:pt x="28" y="149"/>
                      <a:pt x="6" y="135"/>
                      <a:pt x="3" y="149"/>
                    </a:cubicBezTo>
                    <a:cubicBezTo>
                      <a:pt x="0" y="160"/>
                      <a:pt x="16" y="154"/>
                      <a:pt x="22" y="159"/>
                    </a:cubicBezTo>
                    <a:cubicBezTo>
                      <a:pt x="29" y="164"/>
                      <a:pt x="36" y="169"/>
                      <a:pt x="32" y="180"/>
                    </a:cubicBezTo>
                    <a:cubicBezTo>
                      <a:pt x="21" y="221"/>
                      <a:pt x="28" y="245"/>
                      <a:pt x="37" y="280"/>
                    </a:cubicBezTo>
                    <a:cubicBezTo>
                      <a:pt x="47" y="319"/>
                      <a:pt x="59" y="340"/>
                      <a:pt x="61" y="349"/>
                    </a:cubicBezTo>
                    <a:cubicBezTo>
                      <a:pt x="64" y="358"/>
                      <a:pt x="58" y="363"/>
                      <a:pt x="55" y="372"/>
                    </a:cubicBezTo>
                    <a:cubicBezTo>
                      <a:pt x="51" y="381"/>
                      <a:pt x="50" y="389"/>
                      <a:pt x="57" y="393"/>
                    </a:cubicBezTo>
                    <a:cubicBezTo>
                      <a:pt x="64" y="397"/>
                      <a:pt x="62" y="377"/>
                      <a:pt x="62" y="369"/>
                    </a:cubicBezTo>
                    <a:cubicBezTo>
                      <a:pt x="62" y="360"/>
                      <a:pt x="69" y="363"/>
                      <a:pt x="74" y="372"/>
                    </a:cubicBezTo>
                    <a:cubicBezTo>
                      <a:pt x="79" y="381"/>
                      <a:pt x="82" y="386"/>
                      <a:pt x="87" y="389"/>
                    </a:cubicBezTo>
                    <a:cubicBezTo>
                      <a:pt x="91" y="392"/>
                      <a:pt x="87" y="403"/>
                      <a:pt x="87" y="411"/>
                    </a:cubicBezTo>
                    <a:cubicBezTo>
                      <a:pt x="87" y="418"/>
                      <a:pt x="76" y="431"/>
                      <a:pt x="80" y="436"/>
                    </a:cubicBezTo>
                    <a:cubicBezTo>
                      <a:pt x="83" y="442"/>
                      <a:pt x="87" y="435"/>
                      <a:pt x="91" y="425"/>
                    </a:cubicBezTo>
                    <a:cubicBezTo>
                      <a:pt x="96" y="414"/>
                      <a:pt x="102" y="402"/>
                      <a:pt x="108" y="412"/>
                    </a:cubicBezTo>
                    <a:cubicBezTo>
                      <a:pt x="113" y="422"/>
                      <a:pt x="119" y="422"/>
                      <a:pt x="140" y="425"/>
                    </a:cubicBezTo>
                    <a:cubicBezTo>
                      <a:pt x="162" y="427"/>
                      <a:pt x="169" y="443"/>
                      <a:pt x="182" y="449"/>
                    </a:cubicBezTo>
                    <a:cubicBezTo>
                      <a:pt x="195" y="456"/>
                      <a:pt x="214" y="451"/>
                      <a:pt x="232" y="443"/>
                    </a:cubicBezTo>
                    <a:cubicBezTo>
                      <a:pt x="262" y="428"/>
                      <a:pt x="316" y="347"/>
                      <a:pt x="327" y="370"/>
                    </a:cubicBezTo>
                    <a:cubicBezTo>
                      <a:pt x="332" y="378"/>
                      <a:pt x="343" y="406"/>
                      <a:pt x="350" y="408"/>
                    </a:cubicBezTo>
                    <a:cubicBezTo>
                      <a:pt x="375" y="416"/>
                      <a:pt x="352" y="381"/>
                      <a:pt x="344" y="369"/>
                    </a:cubicBezTo>
                    <a:cubicBezTo>
                      <a:pt x="336" y="357"/>
                      <a:pt x="335" y="354"/>
                      <a:pt x="339" y="349"/>
                    </a:cubicBezTo>
                    <a:cubicBezTo>
                      <a:pt x="349" y="337"/>
                      <a:pt x="365" y="358"/>
                      <a:pt x="369" y="367"/>
                    </a:cubicBezTo>
                    <a:cubicBezTo>
                      <a:pt x="374" y="376"/>
                      <a:pt x="387" y="376"/>
                      <a:pt x="399" y="379"/>
                    </a:cubicBezTo>
                    <a:cubicBezTo>
                      <a:pt x="412" y="381"/>
                      <a:pt x="424" y="391"/>
                      <a:pt x="425" y="385"/>
                    </a:cubicBezTo>
                    <a:cubicBezTo>
                      <a:pt x="426" y="379"/>
                      <a:pt x="417" y="373"/>
                      <a:pt x="400" y="368"/>
                    </a:cubicBezTo>
                    <a:cubicBezTo>
                      <a:pt x="384" y="362"/>
                      <a:pt x="392" y="363"/>
                      <a:pt x="389" y="354"/>
                    </a:cubicBezTo>
                    <a:cubicBezTo>
                      <a:pt x="386" y="345"/>
                      <a:pt x="380" y="349"/>
                      <a:pt x="372" y="347"/>
                    </a:cubicBezTo>
                    <a:cubicBezTo>
                      <a:pt x="364" y="345"/>
                      <a:pt x="346" y="327"/>
                      <a:pt x="353" y="319"/>
                    </a:cubicBezTo>
                    <a:cubicBezTo>
                      <a:pt x="355" y="317"/>
                      <a:pt x="365" y="317"/>
                      <a:pt x="377" y="329"/>
                    </a:cubicBezTo>
                    <a:cubicBezTo>
                      <a:pt x="386" y="335"/>
                      <a:pt x="392" y="348"/>
                      <a:pt x="405" y="344"/>
                    </a:cubicBezTo>
                    <a:cubicBezTo>
                      <a:pt x="407" y="334"/>
                      <a:pt x="374" y="312"/>
                      <a:pt x="383" y="302"/>
                    </a:cubicBezTo>
                    <a:cubicBezTo>
                      <a:pt x="393" y="292"/>
                      <a:pt x="396" y="300"/>
                      <a:pt x="409" y="304"/>
                    </a:cubicBezTo>
                    <a:cubicBezTo>
                      <a:pt x="421" y="308"/>
                      <a:pt x="424" y="313"/>
                      <a:pt x="433" y="322"/>
                    </a:cubicBezTo>
                    <a:cubicBezTo>
                      <a:pt x="441" y="331"/>
                      <a:pt x="442" y="339"/>
                      <a:pt x="444" y="332"/>
                    </a:cubicBezTo>
                    <a:cubicBezTo>
                      <a:pt x="447" y="324"/>
                      <a:pt x="445" y="318"/>
                      <a:pt x="438" y="310"/>
                    </a:cubicBezTo>
                    <a:close/>
                  </a:path>
                </a:pathLst>
              </a:custGeom>
              <a:solidFill>
                <a:srgbClr val="CC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33" name="Freeform 2233">
                <a:extLst>
                  <a:ext uri="{FF2B5EF4-FFF2-40B4-BE49-F238E27FC236}">
                    <a16:creationId xmlns:a16="http://schemas.microsoft.com/office/drawing/2014/main" id="{D1E39112-5F8E-2B4D-AFA9-C30D36FA4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035"/>
                <a:ext cx="518" cy="546"/>
              </a:xfrm>
              <a:custGeom>
                <a:avLst/>
                <a:gdLst>
                  <a:gd name="T0" fmla="*/ 34816 w 259"/>
                  <a:gd name="T1" fmla="*/ 0 h 256"/>
                  <a:gd name="T2" fmla="*/ 3072 w 259"/>
                  <a:gd name="T3" fmla="*/ 99389 h 256"/>
                  <a:gd name="T4" fmla="*/ 13312 w 259"/>
                  <a:gd name="T5" fmla="*/ 161791 h 256"/>
                  <a:gd name="T6" fmla="*/ 41472 w 259"/>
                  <a:gd name="T7" fmla="*/ 200762 h 256"/>
                  <a:gd name="T8" fmla="*/ 82944 w 259"/>
                  <a:gd name="T9" fmla="*/ 219215 h 256"/>
                  <a:gd name="T10" fmla="*/ 116224 w 259"/>
                  <a:gd name="T11" fmla="*/ 139505 h 256"/>
                  <a:gd name="T12" fmla="*/ 121856 w 259"/>
                  <a:gd name="T13" fmla="*/ 92138 h 256"/>
                  <a:gd name="T14" fmla="*/ 89088 w 259"/>
                  <a:gd name="T15" fmla="*/ 77449 h 256"/>
                  <a:gd name="T16" fmla="*/ 75264 w 259"/>
                  <a:gd name="T17" fmla="*/ 62052 h 256"/>
                  <a:gd name="T18" fmla="*/ 67072 w 259"/>
                  <a:gd name="T19" fmla="*/ 29923 h 256"/>
                  <a:gd name="T20" fmla="*/ 34816 w 259"/>
                  <a:gd name="T21" fmla="*/ 0 h 2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9" h="256">
                    <a:moveTo>
                      <a:pt x="68" y="0"/>
                    </a:moveTo>
                    <a:cubicBezTo>
                      <a:pt x="15" y="7"/>
                      <a:pt x="0" y="63"/>
                      <a:pt x="6" y="109"/>
                    </a:cubicBezTo>
                    <a:cubicBezTo>
                      <a:pt x="9" y="131"/>
                      <a:pt x="15" y="157"/>
                      <a:pt x="26" y="177"/>
                    </a:cubicBezTo>
                    <a:cubicBezTo>
                      <a:pt x="38" y="198"/>
                      <a:pt x="61" y="208"/>
                      <a:pt x="81" y="220"/>
                    </a:cubicBezTo>
                    <a:cubicBezTo>
                      <a:pt x="106" y="237"/>
                      <a:pt x="131" y="256"/>
                      <a:pt x="162" y="240"/>
                    </a:cubicBezTo>
                    <a:cubicBezTo>
                      <a:pt x="196" y="223"/>
                      <a:pt x="208" y="182"/>
                      <a:pt x="227" y="153"/>
                    </a:cubicBezTo>
                    <a:cubicBezTo>
                      <a:pt x="239" y="135"/>
                      <a:pt x="259" y="120"/>
                      <a:pt x="238" y="101"/>
                    </a:cubicBezTo>
                    <a:cubicBezTo>
                      <a:pt x="223" y="87"/>
                      <a:pt x="193" y="92"/>
                      <a:pt x="174" y="85"/>
                    </a:cubicBezTo>
                    <a:cubicBezTo>
                      <a:pt x="165" y="82"/>
                      <a:pt x="151" y="79"/>
                      <a:pt x="147" y="68"/>
                    </a:cubicBezTo>
                    <a:cubicBezTo>
                      <a:pt x="139" y="52"/>
                      <a:pt x="149" y="48"/>
                      <a:pt x="131" y="33"/>
                    </a:cubicBezTo>
                    <a:cubicBezTo>
                      <a:pt x="113" y="16"/>
                      <a:pt x="93" y="3"/>
                      <a:pt x="68" y="0"/>
                    </a:cubicBezTo>
                    <a:close/>
                  </a:path>
                </a:pathLst>
              </a:custGeom>
              <a:solidFill>
                <a:srgbClr val="E0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34" name="Freeform 2234">
                <a:extLst>
                  <a:ext uri="{FF2B5EF4-FFF2-40B4-BE49-F238E27FC236}">
                    <a16:creationId xmlns:a16="http://schemas.microsoft.com/office/drawing/2014/main" id="{E37CB630-EE1C-A64C-852A-F2E6154E8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" y="915"/>
                <a:ext cx="256" cy="459"/>
              </a:xfrm>
              <a:custGeom>
                <a:avLst/>
                <a:gdLst>
                  <a:gd name="T0" fmla="*/ 65536 w 128"/>
                  <a:gd name="T1" fmla="*/ 0 h 215"/>
                  <a:gd name="T2" fmla="*/ 17920 w 128"/>
                  <a:gd name="T3" fmla="*/ 198047 h 215"/>
                  <a:gd name="T4" fmla="*/ 65536 w 128"/>
                  <a:gd name="T5" fmla="*/ 0 h 2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8" h="215">
                    <a:moveTo>
                      <a:pt x="128" y="0"/>
                    </a:moveTo>
                    <a:cubicBezTo>
                      <a:pt x="71" y="19"/>
                      <a:pt x="0" y="101"/>
                      <a:pt x="35" y="215"/>
                    </a:cubicBezTo>
                    <a:cubicBezTo>
                      <a:pt x="27" y="188"/>
                      <a:pt x="29" y="63"/>
                      <a:pt x="1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35" name="Freeform 2235">
                <a:extLst>
                  <a:ext uri="{FF2B5EF4-FFF2-40B4-BE49-F238E27FC236}">
                    <a16:creationId xmlns:a16="http://schemas.microsoft.com/office/drawing/2014/main" id="{822A7300-BB41-F641-954C-43117E40A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" y="1069"/>
                <a:ext cx="604" cy="640"/>
              </a:xfrm>
              <a:custGeom>
                <a:avLst/>
                <a:gdLst>
                  <a:gd name="T0" fmla="*/ 0 w 302"/>
                  <a:gd name="T1" fmla="*/ 238133 h 300"/>
                  <a:gd name="T2" fmla="*/ 31232 w 302"/>
                  <a:gd name="T3" fmla="*/ 264578 h 300"/>
                  <a:gd name="T4" fmla="*/ 57856 w 302"/>
                  <a:gd name="T5" fmla="*/ 255181 h 300"/>
                  <a:gd name="T6" fmla="*/ 83456 w 302"/>
                  <a:gd name="T7" fmla="*/ 219659 h 300"/>
                  <a:gd name="T8" fmla="*/ 102912 w 302"/>
                  <a:gd name="T9" fmla="*/ 185813 h 300"/>
                  <a:gd name="T10" fmla="*/ 111616 w 302"/>
                  <a:gd name="T11" fmla="*/ 179396 h 300"/>
                  <a:gd name="T12" fmla="*/ 115712 w 302"/>
                  <a:gd name="T13" fmla="*/ 160937 h 300"/>
                  <a:gd name="T14" fmla="*/ 133632 w 302"/>
                  <a:gd name="T15" fmla="*/ 147228 h 300"/>
                  <a:gd name="T16" fmla="*/ 138752 w 302"/>
                  <a:gd name="T17" fmla="*/ 130927 h 300"/>
                  <a:gd name="T18" fmla="*/ 148480 w 302"/>
                  <a:gd name="T19" fmla="*/ 116218 h 300"/>
                  <a:gd name="T20" fmla="*/ 151040 w 302"/>
                  <a:gd name="T21" fmla="*/ 54886 h 300"/>
                  <a:gd name="T22" fmla="*/ 134656 w 302"/>
                  <a:gd name="T23" fmla="*/ 0 h 300"/>
                  <a:gd name="T24" fmla="*/ 133120 w 302"/>
                  <a:gd name="T25" fmla="*/ 108962 h 300"/>
                  <a:gd name="T26" fmla="*/ 106496 w 302"/>
                  <a:gd name="T27" fmla="*/ 138963 h 300"/>
                  <a:gd name="T28" fmla="*/ 85504 w 302"/>
                  <a:gd name="T29" fmla="*/ 184838 h 300"/>
                  <a:gd name="T30" fmla="*/ 62464 w 302"/>
                  <a:gd name="T31" fmla="*/ 223405 h 300"/>
                  <a:gd name="T32" fmla="*/ 44032 w 302"/>
                  <a:gd name="T33" fmla="*/ 248772 h 300"/>
                  <a:gd name="T34" fmla="*/ 22016 w 302"/>
                  <a:gd name="T35" fmla="*/ 245355 h 300"/>
                  <a:gd name="T36" fmla="*/ 1024 w 302"/>
                  <a:gd name="T37" fmla="*/ 234242 h 3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2" h="300">
                    <a:moveTo>
                      <a:pt x="0" y="260"/>
                    </a:moveTo>
                    <a:cubicBezTo>
                      <a:pt x="18" y="272"/>
                      <a:pt x="42" y="278"/>
                      <a:pt x="61" y="289"/>
                    </a:cubicBezTo>
                    <a:cubicBezTo>
                      <a:pt x="81" y="300"/>
                      <a:pt x="95" y="291"/>
                      <a:pt x="113" y="279"/>
                    </a:cubicBezTo>
                    <a:cubicBezTo>
                      <a:pt x="131" y="267"/>
                      <a:pt x="146" y="252"/>
                      <a:pt x="163" y="240"/>
                    </a:cubicBezTo>
                    <a:cubicBezTo>
                      <a:pt x="179" y="229"/>
                      <a:pt x="187" y="214"/>
                      <a:pt x="201" y="203"/>
                    </a:cubicBezTo>
                    <a:cubicBezTo>
                      <a:pt x="205" y="200"/>
                      <a:pt x="214" y="199"/>
                      <a:pt x="218" y="196"/>
                    </a:cubicBezTo>
                    <a:cubicBezTo>
                      <a:pt x="223" y="190"/>
                      <a:pt x="220" y="182"/>
                      <a:pt x="226" y="176"/>
                    </a:cubicBezTo>
                    <a:cubicBezTo>
                      <a:pt x="238" y="163"/>
                      <a:pt x="251" y="178"/>
                      <a:pt x="261" y="161"/>
                    </a:cubicBezTo>
                    <a:cubicBezTo>
                      <a:pt x="266" y="153"/>
                      <a:pt x="264" y="150"/>
                      <a:pt x="271" y="143"/>
                    </a:cubicBezTo>
                    <a:cubicBezTo>
                      <a:pt x="277" y="138"/>
                      <a:pt x="285" y="135"/>
                      <a:pt x="290" y="127"/>
                    </a:cubicBezTo>
                    <a:cubicBezTo>
                      <a:pt x="302" y="110"/>
                      <a:pt x="298" y="80"/>
                      <a:pt x="295" y="60"/>
                    </a:cubicBezTo>
                    <a:cubicBezTo>
                      <a:pt x="292" y="38"/>
                      <a:pt x="283" y="13"/>
                      <a:pt x="263" y="0"/>
                    </a:cubicBezTo>
                    <a:cubicBezTo>
                      <a:pt x="279" y="37"/>
                      <a:pt x="294" y="85"/>
                      <a:pt x="260" y="119"/>
                    </a:cubicBezTo>
                    <a:cubicBezTo>
                      <a:pt x="246" y="133"/>
                      <a:pt x="223" y="139"/>
                      <a:pt x="208" y="152"/>
                    </a:cubicBezTo>
                    <a:cubicBezTo>
                      <a:pt x="191" y="166"/>
                      <a:pt x="179" y="184"/>
                      <a:pt x="167" y="202"/>
                    </a:cubicBezTo>
                    <a:cubicBezTo>
                      <a:pt x="155" y="221"/>
                      <a:pt x="141" y="232"/>
                      <a:pt x="122" y="244"/>
                    </a:cubicBezTo>
                    <a:cubicBezTo>
                      <a:pt x="111" y="252"/>
                      <a:pt x="98" y="267"/>
                      <a:pt x="86" y="272"/>
                    </a:cubicBezTo>
                    <a:cubicBezTo>
                      <a:pt x="73" y="277"/>
                      <a:pt x="55" y="270"/>
                      <a:pt x="43" y="268"/>
                    </a:cubicBezTo>
                    <a:cubicBezTo>
                      <a:pt x="30" y="266"/>
                      <a:pt x="12" y="264"/>
                      <a:pt x="2" y="256"/>
                    </a:cubicBezTo>
                  </a:path>
                </a:pathLst>
              </a:custGeom>
              <a:solidFill>
                <a:srgbClr val="B0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36" name="Freeform 2236">
                <a:extLst>
                  <a:ext uri="{FF2B5EF4-FFF2-40B4-BE49-F238E27FC236}">
                    <a16:creationId xmlns:a16="http://schemas.microsoft.com/office/drawing/2014/main" id="{B6792A6C-9FB3-274C-97FF-C19A0C6C9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" y="1286"/>
                <a:ext cx="410" cy="267"/>
              </a:xfrm>
              <a:custGeom>
                <a:avLst/>
                <a:gdLst>
                  <a:gd name="T0" fmla="*/ 0 w 205"/>
                  <a:gd name="T1" fmla="*/ 0 h 125"/>
                  <a:gd name="T2" fmla="*/ 15872 w 205"/>
                  <a:gd name="T3" fmla="*/ 64966 h 125"/>
                  <a:gd name="T4" fmla="*/ 53248 w 205"/>
                  <a:gd name="T5" fmla="*/ 105681 h 125"/>
                  <a:gd name="T6" fmla="*/ 82432 w 205"/>
                  <a:gd name="T7" fmla="*/ 88029 h 125"/>
                  <a:gd name="T8" fmla="*/ 104960 w 205"/>
                  <a:gd name="T9" fmla="*/ 25162 h 125"/>
                  <a:gd name="T10" fmla="*/ 68096 w 205"/>
                  <a:gd name="T11" fmla="*/ 88029 h 125"/>
                  <a:gd name="T12" fmla="*/ 32768 w 205"/>
                  <a:gd name="T13" fmla="*/ 71043 h 125"/>
                  <a:gd name="T14" fmla="*/ 0 w 205"/>
                  <a:gd name="T15" fmla="*/ 0 h 1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5" h="125">
                    <a:moveTo>
                      <a:pt x="0" y="0"/>
                    </a:moveTo>
                    <a:cubicBezTo>
                      <a:pt x="9" y="40"/>
                      <a:pt x="7" y="49"/>
                      <a:pt x="31" y="70"/>
                    </a:cubicBezTo>
                    <a:cubicBezTo>
                      <a:pt x="55" y="90"/>
                      <a:pt x="83" y="103"/>
                      <a:pt x="104" y="114"/>
                    </a:cubicBezTo>
                    <a:cubicBezTo>
                      <a:pt x="125" y="125"/>
                      <a:pt x="147" y="112"/>
                      <a:pt x="161" y="95"/>
                    </a:cubicBezTo>
                    <a:cubicBezTo>
                      <a:pt x="175" y="78"/>
                      <a:pt x="186" y="47"/>
                      <a:pt x="205" y="27"/>
                    </a:cubicBezTo>
                    <a:cubicBezTo>
                      <a:pt x="189" y="43"/>
                      <a:pt x="166" y="86"/>
                      <a:pt x="133" y="95"/>
                    </a:cubicBezTo>
                    <a:cubicBezTo>
                      <a:pt x="99" y="105"/>
                      <a:pt x="88" y="92"/>
                      <a:pt x="64" y="77"/>
                    </a:cubicBezTo>
                    <a:cubicBezTo>
                      <a:pt x="32" y="56"/>
                      <a:pt x="9" y="37"/>
                      <a:pt x="0" y="0"/>
                    </a:cubicBezTo>
                  </a:path>
                </a:pathLst>
              </a:custGeom>
              <a:solidFill>
                <a:srgbClr val="C69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37" name="Freeform 2237">
                <a:extLst>
                  <a:ext uri="{FF2B5EF4-FFF2-40B4-BE49-F238E27FC236}">
                    <a16:creationId xmlns:a16="http://schemas.microsoft.com/office/drawing/2014/main" id="{3B16207C-4DBC-E94A-963B-26AB2E731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0" y="1116"/>
                <a:ext cx="188" cy="143"/>
              </a:xfrm>
              <a:custGeom>
                <a:avLst/>
                <a:gdLst>
                  <a:gd name="T0" fmla="*/ 0 w 94"/>
                  <a:gd name="T1" fmla="*/ 0 h 67"/>
                  <a:gd name="T2" fmla="*/ 5120 w 94"/>
                  <a:gd name="T3" fmla="*/ 18513 h 67"/>
                  <a:gd name="T4" fmla="*/ 19968 w 94"/>
                  <a:gd name="T5" fmla="*/ 49431 h 67"/>
                  <a:gd name="T6" fmla="*/ 48128 w 94"/>
                  <a:gd name="T7" fmla="*/ 56914 h 67"/>
                  <a:gd name="T8" fmla="*/ 12800 w 94"/>
                  <a:gd name="T9" fmla="*/ 53493 h 67"/>
                  <a:gd name="T10" fmla="*/ 0 w 94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4" h="67">
                    <a:moveTo>
                      <a:pt x="0" y="0"/>
                    </a:moveTo>
                    <a:cubicBezTo>
                      <a:pt x="4" y="6"/>
                      <a:pt x="8" y="14"/>
                      <a:pt x="10" y="20"/>
                    </a:cubicBezTo>
                    <a:cubicBezTo>
                      <a:pt x="15" y="34"/>
                      <a:pt x="17" y="47"/>
                      <a:pt x="39" y="54"/>
                    </a:cubicBezTo>
                    <a:cubicBezTo>
                      <a:pt x="67" y="63"/>
                      <a:pt x="94" y="62"/>
                      <a:pt x="94" y="62"/>
                    </a:cubicBezTo>
                    <a:cubicBezTo>
                      <a:pt x="70" y="65"/>
                      <a:pt x="41" y="67"/>
                      <a:pt x="25" y="58"/>
                    </a:cubicBezTo>
                    <a:cubicBezTo>
                      <a:pt x="10" y="48"/>
                      <a:pt x="3" y="1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38" name="Freeform 2238">
                <a:extLst>
                  <a:ext uri="{FF2B5EF4-FFF2-40B4-BE49-F238E27FC236}">
                    <a16:creationId xmlns:a16="http://schemas.microsoft.com/office/drawing/2014/main" id="{291DA4BA-C531-6C44-B4C2-F6C7CE461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762"/>
                <a:ext cx="892" cy="972"/>
              </a:xfrm>
              <a:custGeom>
                <a:avLst/>
                <a:gdLst>
                  <a:gd name="T0" fmla="*/ 212992 w 446"/>
                  <a:gd name="T1" fmla="*/ 260946 h 456"/>
                  <a:gd name="T2" fmla="*/ 215552 w 446"/>
                  <a:gd name="T3" fmla="*/ 183753 h 456"/>
                  <a:gd name="T4" fmla="*/ 201728 w 446"/>
                  <a:gd name="T5" fmla="*/ 118953 h 456"/>
                  <a:gd name="T6" fmla="*/ 196608 w 446"/>
                  <a:gd name="T7" fmla="*/ 102787 h 456"/>
                  <a:gd name="T8" fmla="*/ 194560 w 446"/>
                  <a:gd name="T9" fmla="*/ 59185 h 456"/>
                  <a:gd name="T10" fmla="*/ 189952 w 446"/>
                  <a:gd name="T11" fmla="*/ 42587 h 456"/>
                  <a:gd name="T12" fmla="*/ 179200 w 446"/>
                  <a:gd name="T13" fmla="*/ 57945 h 456"/>
                  <a:gd name="T14" fmla="*/ 185856 w 446"/>
                  <a:gd name="T15" fmla="*/ 33568 h 456"/>
                  <a:gd name="T16" fmla="*/ 172544 w 446"/>
                  <a:gd name="T17" fmla="*/ 52814 h 456"/>
                  <a:gd name="T18" fmla="*/ 154112 w 446"/>
                  <a:gd name="T19" fmla="*/ 21783 h 456"/>
                  <a:gd name="T20" fmla="*/ 147456 w 446"/>
                  <a:gd name="T21" fmla="*/ 30573 h 456"/>
                  <a:gd name="T22" fmla="*/ 97280 w 446"/>
                  <a:gd name="T23" fmla="*/ 32001 h 456"/>
                  <a:gd name="T24" fmla="*/ 81920 w 446"/>
                  <a:gd name="T25" fmla="*/ 16253 h 456"/>
                  <a:gd name="T26" fmla="*/ 80896 w 446"/>
                  <a:gd name="T27" fmla="*/ 41016 h 456"/>
                  <a:gd name="T28" fmla="*/ 52224 w 446"/>
                  <a:gd name="T29" fmla="*/ 35391 h 456"/>
                  <a:gd name="T30" fmla="*/ 50176 w 446"/>
                  <a:gd name="T31" fmla="*/ 43437 h 456"/>
                  <a:gd name="T32" fmla="*/ 39424 w 446"/>
                  <a:gd name="T33" fmla="*/ 82722 h 456"/>
                  <a:gd name="T34" fmla="*/ 25600 w 446"/>
                  <a:gd name="T35" fmla="*/ 101783 h 456"/>
                  <a:gd name="T36" fmla="*/ 17920 w 446"/>
                  <a:gd name="T37" fmla="*/ 125414 h 456"/>
                  <a:gd name="T38" fmla="*/ 11264 w 446"/>
                  <a:gd name="T39" fmla="*/ 144551 h 456"/>
                  <a:gd name="T40" fmla="*/ 18944 w 446"/>
                  <a:gd name="T41" fmla="*/ 254574 h 456"/>
                  <a:gd name="T42" fmla="*/ 27648 w 446"/>
                  <a:gd name="T43" fmla="*/ 337864 h 456"/>
                  <a:gd name="T44" fmla="*/ 31744 w 446"/>
                  <a:gd name="T45" fmla="*/ 335543 h 456"/>
                  <a:gd name="T46" fmla="*/ 44032 w 446"/>
                  <a:gd name="T47" fmla="*/ 353371 h 456"/>
                  <a:gd name="T48" fmla="*/ 40448 w 446"/>
                  <a:gd name="T49" fmla="*/ 397245 h 456"/>
                  <a:gd name="T50" fmla="*/ 54784 w 446"/>
                  <a:gd name="T51" fmla="*/ 374263 h 456"/>
                  <a:gd name="T52" fmla="*/ 93184 w 446"/>
                  <a:gd name="T53" fmla="*/ 408681 h 456"/>
                  <a:gd name="T54" fmla="*/ 167424 w 446"/>
                  <a:gd name="T55" fmla="*/ 336297 h 456"/>
                  <a:gd name="T56" fmla="*/ 175616 w 446"/>
                  <a:gd name="T57" fmla="*/ 335543 h 456"/>
                  <a:gd name="T58" fmla="*/ 188928 w 446"/>
                  <a:gd name="T59" fmla="*/ 333302 h 456"/>
                  <a:gd name="T60" fmla="*/ 217600 w 446"/>
                  <a:gd name="T61" fmla="*/ 349882 h 456"/>
                  <a:gd name="T62" fmla="*/ 199168 w 446"/>
                  <a:gd name="T63" fmla="*/ 321730 h 456"/>
                  <a:gd name="T64" fmla="*/ 180736 w 446"/>
                  <a:gd name="T65" fmla="*/ 289728 h 456"/>
                  <a:gd name="T66" fmla="*/ 206848 w 446"/>
                  <a:gd name="T67" fmla="*/ 312357 h 456"/>
                  <a:gd name="T68" fmla="*/ 208896 w 446"/>
                  <a:gd name="T69" fmla="*/ 276144 h 456"/>
                  <a:gd name="T70" fmla="*/ 227328 w 446"/>
                  <a:gd name="T71" fmla="*/ 301738 h 4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46" h="456">
                    <a:moveTo>
                      <a:pt x="438" y="310"/>
                    </a:moveTo>
                    <a:cubicBezTo>
                      <a:pt x="431" y="302"/>
                      <a:pt x="426" y="294"/>
                      <a:pt x="416" y="287"/>
                    </a:cubicBezTo>
                    <a:cubicBezTo>
                      <a:pt x="409" y="282"/>
                      <a:pt x="414" y="273"/>
                      <a:pt x="420" y="267"/>
                    </a:cubicBezTo>
                    <a:cubicBezTo>
                      <a:pt x="437" y="243"/>
                      <a:pt x="421" y="220"/>
                      <a:pt x="421" y="202"/>
                    </a:cubicBezTo>
                    <a:cubicBezTo>
                      <a:pt x="421" y="191"/>
                      <a:pt x="405" y="162"/>
                      <a:pt x="391" y="140"/>
                    </a:cubicBezTo>
                    <a:cubicBezTo>
                      <a:pt x="389" y="134"/>
                      <a:pt x="392" y="132"/>
                      <a:pt x="394" y="131"/>
                    </a:cubicBezTo>
                    <a:cubicBezTo>
                      <a:pt x="397" y="129"/>
                      <a:pt x="400" y="127"/>
                      <a:pt x="402" y="124"/>
                    </a:cubicBezTo>
                    <a:cubicBezTo>
                      <a:pt x="409" y="111"/>
                      <a:pt x="394" y="111"/>
                      <a:pt x="384" y="113"/>
                    </a:cubicBezTo>
                    <a:cubicBezTo>
                      <a:pt x="382" y="113"/>
                      <a:pt x="375" y="114"/>
                      <a:pt x="374" y="109"/>
                    </a:cubicBezTo>
                    <a:cubicBezTo>
                      <a:pt x="372" y="96"/>
                      <a:pt x="378" y="77"/>
                      <a:pt x="380" y="65"/>
                    </a:cubicBezTo>
                    <a:cubicBezTo>
                      <a:pt x="382" y="51"/>
                      <a:pt x="381" y="38"/>
                      <a:pt x="374" y="33"/>
                    </a:cubicBezTo>
                    <a:cubicBezTo>
                      <a:pt x="370" y="31"/>
                      <a:pt x="369" y="36"/>
                      <a:pt x="371" y="47"/>
                    </a:cubicBezTo>
                    <a:cubicBezTo>
                      <a:pt x="373" y="57"/>
                      <a:pt x="364" y="74"/>
                      <a:pt x="358" y="68"/>
                    </a:cubicBezTo>
                    <a:cubicBezTo>
                      <a:pt x="356" y="67"/>
                      <a:pt x="354" y="65"/>
                      <a:pt x="350" y="64"/>
                    </a:cubicBezTo>
                    <a:cubicBezTo>
                      <a:pt x="350" y="62"/>
                      <a:pt x="350" y="61"/>
                      <a:pt x="350" y="59"/>
                    </a:cubicBezTo>
                    <a:cubicBezTo>
                      <a:pt x="352" y="51"/>
                      <a:pt x="361" y="45"/>
                      <a:pt x="363" y="37"/>
                    </a:cubicBezTo>
                    <a:cubicBezTo>
                      <a:pt x="365" y="24"/>
                      <a:pt x="357" y="26"/>
                      <a:pt x="351" y="35"/>
                    </a:cubicBezTo>
                    <a:cubicBezTo>
                      <a:pt x="346" y="42"/>
                      <a:pt x="347" y="54"/>
                      <a:pt x="337" y="58"/>
                    </a:cubicBezTo>
                    <a:cubicBezTo>
                      <a:pt x="327" y="62"/>
                      <a:pt x="319" y="51"/>
                      <a:pt x="311" y="47"/>
                    </a:cubicBezTo>
                    <a:cubicBezTo>
                      <a:pt x="294" y="40"/>
                      <a:pt x="299" y="33"/>
                      <a:pt x="301" y="24"/>
                    </a:cubicBezTo>
                    <a:cubicBezTo>
                      <a:pt x="303" y="14"/>
                      <a:pt x="314" y="6"/>
                      <a:pt x="306" y="3"/>
                    </a:cubicBezTo>
                    <a:cubicBezTo>
                      <a:pt x="298" y="0"/>
                      <a:pt x="292" y="28"/>
                      <a:pt x="288" y="34"/>
                    </a:cubicBezTo>
                    <a:cubicBezTo>
                      <a:pt x="283" y="40"/>
                      <a:pt x="273" y="35"/>
                      <a:pt x="250" y="29"/>
                    </a:cubicBezTo>
                    <a:cubicBezTo>
                      <a:pt x="227" y="24"/>
                      <a:pt x="204" y="31"/>
                      <a:pt x="190" y="35"/>
                    </a:cubicBezTo>
                    <a:cubicBezTo>
                      <a:pt x="177" y="38"/>
                      <a:pt x="179" y="36"/>
                      <a:pt x="174" y="33"/>
                    </a:cubicBezTo>
                    <a:cubicBezTo>
                      <a:pt x="168" y="30"/>
                      <a:pt x="164" y="19"/>
                      <a:pt x="160" y="18"/>
                    </a:cubicBezTo>
                    <a:cubicBezTo>
                      <a:pt x="157" y="17"/>
                      <a:pt x="153" y="23"/>
                      <a:pt x="156" y="28"/>
                    </a:cubicBezTo>
                    <a:cubicBezTo>
                      <a:pt x="160" y="33"/>
                      <a:pt x="167" y="39"/>
                      <a:pt x="158" y="45"/>
                    </a:cubicBezTo>
                    <a:cubicBezTo>
                      <a:pt x="148" y="50"/>
                      <a:pt x="137" y="54"/>
                      <a:pt x="128" y="54"/>
                    </a:cubicBezTo>
                    <a:cubicBezTo>
                      <a:pt x="118" y="54"/>
                      <a:pt x="108" y="41"/>
                      <a:pt x="102" y="39"/>
                    </a:cubicBezTo>
                    <a:cubicBezTo>
                      <a:pt x="97" y="37"/>
                      <a:pt x="96" y="31"/>
                      <a:pt x="93" y="33"/>
                    </a:cubicBezTo>
                    <a:cubicBezTo>
                      <a:pt x="89" y="34"/>
                      <a:pt x="90" y="45"/>
                      <a:pt x="98" y="48"/>
                    </a:cubicBezTo>
                    <a:cubicBezTo>
                      <a:pt x="107" y="52"/>
                      <a:pt x="118" y="55"/>
                      <a:pt x="106" y="70"/>
                    </a:cubicBezTo>
                    <a:cubicBezTo>
                      <a:pt x="102" y="75"/>
                      <a:pt x="95" y="90"/>
                      <a:pt x="77" y="91"/>
                    </a:cubicBezTo>
                    <a:cubicBezTo>
                      <a:pt x="60" y="92"/>
                      <a:pt x="28" y="66"/>
                      <a:pt x="39" y="92"/>
                    </a:cubicBezTo>
                    <a:cubicBezTo>
                      <a:pt x="42" y="100"/>
                      <a:pt x="55" y="100"/>
                      <a:pt x="50" y="112"/>
                    </a:cubicBezTo>
                    <a:cubicBezTo>
                      <a:pt x="46" y="121"/>
                      <a:pt x="35" y="119"/>
                      <a:pt x="27" y="117"/>
                    </a:cubicBezTo>
                    <a:cubicBezTo>
                      <a:pt x="26" y="129"/>
                      <a:pt x="42" y="126"/>
                      <a:pt x="35" y="138"/>
                    </a:cubicBezTo>
                    <a:cubicBezTo>
                      <a:pt x="28" y="149"/>
                      <a:pt x="6" y="135"/>
                      <a:pt x="2" y="149"/>
                    </a:cubicBezTo>
                    <a:cubicBezTo>
                      <a:pt x="0" y="160"/>
                      <a:pt x="15" y="154"/>
                      <a:pt x="22" y="159"/>
                    </a:cubicBezTo>
                    <a:cubicBezTo>
                      <a:pt x="28" y="164"/>
                      <a:pt x="36" y="169"/>
                      <a:pt x="32" y="180"/>
                    </a:cubicBezTo>
                    <a:cubicBezTo>
                      <a:pt x="21" y="221"/>
                      <a:pt x="28" y="245"/>
                      <a:pt x="37" y="280"/>
                    </a:cubicBezTo>
                    <a:cubicBezTo>
                      <a:pt x="47" y="319"/>
                      <a:pt x="59" y="340"/>
                      <a:pt x="61" y="349"/>
                    </a:cubicBezTo>
                    <a:cubicBezTo>
                      <a:pt x="63" y="358"/>
                      <a:pt x="58" y="363"/>
                      <a:pt x="54" y="372"/>
                    </a:cubicBezTo>
                    <a:cubicBezTo>
                      <a:pt x="51" y="381"/>
                      <a:pt x="49" y="389"/>
                      <a:pt x="56" y="393"/>
                    </a:cubicBezTo>
                    <a:cubicBezTo>
                      <a:pt x="63" y="397"/>
                      <a:pt x="62" y="377"/>
                      <a:pt x="62" y="369"/>
                    </a:cubicBezTo>
                    <a:cubicBezTo>
                      <a:pt x="62" y="361"/>
                      <a:pt x="69" y="363"/>
                      <a:pt x="74" y="372"/>
                    </a:cubicBezTo>
                    <a:cubicBezTo>
                      <a:pt x="79" y="381"/>
                      <a:pt x="82" y="386"/>
                      <a:pt x="86" y="389"/>
                    </a:cubicBezTo>
                    <a:cubicBezTo>
                      <a:pt x="91" y="393"/>
                      <a:pt x="86" y="403"/>
                      <a:pt x="86" y="411"/>
                    </a:cubicBezTo>
                    <a:cubicBezTo>
                      <a:pt x="86" y="418"/>
                      <a:pt x="76" y="431"/>
                      <a:pt x="79" y="437"/>
                    </a:cubicBezTo>
                    <a:cubicBezTo>
                      <a:pt x="83" y="442"/>
                      <a:pt x="86" y="435"/>
                      <a:pt x="91" y="425"/>
                    </a:cubicBezTo>
                    <a:cubicBezTo>
                      <a:pt x="96" y="414"/>
                      <a:pt x="102" y="402"/>
                      <a:pt x="107" y="412"/>
                    </a:cubicBezTo>
                    <a:cubicBezTo>
                      <a:pt x="113" y="422"/>
                      <a:pt x="118" y="422"/>
                      <a:pt x="140" y="425"/>
                    </a:cubicBezTo>
                    <a:cubicBezTo>
                      <a:pt x="162" y="427"/>
                      <a:pt x="168" y="443"/>
                      <a:pt x="182" y="450"/>
                    </a:cubicBezTo>
                    <a:cubicBezTo>
                      <a:pt x="195" y="456"/>
                      <a:pt x="214" y="451"/>
                      <a:pt x="231" y="443"/>
                    </a:cubicBezTo>
                    <a:cubicBezTo>
                      <a:pt x="262" y="428"/>
                      <a:pt x="316" y="347"/>
                      <a:pt x="327" y="370"/>
                    </a:cubicBezTo>
                    <a:cubicBezTo>
                      <a:pt x="332" y="378"/>
                      <a:pt x="343" y="406"/>
                      <a:pt x="350" y="408"/>
                    </a:cubicBezTo>
                    <a:cubicBezTo>
                      <a:pt x="375" y="416"/>
                      <a:pt x="352" y="382"/>
                      <a:pt x="343" y="369"/>
                    </a:cubicBezTo>
                    <a:cubicBezTo>
                      <a:pt x="335" y="357"/>
                      <a:pt x="335" y="354"/>
                      <a:pt x="339" y="349"/>
                    </a:cubicBezTo>
                    <a:cubicBezTo>
                      <a:pt x="349" y="338"/>
                      <a:pt x="364" y="358"/>
                      <a:pt x="369" y="367"/>
                    </a:cubicBezTo>
                    <a:cubicBezTo>
                      <a:pt x="373" y="376"/>
                      <a:pt x="387" y="376"/>
                      <a:pt x="399" y="379"/>
                    </a:cubicBezTo>
                    <a:cubicBezTo>
                      <a:pt x="412" y="381"/>
                      <a:pt x="424" y="391"/>
                      <a:pt x="425" y="385"/>
                    </a:cubicBezTo>
                    <a:cubicBezTo>
                      <a:pt x="426" y="379"/>
                      <a:pt x="417" y="373"/>
                      <a:pt x="400" y="368"/>
                    </a:cubicBezTo>
                    <a:cubicBezTo>
                      <a:pt x="384" y="362"/>
                      <a:pt x="392" y="363"/>
                      <a:pt x="389" y="354"/>
                    </a:cubicBezTo>
                    <a:cubicBezTo>
                      <a:pt x="386" y="346"/>
                      <a:pt x="380" y="349"/>
                      <a:pt x="372" y="347"/>
                    </a:cubicBezTo>
                    <a:cubicBezTo>
                      <a:pt x="364" y="345"/>
                      <a:pt x="346" y="327"/>
                      <a:pt x="353" y="319"/>
                    </a:cubicBezTo>
                    <a:cubicBezTo>
                      <a:pt x="355" y="317"/>
                      <a:pt x="364" y="317"/>
                      <a:pt x="376" y="329"/>
                    </a:cubicBezTo>
                    <a:cubicBezTo>
                      <a:pt x="386" y="335"/>
                      <a:pt x="392" y="348"/>
                      <a:pt x="404" y="344"/>
                    </a:cubicBezTo>
                    <a:cubicBezTo>
                      <a:pt x="407" y="334"/>
                      <a:pt x="374" y="312"/>
                      <a:pt x="383" y="302"/>
                    </a:cubicBezTo>
                    <a:cubicBezTo>
                      <a:pt x="392" y="292"/>
                      <a:pt x="396" y="300"/>
                      <a:pt x="408" y="304"/>
                    </a:cubicBezTo>
                    <a:cubicBezTo>
                      <a:pt x="421" y="308"/>
                      <a:pt x="424" y="313"/>
                      <a:pt x="433" y="322"/>
                    </a:cubicBezTo>
                    <a:cubicBezTo>
                      <a:pt x="441" y="331"/>
                      <a:pt x="442" y="339"/>
                      <a:pt x="444" y="332"/>
                    </a:cubicBezTo>
                    <a:cubicBezTo>
                      <a:pt x="446" y="324"/>
                      <a:pt x="445" y="318"/>
                      <a:pt x="438" y="31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39" name="Freeform 2239">
                <a:extLst>
                  <a:ext uri="{FF2B5EF4-FFF2-40B4-BE49-F238E27FC236}">
                    <a16:creationId xmlns:a16="http://schemas.microsoft.com/office/drawing/2014/main" id="{11E2907E-3B2B-2B4A-A1B3-401DCAEDC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033"/>
                <a:ext cx="516" cy="544"/>
              </a:xfrm>
              <a:custGeom>
                <a:avLst/>
                <a:gdLst>
                  <a:gd name="T0" fmla="*/ 34816 w 258"/>
                  <a:gd name="T1" fmla="*/ 0 h 255"/>
                  <a:gd name="T2" fmla="*/ 3072 w 258"/>
                  <a:gd name="T3" fmla="*/ 99898 h 255"/>
                  <a:gd name="T4" fmla="*/ 13312 w 258"/>
                  <a:gd name="T5" fmla="*/ 160937 h 255"/>
                  <a:gd name="T6" fmla="*/ 40960 w 258"/>
                  <a:gd name="T7" fmla="*/ 201269 h 255"/>
                  <a:gd name="T8" fmla="*/ 82944 w 258"/>
                  <a:gd name="T9" fmla="*/ 219659 h 255"/>
                  <a:gd name="T10" fmla="*/ 116224 w 258"/>
                  <a:gd name="T11" fmla="*/ 139810 h 255"/>
                  <a:gd name="T12" fmla="*/ 121344 w 258"/>
                  <a:gd name="T13" fmla="*/ 92316 h 255"/>
                  <a:gd name="T14" fmla="*/ 88576 w 258"/>
                  <a:gd name="T15" fmla="*/ 77583 h 255"/>
                  <a:gd name="T16" fmla="*/ 74752 w 258"/>
                  <a:gd name="T17" fmla="*/ 62118 h 255"/>
                  <a:gd name="T18" fmla="*/ 67072 w 258"/>
                  <a:gd name="T19" fmla="*/ 29950 h 255"/>
                  <a:gd name="T20" fmla="*/ 34816 w 258"/>
                  <a:gd name="T21" fmla="*/ 0 h 2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8" h="255">
                    <a:moveTo>
                      <a:pt x="68" y="0"/>
                    </a:moveTo>
                    <a:cubicBezTo>
                      <a:pt x="15" y="6"/>
                      <a:pt x="0" y="63"/>
                      <a:pt x="6" y="109"/>
                    </a:cubicBezTo>
                    <a:cubicBezTo>
                      <a:pt x="9" y="131"/>
                      <a:pt x="15" y="157"/>
                      <a:pt x="26" y="176"/>
                    </a:cubicBezTo>
                    <a:cubicBezTo>
                      <a:pt x="37" y="198"/>
                      <a:pt x="60" y="208"/>
                      <a:pt x="80" y="220"/>
                    </a:cubicBezTo>
                    <a:cubicBezTo>
                      <a:pt x="106" y="236"/>
                      <a:pt x="130" y="255"/>
                      <a:pt x="162" y="240"/>
                    </a:cubicBezTo>
                    <a:cubicBezTo>
                      <a:pt x="195" y="223"/>
                      <a:pt x="208" y="182"/>
                      <a:pt x="227" y="153"/>
                    </a:cubicBezTo>
                    <a:cubicBezTo>
                      <a:pt x="238" y="135"/>
                      <a:pt x="258" y="120"/>
                      <a:pt x="237" y="101"/>
                    </a:cubicBezTo>
                    <a:cubicBezTo>
                      <a:pt x="222" y="87"/>
                      <a:pt x="193" y="91"/>
                      <a:pt x="173" y="85"/>
                    </a:cubicBezTo>
                    <a:cubicBezTo>
                      <a:pt x="164" y="82"/>
                      <a:pt x="151" y="78"/>
                      <a:pt x="146" y="68"/>
                    </a:cubicBezTo>
                    <a:cubicBezTo>
                      <a:pt x="139" y="52"/>
                      <a:pt x="148" y="48"/>
                      <a:pt x="131" y="33"/>
                    </a:cubicBezTo>
                    <a:cubicBezTo>
                      <a:pt x="112" y="16"/>
                      <a:pt x="93" y="3"/>
                      <a:pt x="68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40" name="Freeform 2240">
                <a:extLst>
                  <a:ext uri="{FF2B5EF4-FFF2-40B4-BE49-F238E27FC236}">
                    <a16:creationId xmlns:a16="http://schemas.microsoft.com/office/drawing/2014/main" id="{1CA4E1AD-A1F8-114E-B438-070AE5624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1024"/>
                <a:ext cx="90" cy="96"/>
              </a:xfrm>
              <a:custGeom>
                <a:avLst/>
                <a:gdLst>
                  <a:gd name="T0" fmla="*/ 4608 w 45"/>
                  <a:gd name="T1" fmla="*/ 34780 h 45"/>
                  <a:gd name="T2" fmla="*/ 3584 w 45"/>
                  <a:gd name="T3" fmla="*/ 8224 h 45"/>
                  <a:gd name="T4" fmla="*/ 18432 w 45"/>
                  <a:gd name="T5" fmla="*/ 6398 h 45"/>
                  <a:gd name="T6" fmla="*/ 19456 w 45"/>
                  <a:gd name="T7" fmla="*/ 33018 h 45"/>
                  <a:gd name="T8" fmla="*/ 4608 w 45"/>
                  <a:gd name="T9" fmla="*/ 3478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9" y="38"/>
                    </a:moveTo>
                    <a:cubicBezTo>
                      <a:pt x="1" y="31"/>
                      <a:pt x="0" y="18"/>
                      <a:pt x="7" y="9"/>
                    </a:cubicBezTo>
                    <a:cubicBezTo>
                      <a:pt x="15" y="1"/>
                      <a:pt x="28" y="0"/>
                      <a:pt x="36" y="7"/>
                    </a:cubicBezTo>
                    <a:cubicBezTo>
                      <a:pt x="44" y="15"/>
                      <a:pt x="45" y="28"/>
                      <a:pt x="38" y="36"/>
                    </a:cubicBezTo>
                    <a:cubicBezTo>
                      <a:pt x="30" y="45"/>
                      <a:pt x="17" y="45"/>
                      <a:pt x="9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41" name="Freeform 2241">
                <a:extLst>
                  <a:ext uri="{FF2B5EF4-FFF2-40B4-BE49-F238E27FC236}">
                    <a16:creationId xmlns:a16="http://schemas.microsoft.com/office/drawing/2014/main" id="{FFF166B1-3E0B-C743-B9BD-171D72F4B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1011"/>
                <a:ext cx="50" cy="51"/>
              </a:xfrm>
              <a:custGeom>
                <a:avLst/>
                <a:gdLst>
                  <a:gd name="T0" fmla="*/ 2560 w 25"/>
                  <a:gd name="T1" fmla="*/ 17761 h 24"/>
                  <a:gd name="T2" fmla="*/ 2048 w 25"/>
                  <a:gd name="T3" fmla="*/ 4511 h 24"/>
                  <a:gd name="T4" fmla="*/ 9728 w 25"/>
                  <a:gd name="T5" fmla="*/ 3693 h 24"/>
                  <a:gd name="T6" fmla="*/ 10240 w 25"/>
                  <a:gd name="T7" fmla="*/ 16677 h 24"/>
                  <a:gd name="T8" fmla="*/ 2560 w 25"/>
                  <a:gd name="T9" fmla="*/ 177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5" y="20"/>
                    </a:moveTo>
                    <a:cubicBezTo>
                      <a:pt x="0" y="16"/>
                      <a:pt x="0" y="9"/>
                      <a:pt x="4" y="5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24" y="8"/>
                      <a:pt x="25" y="15"/>
                      <a:pt x="20" y="19"/>
                    </a:cubicBezTo>
                    <a:cubicBezTo>
                      <a:pt x="16" y="24"/>
                      <a:pt x="9" y="24"/>
                      <a:pt x="5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42" name="Freeform 2242">
                <a:extLst>
                  <a:ext uri="{FF2B5EF4-FFF2-40B4-BE49-F238E27FC236}">
                    <a16:creationId xmlns:a16="http://schemas.microsoft.com/office/drawing/2014/main" id="{F49F7933-82B5-F742-89B8-4B8AAC49E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1109"/>
                <a:ext cx="38" cy="41"/>
              </a:xfrm>
              <a:custGeom>
                <a:avLst/>
                <a:gdLst>
                  <a:gd name="T0" fmla="*/ 2048 w 19"/>
                  <a:gd name="T1" fmla="*/ 16568 h 19"/>
                  <a:gd name="T2" fmla="*/ 1536 w 19"/>
                  <a:gd name="T3" fmla="*/ 4122 h 19"/>
                  <a:gd name="T4" fmla="*/ 7680 w 19"/>
                  <a:gd name="T5" fmla="*/ 2794 h 19"/>
                  <a:gd name="T6" fmla="*/ 8192 w 19"/>
                  <a:gd name="T7" fmla="*/ 15073 h 19"/>
                  <a:gd name="T8" fmla="*/ 2048 w 19"/>
                  <a:gd name="T9" fmla="*/ 165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4" y="16"/>
                    </a:moveTo>
                    <a:cubicBezTo>
                      <a:pt x="0" y="13"/>
                      <a:pt x="0" y="8"/>
                      <a:pt x="3" y="4"/>
                    </a:cubicBezTo>
                    <a:cubicBezTo>
                      <a:pt x="6" y="1"/>
                      <a:pt x="12" y="0"/>
                      <a:pt x="15" y="3"/>
                    </a:cubicBezTo>
                    <a:cubicBezTo>
                      <a:pt x="19" y="7"/>
                      <a:pt x="19" y="12"/>
                      <a:pt x="16" y="15"/>
                    </a:cubicBezTo>
                    <a:cubicBezTo>
                      <a:pt x="13" y="19"/>
                      <a:pt x="7" y="19"/>
                      <a:pt x="4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7831" name="ZoneTexte 69">
              <a:extLst>
                <a:ext uri="{FF2B5EF4-FFF2-40B4-BE49-F238E27FC236}">
                  <a16:creationId xmlns:a16="http://schemas.microsoft.com/office/drawing/2014/main" id="{0483496A-AFB1-1448-A461-548418889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895" y="2203317"/>
              <a:ext cx="3161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M</a:t>
              </a:r>
              <a:endParaRPr lang="en-US" altLang="fr-FR" sz="1200"/>
            </a:p>
          </p:txBody>
        </p:sp>
      </p:grpSp>
      <p:grpSp>
        <p:nvGrpSpPr>
          <p:cNvPr id="27652" name="Groupe 81">
            <a:extLst>
              <a:ext uri="{FF2B5EF4-FFF2-40B4-BE49-F238E27FC236}">
                <a16:creationId xmlns:a16="http://schemas.microsoft.com/office/drawing/2014/main" id="{C552090F-C399-C84F-80F0-89B86DDEA955}"/>
              </a:ext>
            </a:extLst>
          </p:cNvPr>
          <p:cNvGrpSpPr>
            <a:grpSpLocks/>
          </p:cNvGrpSpPr>
          <p:nvPr/>
        </p:nvGrpSpPr>
        <p:grpSpPr bwMode="auto">
          <a:xfrm>
            <a:off x="22225" y="3217863"/>
            <a:ext cx="544513" cy="550862"/>
            <a:chOff x="780393" y="2374082"/>
            <a:chExt cx="544513" cy="550862"/>
          </a:xfrm>
        </p:grpSpPr>
        <p:grpSp>
          <p:nvGrpSpPr>
            <p:cNvPr id="27694" name="Group 830">
              <a:extLst>
                <a:ext uri="{FF2B5EF4-FFF2-40B4-BE49-F238E27FC236}">
                  <a16:creationId xmlns:a16="http://schemas.microsoft.com/office/drawing/2014/main" id="{B08BF218-1CF1-0947-AE8B-B6684EA7D9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0393" y="2374082"/>
              <a:ext cx="544513" cy="550862"/>
              <a:chOff x="2005" y="2960"/>
              <a:chExt cx="1210" cy="1224"/>
            </a:xfrm>
          </p:grpSpPr>
          <p:sp>
            <p:nvSpPr>
              <p:cNvPr id="27696" name="Freeform 831">
                <a:extLst>
                  <a:ext uri="{FF2B5EF4-FFF2-40B4-BE49-F238E27FC236}">
                    <a16:creationId xmlns:a16="http://schemas.microsoft.com/office/drawing/2014/main" id="{84126375-1EAE-E54E-9E12-5EFDBBC56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960"/>
                <a:ext cx="1210" cy="1224"/>
              </a:xfrm>
              <a:custGeom>
                <a:avLst/>
                <a:gdLst>
                  <a:gd name="T0" fmla="*/ 16270782 w 316"/>
                  <a:gd name="T1" fmla="*/ 7227700 h 300"/>
                  <a:gd name="T2" fmla="*/ 3379235 w 316"/>
                  <a:gd name="T3" fmla="*/ 25028744 h 300"/>
                  <a:gd name="T4" fmla="*/ 4623755 w 316"/>
                  <a:gd name="T5" fmla="*/ 67337303 h 300"/>
                  <a:gd name="T6" fmla="*/ 18066950 w 316"/>
                  <a:gd name="T7" fmla="*/ 88001961 h 300"/>
                  <a:gd name="T8" fmla="*/ 39286724 w 316"/>
                  <a:gd name="T9" fmla="*/ 92443950 h 300"/>
                  <a:gd name="T10" fmla="*/ 52550599 w 316"/>
                  <a:gd name="T11" fmla="*/ 62050753 h 300"/>
                  <a:gd name="T12" fmla="*/ 49905757 w 316"/>
                  <a:gd name="T13" fmla="*/ 18197893 h 300"/>
                  <a:gd name="T14" fmla="*/ 28471859 w 316"/>
                  <a:gd name="T15" fmla="*/ 1845253 h 300"/>
                  <a:gd name="T16" fmla="*/ 16270782 w 316"/>
                  <a:gd name="T17" fmla="*/ 7227700 h 3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6" h="300">
                    <a:moveTo>
                      <a:pt x="92" y="23"/>
                    </a:moveTo>
                    <a:cubicBezTo>
                      <a:pt x="57" y="33"/>
                      <a:pt x="30" y="56"/>
                      <a:pt x="19" y="80"/>
                    </a:cubicBezTo>
                    <a:cubicBezTo>
                      <a:pt x="0" y="121"/>
                      <a:pt x="6" y="179"/>
                      <a:pt x="26" y="215"/>
                    </a:cubicBezTo>
                    <a:cubicBezTo>
                      <a:pt x="41" y="243"/>
                      <a:pt x="71" y="273"/>
                      <a:pt x="102" y="281"/>
                    </a:cubicBezTo>
                    <a:cubicBezTo>
                      <a:pt x="138" y="290"/>
                      <a:pt x="184" y="300"/>
                      <a:pt x="222" y="295"/>
                    </a:cubicBezTo>
                    <a:cubicBezTo>
                      <a:pt x="272" y="287"/>
                      <a:pt x="286" y="240"/>
                      <a:pt x="297" y="198"/>
                    </a:cubicBezTo>
                    <a:cubicBezTo>
                      <a:pt x="310" y="154"/>
                      <a:pt x="316" y="95"/>
                      <a:pt x="282" y="58"/>
                    </a:cubicBezTo>
                    <a:cubicBezTo>
                      <a:pt x="249" y="23"/>
                      <a:pt x="210" y="0"/>
                      <a:pt x="161" y="6"/>
                    </a:cubicBezTo>
                    <a:cubicBezTo>
                      <a:pt x="138" y="8"/>
                      <a:pt x="120" y="15"/>
                      <a:pt x="92" y="23"/>
                    </a:cubicBezTo>
                  </a:path>
                </a:pathLst>
              </a:custGeom>
              <a:solidFill>
                <a:srgbClr val="FAC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97" name="Freeform 832">
                <a:extLst>
                  <a:ext uri="{FF2B5EF4-FFF2-40B4-BE49-F238E27FC236}">
                    <a16:creationId xmlns:a16="http://schemas.microsoft.com/office/drawing/2014/main" id="{604432BF-87ED-C84D-A2AE-25FBB5F67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3000"/>
                <a:ext cx="923" cy="988"/>
              </a:xfrm>
              <a:custGeom>
                <a:avLst/>
                <a:gdLst>
                  <a:gd name="T0" fmla="*/ 6393376 w 241"/>
                  <a:gd name="T1" fmla="*/ 64598816 h 242"/>
                  <a:gd name="T2" fmla="*/ 5317204 w 241"/>
                  <a:gd name="T3" fmla="*/ 25863015 h 242"/>
                  <a:gd name="T4" fmla="*/ 17028592 w 241"/>
                  <a:gd name="T5" fmla="*/ 9794358 h 242"/>
                  <a:gd name="T6" fmla="*/ 28184709 w 241"/>
                  <a:gd name="T7" fmla="*/ 4404300 h 242"/>
                  <a:gd name="T8" fmla="*/ 42726597 w 241"/>
                  <a:gd name="T9" fmla="*/ 11646605 h 242"/>
                  <a:gd name="T10" fmla="*/ 26057094 w 241"/>
                  <a:gd name="T11" fmla="*/ 1551658 h 242"/>
                  <a:gd name="T12" fmla="*/ 14901858 w 241"/>
                  <a:gd name="T13" fmla="*/ 6635224 h 242"/>
                  <a:gd name="T14" fmla="*/ 3190424 w 241"/>
                  <a:gd name="T15" fmla="*/ 22686129 h 242"/>
                  <a:gd name="T16" fmla="*/ 4254348 w 241"/>
                  <a:gd name="T17" fmla="*/ 61445533 h 242"/>
                  <a:gd name="T18" fmla="*/ 11711373 w 241"/>
                  <a:gd name="T19" fmla="*/ 76263442 h 242"/>
                  <a:gd name="T20" fmla="*/ 6393376 w 241"/>
                  <a:gd name="T21" fmla="*/ 64598816 h 2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1" h="242">
                    <a:moveTo>
                      <a:pt x="36" y="205"/>
                    </a:moveTo>
                    <a:cubicBezTo>
                      <a:pt x="18" y="172"/>
                      <a:pt x="12" y="119"/>
                      <a:pt x="30" y="82"/>
                    </a:cubicBezTo>
                    <a:cubicBezTo>
                      <a:pt x="40" y="60"/>
                      <a:pt x="64" y="39"/>
                      <a:pt x="96" y="31"/>
                    </a:cubicBezTo>
                    <a:cubicBezTo>
                      <a:pt x="122" y="23"/>
                      <a:pt x="138" y="17"/>
                      <a:pt x="159" y="14"/>
                    </a:cubicBezTo>
                    <a:cubicBezTo>
                      <a:pt x="191" y="11"/>
                      <a:pt x="218" y="20"/>
                      <a:pt x="241" y="37"/>
                    </a:cubicBezTo>
                    <a:cubicBezTo>
                      <a:pt x="215" y="14"/>
                      <a:pt x="184" y="0"/>
                      <a:pt x="147" y="5"/>
                    </a:cubicBezTo>
                    <a:cubicBezTo>
                      <a:pt x="126" y="7"/>
                      <a:pt x="110" y="14"/>
                      <a:pt x="84" y="21"/>
                    </a:cubicBezTo>
                    <a:cubicBezTo>
                      <a:pt x="52" y="29"/>
                      <a:pt x="28" y="51"/>
                      <a:pt x="18" y="72"/>
                    </a:cubicBezTo>
                    <a:cubicBezTo>
                      <a:pt x="0" y="109"/>
                      <a:pt x="6" y="163"/>
                      <a:pt x="24" y="195"/>
                    </a:cubicBezTo>
                    <a:cubicBezTo>
                      <a:pt x="34" y="212"/>
                      <a:pt x="49" y="230"/>
                      <a:pt x="66" y="242"/>
                    </a:cubicBezTo>
                    <a:cubicBezTo>
                      <a:pt x="54" y="231"/>
                      <a:pt x="44" y="218"/>
                      <a:pt x="36" y="2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98" name="Freeform 833">
                <a:extLst>
                  <a:ext uri="{FF2B5EF4-FFF2-40B4-BE49-F238E27FC236}">
                    <a16:creationId xmlns:a16="http://schemas.microsoft.com/office/drawing/2014/main" id="{6E9B27EB-A733-8147-8926-D05F2DA14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3127"/>
                <a:ext cx="911" cy="1016"/>
              </a:xfrm>
              <a:custGeom>
                <a:avLst/>
                <a:gdLst>
                  <a:gd name="T0" fmla="*/ 36358814 w 238"/>
                  <a:gd name="T1" fmla="*/ 7831148 h 249"/>
                  <a:gd name="T2" fmla="*/ 31386074 w 238"/>
                  <a:gd name="T3" fmla="*/ 0 h 249"/>
                  <a:gd name="T4" fmla="*/ 34238959 w 238"/>
                  <a:gd name="T5" fmla="*/ 4689232 h 249"/>
                  <a:gd name="T6" fmla="*/ 36682571 w 238"/>
                  <a:gd name="T7" fmla="*/ 45494350 h 249"/>
                  <a:gd name="T8" fmla="*/ 24510903 w 238"/>
                  <a:gd name="T9" fmla="*/ 73381877 h 249"/>
                  <a:gd name="T10" fmla="*/ 4935002 w 238"/>
                  <a:gd name="T11" fmla="*/ 69297724 h 249"/>
                  <a:gd name="T12" fmla="*/ 0 w 238"/>
                  <a:gd name="T13" fmla="*/ 65227237 h 249"/>
                  <a:gd name="T14" fmla="*/ 7055017 w 238"/>
                  <a:gd name="T15" fmla="*/ 72459072 h 249"/>
                  <a:gd name="T16" fmla="*/ 26630130 w 238"/>
                  <a:gd name="T17" fmla="*/ 76525230 h 249"/>
                  <a:gd name="T18" fmla="*/ 38981659 w 238"/>
                  <a:gd name="T19" fmla="*/ 48562833 h 249"/>
                  <a:gd name="T20" fmla="*/ 36358814 w 238"/>
                  <a:gd name="T21" fmla="*/ 7831148 h 2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249">
                    <a:moveTo>
                      <a:pt x="206" y="25"/>
                    </a:moveTo>
                    <a:cubicBezTo>
                      <a:pt x="197" y="16"/>
                      <a:pt x="188" y="7"/>
                      <a:pt x="178" y="0"/>
                    </a:cubicBezTo>
                    <a:cubicBezTo>
                      <a:pt x="183" y="5"/>
                      <a:pt x="189" y="10"/>
                      <a:pt x="194" y="15"/>
                    </a:cubicBezTo>
                    <a:cubicBezTo>
                      <a:pt x="226" y="49"/>
                      <a:pt x="220" y="104"/>
                      <a:pt x="208" y="145"/>
                    </a:cubicBezTo>
                    <a:cubicBezTo>
                      <a:pt x="198" y="184"/>
                      <a:pt x="185" y="227"/>
                      <a:pt x="139" y="234"/>
                    </a:cubicBezTo>
                    <a:cubicBezTo>
                      <a:pt x="104" y="239"/>
                      <a:pt x="61" y="230"/>
                      <a:pt x="28" y="221"/>
                    </a:cubicBezTo>
                    <a:cubicBezTo>
                      <a:pt x="18" y="219"/>
                      <a:pt x="9" y="214"/>
                      <a:pt x="0" y="208"/>
                    </a:cubicBezTo>
                    <a:cubicBezTo>
                      <a:pt x="12" y="219"/>
                      <a:pt x="26" y="227"/>
                      <a:pt x="40" y="231"/>
                    </a:cubicBezTo>
                    <a:cubicBezTo>
                      <a:pt x="74" y="240"/>
                      <a:pt x="116" y="249"/>
                      <a:pt x="151" y="244"/>
                    </a:cubicBezTo>
                    <a:cubicBezTo>
                      <a:pt x="197" y="236"/>
                      <a:pt x="210" y="194"/>
                      <a:pt x="221" y="155"/>
                    </a:cubicBezTo>
                    <a:cubicBezTo>
                      <a:pt x="232" y="114"/>
                      <a:pt x="238" y="59"/>
                      <a:pt x="206" y="25"/>
                    </a:cubicBezTo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99" name="Freeform 834">
                <a:extLst>
                  <a:ext uri="{FF2B5EF4-FFF2-40B4-BE49-F238E27FC236}">
                    <a16:creationId xmlns:a16="http://schemas.microsoft.com/office/drawing/2014/main" id="{84623A10-2656-A04E-AEBB-5879A0B04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3102"/>
                <a:ext cx="857" cy="952"/>
              </a:xfrm>
              <a:custGeom>
                <a:avLst/>
                <a:gdLst>
                  <a:gd name="T0" fmla="*/ 9323548 w 224"/>
                  <a:gd name="T1" fmla="*/ 12031429 h 233"/>
                  <a:gd name="T2" fmla="*/ 2292754 w 224"/>
                  <a:gd name="T3" fmla="*/ 19028527 h 233"/>
                  <a:gd name="T4" fmla="*/ 4726462 w 224"/>
                  <a:gd name="T5" fmla="*/ 38057340 h 233"/>
                  <a:gd name="T6" fmla="*/ 12622814 w 224"/>
                  <a:gd name="T7" fmla="*/ 38685754 h 233"/>
                  <a:gd name="T8" fmla="*/ 14601681 w 224"/>
                  <a:gd name="T9" fmla="*/ 25090892 h 233"/>
                  <a:gd name="T10" fmla="*/ 15968837 w 224"/>
                  <a:gd name="T11" fmla="*/ 18400048 h 233"/>
                  <a:gd name="T12" fmla="*/ 20015051 w 224"/>
                  <a:gd name="T13" fmla="*/ 19331443 h 233"/>
                  <a:gd name="T14" fmla="*/ 21068377 w 224"/>
                  <a:gd name="T15" fmla="*/ 27259135 h 233"/>
                  <a:gd name="T16" fmla="*/ 25666251 w 224"/>
                  <a:gd name="T17" fmla="*/ 26328827 h 233"/>
                  <a:gd name="T18" fmla="*/ 26720426 w 224"/>
                  <a:gd name="T19" fmla="*/ 18725881 h 233"/>
                  <a:gd name="T20" fmla="*/ 31076213 w 224"/>
                  <a:gd name="T21" fmla="*/ 22220383 h 233"/>
                  <a:gd name="T22" fmla="*/ 30753311 w 224"/>
                  <a:gd name="T23" fmla="*/ 30455416 h 233"/>
                  <a:gd name="T24" fmla="*/ 25976948 w 224"/>
                  <a:gd name="T25" fmla="*/ 34256233 h 233"/>
                  <a:gd name="T26" fmla="*/ 28783458 w 224"/>
                  <a:gd name="T27" fmla="*/ 45049931 h 233"/>
                  <a:gd name="T28" fmla="*/ 31951007 w 224"/>
                  <a:gd name="T29" fmla="*/ 40318601 h 233"/>
                  <a:gd name="T30" fmla="*/ 34616560 w 224"/>
                  <a:gd name="T31" fmla="*/ 40318601 h 233"/>
                  <a:gd name="T32" fmla="*/ 35802047 w 224"/>
                  <a:gd name="T33" fmla="*/ 50791321 h 233"/>
                  <a:gd name="T34" fmla="*/ 31772296 w 224"/>
                  <a:gd name="T35" fmla="*/ 55848136 h 233"/>
                  <a:gd name="T36" fmla="*/ 26851520 w 224"/>
                  <a:gd name="T37" fmla="*/ 57788418 h 233"/>
                  <a:gd name="T38" fmla="*/ 27225157 w 224"/>
                  <a:gd name="T39" fmla="*/ 70145615 h 233"/>
                  <a:gd name="T40" fmla="*/ 37041296 w 224"/>
                  <a:gd name="T41" fmla="*/ 69518019 h 233"/>
                  <a:gd name="T42" fmla="*/ 38646469 w 224"/>
                  <a:gd name="T43" fmla="*/ 59956662 h 233"/>
                  <a:gd name="T44" fmla="*/ 37041296 w 224"/>
                  <a:gd name="T45" fmla="*/ 50791321 h 233"/>
                  <a:gd name="T46" fmla="*/ 36727412 w 224"/>
                  <a:gd name="T47" fmla="*/ 34884998 h 233"/>
                  <a:gd name="T48" fmla="*/ 38286552 w 224"/>
                  <a:gd name="T49" fmla="*/ 28269109 h 233"/>
                  <a:gd name="T50" fmla="*/ 36536512 w 224"/>
                  <a:gd name="T51" fmla="*/ 26025911 h 233"/>
                  <a:gd name="T52" fmla="*/ 34065050 w 224"/>
                  <a:gd name="T53" fmla="*/ 25398580 h 233"/>
                  <a:gd name="T54" fmla="*/ 31951007 w 224"/>
                  <a:gd name="T55" fmla="*/ 20661656 h 233"/>
                  <a:gd name="T56" fmla="*/ 34616560 w 224"/>
                  <a:gd name="T57" fmla="*/ 17790878 h 233"/>
                  <a:gd name="T58" fmla="*/ 35478924 w 224"/>
                  <a:gd name="T59" fmla="*/ 6062365 h 233"/>
                  <a:gd name="T60" fmla="*/ 27585984 w 224"/>
                  <a:gd name="T61" fmla="*/ 3499274 h 233"/>
                  <a:gd name="T62" fmla="*/ 26720426 w 224"/>
                  <a:gd name="T63" fmla="*/ 13041403 h 233"/>
                  <a:gd name="T64" fmla="*/ 23000480 w 224"/>
                  <a:gd name="T65" fmla="*/ 10798205 h 233"/>
                  <a:gd name="T66" fmla="*/ 19510091 w 224"/>
                  <a:gd name="T67" fmla="*/ 13971630 h 233"/>
                  <a:gd name="T68" fmla="*/ 13354072 w 224"/>
                  <a:gd name="T69" fmla="*/ 15530622 h 233"/>
                  <a:gd name="T70" fmla="*/ 9323548 w 224"/>
                  <a:gd name="T71" fmla="*/ 12031429 h 2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4" h="233">
                    <a:moveTo>
                      <a:pt x="53" y="38"/>
                    </a:moveTo>
                    <a:cubicBezTo>
                      <a:pt x="35" y="36"/>
                      <a:pt x="20" y="50"/>
                      <a:pt x="13" y="60"/>
                    </a:cubicBezTo>
                    <a:cubicBezTo>
                      <a:pt x="0" y="78"/>
                      <a:pt x="9" y="107"/>
                      <a:pt x="27" y="120"/>
                    </a:cubicBezTo>
                    <a:cubicBezTo>
                      <a:pt x="39" y="129"/>
                      <a:pt x="60" y="133"/>
                      <a:pt x="72" y="122"/>
                    </a:cubicBezTo>
                    <a:cubicBezTo>
                      <a:pt x="84" y="112"/>
                      <a:pt x="82" y="93"/>
                      <a:pt x="83" y="79"/>
                    </a:cubicBezTo>
                    <a:cubicBezTo>
                      <a:pt x="84" y="70"/>
                      <a:pt x="83" y="64"/>
                      <a:pt x="91" y="58"/>
                    </a:cubicBezTo>
                    <a:cubicBezTo>
                      <a:pt x="99" y="52"/>
                      <a:pt x="110" y="51"/>
                      <a:pt x="114" y="61"/>
                    </a:cubicBezTo>
                    <a:cubicBezTo>
                      <a:pt x="118" y="69"/>
                      <a:pt x="110" y="79"/>
                      <a:pt x="120" y="86"/>
                    </a:cubicBezTo>
                    <a:cubicBezTo>
                      <a:pt x="126" y="90"/>
                      <a:pt x="141" y="88"/>
                      <a:pt x="146" y="83"/>
                    </a:cubicBezTo>
                    <a:cubicBezTo>
                      <a:pt x="152" y="77"/>
                      <a:pt x="145" y="64"/>
                      <a:pt x="152" y="59"/>
                    </a:cubicBezTo>
                    <a:cubicBezTo>
                      <a:pt x="160" y="52"/>
                      <a:pt x="173" y="63"/>
                      <a:pt x="177" y="70"/>
                    </a:cubicBezTo>
                    <a:cubicBezTo>
                      <a:pt x="183" y="79"/>
                      <a:pt x="182" y="89"/>
                      <a:pt x="175" y="96"/>
                    </a:cubicBezTo>
                    <a:cubicBezTo>
                      <a:pt x="167" y="104"/>
                      <a:pt x="156" y="101"/>
                      <a:pt x="148" y="108"/>
                    </a:cubicBezTo>
                    <a:cubicBezTo>
                      <a:pt x="132" y="121"/>
                      <a:pt x="141" y="149"/>
                      <a:pt x="164" y="142"/>
                    </a:cubicBezTo>
                    <a:cubicBezTo>
                      <a:pt x="170" y="140"/>
                      <a:pt x="178" y="132"/>
                      <a:pt x="182" y="127"/>
                    </a:cubicBezTo>
                    <a:cubicBezTo>
                      <a:pt x="190" y="117"/>
                      <a:pt x="194" y="112"/>
                      <a:pt x="197" y="127"/>
                    </a:cubicBezTo>
                    <a:cubicBezTo>
                      <a:pt x="199" y="136"/>
                      <a:pt x="206" y="150"/>
                      <a:pt x="204" y="160"/>
                    </a:cubicBezTo>
                    <a:cubicBezTo>
                      <a:pt x="203" y="171"/>
                      <a:pt x="194" y="177"/>
                      <a:pt x="181" y="176"/>
                    </a:cubicBezTo>
                    <a:cubicBezTo>
                      <a:pt x="169" y="176"/>
                      <a:pt x="162" y="169"/>
                      <a:pt x="153" y="182"/>
                    </a:cubicBezTo>
                    <a:cubicBezTo>
                      <a:pt x="147" y="191"/>
                      <a:pt x="147" y="212"/>
                      <a:pt x="155" y="221"/>
                    </a:cubicBezTo>
                    <a:cubicBezTo>
                      <a:pt x="165" y="233"/>
                      <a:pt x="201" y="232"/>
                      <a:pt x="211" y="219"/>
                    </a:cubicBezTo>
                    <a:cubicBezTo>
                      <a:pt x="217" y="212"/>
                      <a:pt x="221" y="198"/>
                      <a:pt x="220" y="189"/>
                    </a:cubicBezTo>
                    <a:cubicBezTo>
                      <a:pt x="219" y="177"/>
                      <a:pt x="211" y="172"/>
                      <a:pt x="211" y="160"/>
                    </a:cubicBezTo>
                    <a:cubicBezTo>
                      <a:pt x="211" y="141"/>
                      <a:pt x="195" y="126"/>
                      <a:pt x="209" y="110"/>
                    </a:cubicBezTo>
                    <a:cubicBezTo>
                      <a:pt x="214" y="105"/>
                      <a:pt x="224" y="100"/>
                      <a:pt x="218" y="89"/>
                    </a:cubicBezTo>
                    <a:cubicBezTo>
                      <a:pt x="215" y="85"/>
                      <a:pt x="213" y="83"/>
                      <a:pt x="208" y="82"/>
                    </a:cubicBezTo>
                    <a:cubicBezTo>
                      <a:pt x="206" y="81"/>
                      <a:pt x="203" y="78"/>
                      <a:pt x="194" y="80"/>
                    </a:cubicBezTo>
                    <a:cubicBezTo>
                      <a:pt x="186" y="82"/>
                      <a:pt x="183" y="68"/>
                      <a:pt x="182" y="65"/>
                    </a:cubicBezTo>
                    <a:cubicBezTo>
                      <a:pt x="177" y="52"/>
                      <a:pt x="187" y="55"/>
                      <a:pt x="197" y="56"/>
                    </a:cubicBezTo>
                    <a:cubicBezTo>
                      <a:pt x="220" y="56"/>
                      <a:pt x="218" y="31"/>
                      <a:pt x="202" y="19"/>
                    </a:cubicBezTo>
                    <a:cubicBezTo>
                      <a:pt x="191" y="11"/>
                      <a:pt x="168" y="0"/>
                      <a:pt x="157" y="11"/>
                    </a:cubicBezTo>
                    <a:cubicBezTo>
                      <a:pt x="146" y="21"/>
                      <a:pt x="155" y="30"/>
                      <a:pt x="152" y="41"/>
                    </a:cubicBezTo>
                    <a:cubicBezTo>
                      <a:pt x="146" y="59"/>
                      <a:pt x="137" y="39"/>
                      <a:pt x="131" y="34"/>
                    </a:cubicBezTo>
                    <a:cubicBezTo>
                      <a:pt x="117" y="22"/>
                      <a:pt x="113" y="37"/>
                      <a:pt x="111" y="44"/>
                    </a:cubicBezTo>
                    <a:cubicBezTo>
                      <a:pt x="110" y="50"/>
                      <a:pt x="86" y="50"/>
                      <a:pt x="76" y="49"/>
                    </a:cubicBezTo>
                    <a:cubicBezTo>
                      <a:pt x="67" y="47"/>
                      <a:pt x="68" y="37"/>
                      <a:pt x="53" y="38"/>
                    </a:cubicBezTo>
                  </a:path>
                </a:pathLst>
              </a:custGeom>
              <a:solidFill>
                <a:srgbClr val="882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0" name="Freeform 835">
                <a:extLst>
                  <a:ext uri="{FF2B5EF4-FFF2-40B4-BE49-F238E27FC236}">
                    <a16:creationId xmlns:a16="http://schemas.microsoft.com/office/drawing/2014/main" id="{7626D568-2D94-EF4D-B1AE-2243CB3EB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3890"/>
                <a:ext cx="229" cy="127"/>
              </a:xfrm>
              <a:custGeom>
                <a:avLst/>
                <a:gdLst>
                  <a:gd name="T0" fmla="*/ 176521 w 60"/>
                  <a:gd name="T1" fmla="*/ 2614877 h 31"/>
                  <a:gd name="T2" fmla="*/ 2747950 w 60"/>
                  <a:gd name="T3" fmla="*/ 9124733 h 31"/>
                  <a:gd name="T4" fmla="*/ 6525218 w 60"/>
                  <a:gd name="T5" fmla="*/ 9450099 h 31"/>
                  <a:gd name="T6" fmla="*/ 10311446 w 60"/>
                  <a:gd name="T7" fmla="*/ 0 h 31"/>
                  <a:gd name="T8" fmla="*/ 5851324 w 60"/>
                  <a:gd name="T9" fmla="*/ 7767566 h 31"/>
                  <a:gd name="T10" fmla="*/ 673722 w 60"/>
                  <a:gd name="T11" fmla="*/ 3564779 h 31"/>
                  <a:gd name="T12" fmla="*/ 176521 w 60"/>
                  <a:gd name="T13" fmla="*/ 261487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31">
                    <a:moveTo>
                      <a:pt x="1" y="8"/>
                    </a:moveTo>
                    <a:cubicBezTo>
                      <a:pt x="5" y="16"/>
                      <a:pt x="5" y="23"/>
                      <a:pt x="16" y="28"/>
                    </a:cubicBezTo>
                    <a:cubicBezTo>
                      <a:pt x="23" y="31"/>
                      <a:pt x="30" y="30"/>
                      <a:pt x="38" y="29"/>
                    </a:cubicBezTo>
                    <a:cubicBezTo>
                      <a:pt x="55" y="26"/>
                      <a:pt x="60" y="17"/>
                      <a:pt x="60" y="0"/>
                    </a:cubicBezTo>
                    <a:cubicBezTo>
                      <a:pt x="57" y="13"/>
                      <a:pt x="49" y="23"/>
                      <a:pt x="34" y="24"/>
                    </a:cubicBezTo>
                    <a:cubicBezTo>
                      <a:pt x="28" y="24"/>
                      <a:pt x="0" y="20"/>
                      <a:pt x="4" y="11"/>
                    </a:cubicBezTo>
                    <a:cubicBezTo>
                      <a:pt x="1" y="8"/>
                      <a:pt x="1" y="8"/>
                      <a:pt x="1" y="8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1" name="Freeform 836">
                <a:extLst>
                  <a:ext uri="{FF2B5EF4-FFF2-40B4-BE49-F238E27FC236}">
                    <a16:creationId xmlns:a16="http://schemas.microsoft.com/office/drawing/2014/main" id="{5BE793B2-B253-BD4C-B156-2E155AFF7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3576"/>
                <a:ext cx="153" cy="139"/>
              </a:xfrm>
              <a:custGeom>
                <a:avLst/>
                <a:gdLst>
                  <a:gd name="T0" fmla="*/ 504334 w 40"/>
                  <a:gd name="T1" fmla="*/ 934125 h 34"/>
                  <a:gd name="T2" fmla="*/ 7008582 w 40"/>
                  <a:gd name="T3" fmla="*/ 0 h 34"/>
                  <a:gd name="T4" fmla="*/ 682854 w 40"/>
                  <a:gd name="T5" fmla="*/ 156460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34">
                    <a:moveTo>
                      <a:pt x="3" y="3"/>
                    </a:moveTo>
                    <a:cubicBezTo>
                      <a:pt x="0" y="34"/>
                      <a:pt x="31" y="12"/>
                      <a:pt x="40" y="0"/>
                    </a:cubicBezTo>
                    <a:cubicBezTo>
                      <a:pt x="34" y="4"/>
                      <a:pt x="2" y="26"/>
                      <a:pt x="4" y="5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2" name="Freeform 837">
                <a:extLst>
                  <a:ext uri="{FF2B5EF4-FFF2-40B4-BE49-F238E27FC236}">
                    <a16:creationId xmlns:a16="http://schemas.microsoft.com/office/drawing/2014/main" id="{B8141374-907C-C84A-BC4C-508F32165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3449"/>
                <a:ext cx="69" cy="98"/>
              </a:xfrm>
              <a:custGeom>
                <a:avLst/>
                <a:gdLst>
                  <a:gd name="T0" fmla="*/ 377457 w 18"/>
                  <a:gd name="T1" fmla="*/ 0 h 24"/>
                  <a:gd name="T2" fmla="*/ 183739 w 18"/>
                  <a:gd name="T3" fmla="*/ 7569634 h 24"/>
                  <a:gd name="T4" fmla="*/ 0 w 18"/>
                  <a:gd name="T5" fmla="*/ 625563 h 24"/>
                  <a:gd name="T6" fmla="*/ 377457 w 18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2" y="0"/>
                    </a:moveTo>
                    <a:cubicBezTo>
                      <a:pt x="18" y="3"/>
                      <a:pt x="10" y="17"/>
                      <a:pt x="1" y="24"/>
                    </a:cubicBezTo>
                    <a:cubicBezTo>
                      <a:pt x="7" y="19"/>
                      <a:pt x="8" y="5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3" name="Freeform 838">
                <a:extLst>
                  <a:ext uri="{FF2B5EF4-FFF2-40B4-BE49-F238E27FC236}">
                    <a16:creationId xmlns:a16="http://schemas.microsoft.com/office/drawing/2014/main" id="{A3BFE6FF-0E8A-D24B-8726-1D732299F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3164"/>
                <a:ext cx="107" cy="163"/>
              </a:xfrm>
              <a:custGeom>
                <a:avLst/>
                <a:gdLst>
                  <a:gd name="T0" fmla="*/ 0 w 28"/>
                  <a:gd name="T1" fmla="*/ 11474919 h 40"/>
                  <a:gd name="T2" fmla="*/ 4500156 w 28"/>
                  <a:gd name="T3" fmla="*/ 7445433 h 40"/>
                  <a:gd name="T4" fmla="*/ 0 w 28"/>
                  <a:gd name="T5" fmla="*/ 0 h 40"/>
                  <a:gd name="T6" fmla="*/ 1046460 w 28"/>
                  <a:gd name="T7" fmla="*/ 9570337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0" y="37"/>
                    </a:moveTo>
                    <a:cubicBezTo>
                      <a:pt x="7" y="27"/>
                      <a:pt x="26" y="40"/>
                      <a:pt x="26" y="24"/>
                    </a:cubicBezTo>
                    <a:cubicBezTo>
                      <a:pt x="27" y="10"/>
                      <a:pt x="9" y="5"/>
                      <a:pt x="0" y="0"/>
                    </a:cubicBezTo>
                    <a:cubicBezTo>
                      <a:pt x="11" y="9"/>
                      <a:pt x="28" y="24"/>
                      <a:pt x="6" y="31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4" name="Freeform 839">
                <a:extLst>
                  <a:ext uri="{FF2B5EF4-FFF2-40B4-BE49-F238E27FC236}">
                    <a16:creationId xmlns:a16="http://schemas.microsoft.com/office/drawing/2014/main" id="{F5D656AD-ED59-3F42-9CC2-4007E1A77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3351"/>
                <a:ext cx="134" cy="107"/>
              </a:xfrm>
              <a:custGeom>
                <a:avLst/>
                <a:gdLst>
                  <a:gd name="T0" fmla="*/ 506639 w 35"/>
                  <a:gd name="T1" fmla="*/ 3040792 h 26"/>
                  <a:gd name="T2" fmla="*/ 4245354 w 35"/>
                  <a:gd name="T3" fmla="*/ 0 h 26"/>
                  <a:gd name="T4" fmla="*/ 1061150 w 35"/>
                  <a:gd name="T5" fmla="*/ 4780772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3" y="9"/>
                    </a:moveTo>
                    <a:cubicBezTo>
                      <a:pt x="0" y="26"/>
                      <a:pt x="35" y="25"/>
                      <a:pt x="24" y="0"/>
                    </a:cubicBezTo>
                    <a:cubicBezTo>
                      <a:pt x="23" y="7"/>
                      <a:pt x="16" y="25"/>
                      <a:pt x="6" y="14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5" name="Freeform 840">
                <a:extLst>
                  <a:ext uri="{FF2B5EF4-FFF2-40B4-BE49-F238E27FC236}">
                    <a16:creationId xmlns:a16="http://schemas.microsoft.com/office/drawing/2014/main" id="{53E07224-624A-4949-B84D-7DC5A614F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3400"/>
                <a:ext cx="237" cy="225"/>
              </a:xfrm>
              <a:custGeom>
                <a:avLst/>
                <a:gdLst>
                  <a:gd name="T0" fmla="*/ 0 w 62"/>
                  <a:gd name="T1" fmla="*/ 6422228 h 55"/>
                  <a:gd name="T2" fmla="*/ 7478558 w 62"/>
                  <a:gd name="T3" fmla="*/ 15050823 h 55"/>
                  <a:gd name="T4" fmla="*/ 10305039 w 62"/>
                  <a:gd name="T5" fmla="*/ 0 h 55"/>
                  <a:gd name="T6" fmla="*/ 6427406 w 62"/>
                  <a:gd name="T7" fmla="*/ 12159053 h 55"/>
                  <a:gd name="T8" fmla="*/ 177846 w 62"/>
                  <a:gd name="T9" fmla="*/ 7687019 h 55"/>
                  <a:gd name="T10" fmla="*/ 371280 w 62"/>
                  <a:gd name="T11" fmla="*/ 6422228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" h="55">
                    <a:moveTo>
                      <a:pt x="0" y="20"/>
                    </a:moveTo>
                    <a:cubicBezTo>
                      <a:pt x="11" y="36"/>
                      <a:pt x="20" y="55"/>
                      <a:pt x="43" y="47"/>
                    </a:cubicBezTo>
                    <a:cubicBezTo>
                      <a:pt x="59" y="41"/>
                      <a:pt x="62" y="14"/>
                      <a:pt x="59" y="0"/>
                    </a:cubicBezTo>
                    <a:cubicBezTo>
                      <a:pt x="55" y="13"/>
                      <a:pt x="52" y="32"/>
                      <a:pt x="37" y="38"/>
                    </a:cubicBezTo>
                    <a:cubicBezTo>
                      <a:pt x="23" y="45"/>
                      <a:pt x="11" y="31"/>
                      <a:pt x="1" y="24"/>
                    </a:cubicBezTo>
                    <a:cubicBezTo>
                      <a:pt x="1" y="23"/>
                      <a:pt x="1" y="21"/>
                      <a:pt x="2" y="2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6" name="Freeform 841">
                <a:extLst>
                  <a:ext uri="{FF2B5EF4-FFF2-40B4-BE49-F238E27FC236}">
                    <a16:creationId xmlns:a16="http://schemas.microsoft.com/office/drawing/2014/main" id="{E04D051B-D7B0-2644-9BFF-4D3212D37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3266"/>
                <a:ext cx="195" cy="155"/>
              </a:xfrm>
              <a:custGeom>
                <a:avLst/>
                <a:gdLst>
                  <a:gd name="T0" fmla="*/ 8720255 w 51"/>
                  <a:gd name="T1" fmla="*/ 921267 h 38"/>
                  <a:gd name="T2" fmla="*/ 1730759 w 51"/>
                  <a:gd name="T3" fmla="*/ 11873759 h 38"/>
                  <a:gd name="T4" fmla="*/ 8911534 w 51"/>
                  <a:gd name="T5" fmla="*/ 1538016 h 38"/>
                  <a:gd name="T6" fmla="*/ 8720255 w 51"/>
                  <a:gd name="T7" fmla="*/ 921267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38">
                    <a:moveTo>
                      <a:pt x="50" y="3"/>
                    </a:moveTo>
                    <a:cubicBezTo>
                      <a:pt x="36" y="2"/>
                      <a:pt x="0" y="21"/>
                      <a:pt x="10" y="38"/>
                    </a:cubicBezTo>
                    <a:cubicBezTo>
                      <a:pt x="10" y="28"/>
                      <a:pt x="40" y="0"/>
                      <a:pt x="51" y="5"/>
                    </a:cubicBezTo>
                    <a:cubicBezTo>
                      <a:pt x="50" y="3"/>
                      <a:pt x="50" y="3"/>
                      <a:pt x="50" y="3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7" name="Freeform 842">
                <a:extLst>
                  <a:ext uri="{FF2B5EF4-FFF2-40B4-BE49-F238E27FC236}">
                    <a16:creationId xmlns:a16="http://schemas.microsoft.com/office/drawing/2014/main" id="{3F59AA3E-DFE5-A74A-B692-3AEBA6D5B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" y="3147"/>
                <a:ext cx="54" cy="98"/>
              </a:xfrm>
              <a:custGeom>
                <a:avLst/>
                <a:gdLst>
                  <a:gd name="T0" fmla="*/ 2248861 w 14"/>
                  <a:gd name="T1" fmla="*/ 625563 h 24"/>
                  <a:gd name="T2" fmla="*/ 928939 w 14"/>
                  <a:gd name="T3" fmla="*/ 7569634 h 24"/>
                  <a:gd name="T4" fmla="*/ 2640615 w 14"/>
                  <a:gd name="T5" fmla="*/ 927435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2" y="2"/>
                    </a:moveTo>
                    <a:cubicBezTo>
                      <a:pt x="0" y="0"/>
                      <a:pt x="4" y="17"/>
                      <a:pt x="5" y="24"/>
                    </a:cubicBezTo>
                    <a:cubicBezTo>
                      <a:pt x="5" y="18"/>
                      <a:pt x="5" y="1"/>
                      <a:pt x="14" y="3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8" name="Freeform 843">
                <a:extLst>
                  <a:ext uri="{FF2B5EF4-FFF2-40B4-BE49-F238E27FC236}">
                    <a16:creationId xmlns:a16="http://schemas.microsoft.com/office/drawing/2014/main" id="{C1A0139B-CB1B-7D4D-B32C-080031A71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813"/>
                <a:ext cx="172" cy="69"/>
              </a:xfrm>
              <a:custGeom>
                <a:avLst/>
                <a:gdLst>
                  <a:gd name="T0" fmla="*/ 7830044 w 45"/>
                  <a:gd name="T1" fmla="*/ 0 h 17"/>
                  <a:gd name="T2" fmla="*/ 3146438 w 45"/>
                  <a:gd name="T3" fmla="*/ 2069947 h 17"/>
                  <a:gd name="T4" fmla="*/ 177794 w 45"/>
                  <a:gd name="T5" fmla="*/ 5079147 h 17"/>
                  <a:gd name="T6" fmla="*/ 3146438 w 45"/>
                  <a:gd name="T7" fmla="*/ 4193585 h 17"/>
                  <a:gd name="T8" fmla="*/ 7652016 w 45"/>
                  <a:gd name="T9" fmla="*/ 581601 h 17"/>
                  <a:gd name="T10" fmla="*/ 7830044 w 45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17">
                    <a:moveTo>
                      <a:pt x="45" y="0"/>
                    </a:moveTo>
                    <a:cubicBezTo>
                      <a:pt x="37" y="9"/>
                      <a:pt x="29" y="9"/>
                      <a:pt x="18" y="7"/>
                    </a:cubicBezTo>
                    <a:cubicBezTo>
                      <a:pt x="10" y="6"/>
                      <a:pt x="0" y="5"/>
                      <a:pt x="1" y="17"/>
                    </a:cubicBezTo>
                    <a:cubicBezTo>
                      <a:pt x="2" y="12"/>
                      <a:pt x="9" y="13"/>
                      <a:pt x="18" y="14"/>
                    </a:cubicBezTo>
                    <a:cubicBezTo>
                      <a:pt x="29" y="16"/>
                      <a:pt x="42" y="17"/>
                      <a:pt x="44" y="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9" name="Freeform 844">
                <a:extLst>
                  <a:ext uri="{FF2B5EF4-FFF2-40B4-BE49-F238E27FC236}">
                    <a16:creationId xmlns:a16="http://schemas.microsoft.com/office/drawing/2014/main" id="{318D6B98-70F5-FE43-9E2F-AFC0DE296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2976"/>
                <a:ext cx="1156" cy="1196"/>
              </a:xfrm>
              <a:custGeom>
                <a:avLst/>
                <a:gdLst>
                  <a:gd name="T0" fmla="*/ 15158528 w 302"/>
                  <a:gd name="T1" fmla="*/ 6003834 h 293"/>
                  <a:gd name="T2" fmla="*/ 14979276 w 302"/>
                  <a:gd name="T3" fmla="*/ 5625474 h 293"/>
                  <a:gd name="T4" fmla="*/ 2120211 w 302"/>
                  <a:gd name="T5" fmla="*/ 23887459 h 293"/>
                  <a:gd name="T6" fmla="*/ 0 w 302"/>
                  <a:gd name="T7" fmla="*/ 41844611 h 293"/>
                  <a:gd name="T8" fmla="*/ 3359420 w 302"/>
                  <a:gd name="T9" fmla="*/ 66369742 h 293"/>
                  <a:gd name="T10" fmla="*/ 16917038 w 302"/>
                  <a:gd name="T11" fmla="*/ 87477379 h 293"/>
                  <a:gd name="T12" fmla="*/ 33872052 w 302"/>
                  <a:gd name="T13" fmla="*/ 92181431 h 293"/>
                  <a:gd name="T14" fmla="*/ 38121328 w 302"/>
                  <a:gd name="T15" fmla="*/ 91881014 h 293"/>
                  <a:gd name="T16" fmla="*/ 47476484 w 302"/>
                  <a:gd name="T17" fmla="*/ 80547637 h 293"/>
                  <a:gd name="T18" fmla="*/ 51522242 w 302"/>
                  <a:gd name="T19" fmla="*/ 61346183 h 293"/>
                  <a:gd name="T20" fmla="*/ 53280748 w 302"/>
                  <a:gd name="T21" fmla="*/ 40613907 h 293"/>
                  <a:gd name="T22" fmla="*/ 48848120 w 302"/>
                  <a:gd name="T23" fmla="*/ 16957700 h 293"/>
                  <a:gd name="T24" fmla="*/ 30006445 w 302"/>
                  <a:gd name="T25" fmla="*/ 0 h 293"/>
                  <a:gd name="T26" fmla="*/ 27332338 w 302"/>
                  <a:gd name="T27" fmla="*/ 300416 h 293"/>
                  <a:gd name="T28" fmla="*/ 14979276 w 302"/>
                  <a:gd name="T29" fmla="*/ 5625474 h 293"/>
                  <a:gd name="T30" fmla="*/ 15158528 w 302"/>
                  <a:gd name="T31" fmla="*/ 6003834 h 293"/>
                  <a:gd name="T32" fmla="*/ 14979276 w 302"/>
                  <a:gd name="T33" fmla="*/ 5625474 h 293"/>
                  <a:gd name="T34" fmla="*/ 15158528 w 302"/>
                  <a:gd name="T35" fmla="*/ 6003834 h 293"/>
                  <a:gd name="T36" fmla="*/ 15158528 w 302"/>
                  <a:gd name="T37" fmla="*/ 6323428 h 293"/>
                  <a:gd name="T38" fmla="*/ 27332338 w 302"/>
                  <a:gd name="T39" fmla="*/ 924773 h 293"/>
                  <a:gd name="T40" fmla="*/ 30006445 w 302"/>
                  <a:gd name="T41" fmla="*/ 624357 h 293"/>
                  <a:gd name="T42" fmla="*/ 48536627 w 302"/>
                  <a:gd name="T43" fmla="*/ 17332795 h 293"/>
                  <a:gd name="T44" fmla="*/ 52906093 w 302"/>
                  <a:gd name="T45" fmla="*/ 40613907 h 293"/>
                  <a:gd name="T46" fmla="*/ 51160537 w 302"/>
                  <a:gd name="T47" fmla="*/ 61045783 h 293"/>
                  <a:gd name="T48" fmla="*/ 47102740 w 302"/>
                  <a:gd name="T49" fmla="*/ 80229194 h 293"/>
                  <a:gd name="T50" fmla="*/ 38121328 w 302"/>
                  <a:gd name="T51" fmla="*/ 91256653 h 293"/>
                  <a:gd name="T52" fmla="*/ 33872052 w 302"/>
                  <a:gd name="T53" fmla="*/ 91557070 h 293"/>
                  <a:gd name="T54" fmla="*/ 16917038 w 302"/>
                  <a:gd name="T55" fmla="*/ 86857455 h 293"/>
                  <a:gd name="T56" fmla="*/ 3683158 w 302"/>
                  <a:gd name="T57" fmla="*/ 66051316 h 293"/>
                  <a:gd name="T58" fmla="*/ 374655 w 302"/>
                  <a:gd name="T59" fmla="*/ 41844611 h 293"/>
                  <a:gd name="T60" fmla="*/ 2491658 w 302"/>
                  <a:gd name="T61" fmla="*/ 24206987 h 293"/>
                  <a:gd name="T62" fmla="*/ 15158528 w 302"/>
                  <a:gd name="T63" fmla="*/ 6323428 h 293"/>
                  <a:gd name="T64" fmla="*/ 15158528 w 302"/>
                  <a:gd name="T65" fmla="*/ 6323428 h 293"/>
                  <a:gd name="T66" fmla="*/ 15158528 w 302"/>
                  <a:gd name="T67" fmla="*/ 6003834 h 2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2" h="293">
                    <a:moveTo>
                      <a:pt x="86" y="19"/>
                    </a:moveTo>
                    <a:cubicBezTo>
                      <a:pt x="85" y="18"/>
                      <a:pt x="85" y="18"/>
                      <a:pt x="85" y="18"/>
                    </a:cubicBezTo>
                    <a:cubicBezTo>
                      <a:pt x="50" y="28"/>
                      <a:pt x="23" y="52"/>
                      <a:pt x="12" y="76"/>
                    </a:cubicBezTo>
                    <a:cubicBezTo>
                      <a:pt x="4" y="93"/>
                      <a:pt x="0" y="113"/>
                      <a:pt x="0" y="133"/>
                    </a:cubicBezTo>
                    <a:cubicBezTo>
                      <a:pt x="0" y="161"/>
                      <a:pt x="7" y="190"/>
                      <a:pt x="19" y="211"/>
                    </a:cubicBezTo>
                    <a:cubicBezTo>
                      <a:pt x="35" y="239"/>
                      <a:pt x="64" y="270"/>
                      <a:pt x="96" y="278"/>
                    </a:cubicBezTo>
                    <a:cubicBezTo>
                      <a:pt x="125" y="285"/>
                      <a:pt x="160" y="293"/>
                      <a:pt x="192" y="293"/>
                    </a:cubicBezTo>
                    <a:cubicBezTo>
                      <a:pt x="200" y="293"/>
                      <a:pt x="208" y="293"/>
                      <a:pt x="216" y="292"/>
                    </a:cubicBezTo>
                    <a:cubicBezTo>
                      <a:pt x="241" y="288"/>
                      <a:pt x="258" y="274"/>
                      <a:pt x="269" y="256"/>
                    </a:cubicBezTo>
                    <a:cubicBezTo>
                      <a:pt x="280" y="238"/>
                      <a:pt x="287" y="216"/>
                      <a:pt x="292" y="195"/>
                    </a:cubicBezTo>
                    <a:cubicBezTo>
                      <a:pt x="298" y="175"/>
                      <a:pt x="302" y="152"/>
                      <a:pt x="302" y="129"/>
                    </a:cubicBezTo>
                    <a:cubicBezTo>
                      <a:pt x="302" y="101"/>
                      <a:pt x="296" y="74"/>
                      <a:pt x="277" y="54"/>
                    </a:cubicBezTo>
                    <a:cubicBezTo>
                      <a:pt x="247" y="22"/>
                      <a:pt x="213" y="0"/>
                      <a:pt x="170" y="0"/>
                    </a:cubicBezTo>
                    <a:cubicBezTo>
                      <a:pt x="165" y="0"/>
                      <a:pt x="160" y="0"/>
                      <a:pt x="155" y="1"/>
                    </a:cubicBezTo>
                    <a:cubicBezTo>
                      <a:pt x="131" y="3"/>
                      <a:pt x="114" y="11"/>
                      <a:pt x="85" y="18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115" y="12"/>
                      <a:pt x="132" y="5"/>
                      <a:pt x="155" y="3"/>
                    </a:cubicBezTo>
                    <a:cubicBezTo>
                      <a:pt x="160" y="2"/>
                      <a:pt x="165" y="2"/>
                      <a:pt x="170" y="2"/>
                    </a:cubicBezTo>
                    <a:cubicBezTo>
                      <a:pt x="212" y="2"/>
                      <a:pt x="246" y="23"/>
                      <a:pt x="275" y="55"/>
                    </a:cubicBezTo>
                    <a:cubicBezTo>
                      <a:pt x="294" y="75"/>
                      <a:pt x="300" y="102"/>
                      <a:pt x="300" y="129"/>
                    </a:cubicBezTo>
                    <a:cubicBezTo>
                      <a:pt x="300" y="152"/>
                      <a:pt x="296" y="174"/>
                      <a:pt x="290" y="194"/>
                    </a:cubicBezTo>
                    <a:cubicBezTo>
                      <a:pt x="285" y="215"/>
                      <a:pt x="278" y="237"/>
                      <a:pt x="267" y="255"/>
                    </a:cubicBezTo>
                    <a:cubicBezTo>
                      <a:pt x="256" y="272"/>
                      <a:pt x="240" y="286"/>
                      <a:pt x="216" y="290"/>
                    </a:cubicBezTo>
                    <a:cubicBezTo>
                      <a:pt x="208" y="291"/>
                      <a:pt x="200" y="291"/>
                      <a:pt x="192" y="291"/>
                    </a:cubicBezTo>
                    <a:cubicBezTo>
                      <a:pt x="160" y="291"/>
                      <a:pt x="125" y="283"/>
                      <a:pt x="96" y="276"/>
                    </a:cubicBezTo>
                    <a:cubicBezTo>
                      <a:pt x="66" y="268"/>
                      <a:pt x="36" y="238"/>
                      <a:pt x="21" y="210"/>
                    </a:cubicBezTo>
                    <a:cubicBezTo>
                      <a:pt x="9" y="190"/>
                      <a:pt x="2" y="161"/>
                      <a:pt x="2" y="133"/>
                    </a:cubicBezTo>
                    <a:cubicBezTo>
                      <a:pt x="2" y="113"/>
                      <a:pt x="6" y="93"/>
                      <a:pt x="14" y="77"/>
                    </a:cubicBezTo>
                    <a:cubicBezTo>
                      <a:pt x="25" y="53"/>
                      <a:pt x="51" y="3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19"/>
                      <a:pt x="86" y="19"/>
                      <a:pt x="86" y="19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10" name="Freeform 845">
                <a:extLst>
                  <a:ext uri="{FF2B5EF4-FFF2-40B4-BE49-F238E27FC236}">
                    <a16:creationId xmlns:a16="http://schemas.microsoft.com/office/drawing/2014/main" id="{EC4630C4-F616-AB4A-9C4A-9890BA503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3123"/>
                <a:ext cx="857" cy="918"/>
              </a:xfrm>
              <a:custGeom>
                <a:avLst/>
                <a:gdLst>
                  <a:gd name="T0" fmla="*/ 26349747 w 224"/>
                  <a:gd name="T1" fmla="*/ 5608821 h 225"/>
                  <a:gd name="T2" fmla="*/ 25976948 w 224"/>
                  <a:gd name="T3" fmla="*/ 12814032 h 225"/>
                  <a:gd name="T4" fmla="*/ 24056996 w 224"/>
                  <a:gd name="T5" fmla="*/ 10669261 h 225"/>
                  <a:gd name="T6" fmla="*/ 20566768 w 224"/>
                  <a:gd name="T7" fmla="*/ 7828153 h 225"/>
                  <a:gd name="T8" fmla="*/ 15659035 w 224"/>
                  <a:gd name="T9" fmla="*/ 13436958 h 225"/>
                  <a:gd name="T10" fmla="*/ 11939142 w 224"/>
                  <a:gd name="T11" fmla="*/ 11591786 h 225"/>
                  <a:gd name="T12" fmla="*/ 9323548 w 224"/>
                  <a:gd name="T13" fmla="*/ 10050815 h 225"/>
                  <a:gd name="T14" fmla="*/ 1056692 w 224"/>
                  <a:gd name="T15" fmla="*/ 23487773 h 225"/>
                  <a:gd name="T16" fmla="*/ 12801510 w 224"/>
                  <a:gd name="T17" fmla="*/ 36924747 h 225"/>
                  <a:gd name="T18" fmla="*/ 14915569 w 224"/>
                  <a:gd name="T19" fmla="*/ 19424350 h 225"/>
                  <a:gd name="T20" fmla="*/ 18082937 w 224"/>
                  <a:gd name="T21" fmla="*/ 15660717 h 225"/>
                  <a:gd name="T22" fmla="*/ 19832935 w 224"/>
                  <a:gd name="T23" fmla="*/ 21961461 h 225"/>
                  <a:gd name="T24" fmla="*/ 25798252 w 224"/>
                  <a:gd name="T25" fmla="*/ 24729178 h 225"/>
                  <a:gd name="T26" fmla="*/ 26720426 w 224"/>
                  <a:gd name="T27" fmla="*/ 17200607 h 225"/>
                  <a:gd name="T28" fmla="*/ 29517295 w 224"/>
                  <a:gd name="T29" fmla="*/ 17896961 h 225"/>
                  <a:gd name="T30" fmla="*/ 30571409 w 224"/>
                  <a:gd name="T31" fmla="*/ 28175232 h 225"/>
                  <a:gd name="T32" fmla="*/ 24417809 w 224"/>
                  <a:gd name="T33" fmla="*/ 37621097 h 225"/>
                  <a:gd name="T34" fmla="*/ 28783458 w 224"/>
                  <a:gd name="T35" fmla="*/ 43231068 h 225"/>
                  <a:gd name="T36" fmla="*/ 33738736 w 224"/>
                  <a:gd name="T37" fmla="*/ 35398504 h 225"/>
                  <a:gd name="T38" fmla="*/ 34422453 w 224"/>
                  <a:gd name="T39" fmla="*/ 38543625 h 225"/>
                  <a:gd name="T40" fmla="*/ 34616560 w 224"/>
                  <a:gd name="T41" fmla="*/ 51981664 h 225"/>
                  <a:gd name="T42" fmla="*/ 28965578 w 224"/>
                  <a:gd name="T43" fmla="*/ 52603522 h 225"/>
                  <a:gd name="T44" fmla="*/ 26851520 w 224"/>
                  <a:gd name="T45" fmla="*/ 55445731 h 225"/>
                  <a:gd name="T46" fmla="*/ 31951007 w 224"/>
                  <a:gd name="T47" fmla="*/ 70482404 h 225"/>
                  <a:gd name="T48" fmla="*/ 31951007 w 224"/>
                  <a:gd name="T49" fmla="*/ 70178477 h 225"/>
                  <a:gd name="T50" fmla="*/ 28965578 w 224"/>
                  <a:gd name="T51" fmla="*/ 52977882 h 225"/>
                  <a:gd name="T52" fmla="*/ 35802047 w 224"/>
                  <a:gd name="T53" fmla="*/ 48535611 h 225"/>
                  <a:gd name="T54" fmla="*/ 31951007 w 224"/>
                  <a:gd name="T55" fmla="*/ 38244039 h 225"/>
                  <a:gd name="T56" fmla="*/ 25976948 w 224"/>
                  <a:gd name="T57" fmla="*/ 32256378 h 225"/>
                  <a:gd name="T58" fmla="*/ 27730179 w 224"/>
                  <a:gd name="T59" fmla="*/ 16278147 h 225"/>
                  <a:gd name="T60" fmla="*/ 22809403 w 224"/>
                  <a:gd name="T61" fmla="*/ 26029376 h 225"/>
                  <a:gd name="T62" fmla="*/ 18082937 w 224"/>
                  <a:gd name="T63" fmla="*/ 15355623 h 225"/>
                  <a:gd name="T64" fmla="*/ 12622814 w 224"/>
                  <a:gd name="T65" fmla="*/ 36625226 h 225"/>
                  <a:gd name="T66" fmla="*/ 2292754 w 224"/>
                  <a:gd name="T67" fmla="*/ 17200607 h 225"/>
                  <a:gd name="T68" fmla="*/ 9502198 w 224"/>
                  <a:gd name="T69" fmla="*/ 10369757 h 225"/>
                  <a:gd name="T70" fmla="*/ 19510091 w 224"/>
                  <a:gd name="T71" fmla="*/ 12214663 h 225"/>
                  <a:gd name="T72" fmla="*/ 25666251 w 224"/>
                  <a:gd name="T73" fmla="*/ 13815814 h 225"/>
                  <a:gd name="T74" fmla="*/ 29840151 w 224"/>
                  <a:gd name="T75" fmla="*/ 299517 h 225"/>
                  <a:gd name="T76" fmla="*/ 34616560 w 224"/>
                  <a:gd name="T77" fmla="*/ 15978561 h 225"/>
                  <a:gd name="T78" fmla="*/ 33738736 w 224"/>
                  <a:gd name="T79" fmla="*/ 23487773 h 225"/>
                  <a:gd name="T80" fmla="*/ 36536512 w 224"/>
                  <a:gd name="T81" fmla="*/ 24106301 h 225"/>
                  <a:gd name="T82" fmla="*/ 37041296 w 224"/>
                  <a:gd name="T83" fmla="*/ 48535611 h 225"/>
                  <a:gd name="T84" fmla="*/ 38467761 w 224"/>
                  <a:gd name="T85" fmla="*/ 62650942 h 225"/>
                  <a:gd name="T86" fmla="*/ 37916106 w 224"/>
                  <a:gd name="T87" fmla="*/ 52977882 h 225"/>
                  <a:gd name="T88" fmla="*/ 35802047 w 224"/>
                  <a:gd name="T89" fmla="*/ 37321580 h 225"/>
                  <a:gd name="T90" fmla="*/ 38838222 w 224"/>
                  <a:gd name="T91" fmla="*/ 28492811 h 225"/>
                  <a:gd name="T92" fmla="*/ 36727412 w 224"/>
                  <a:gd name="T93" fmla="*/ 23806714 h 225"/>
                  <a:gd name="T94" fmla="*/ 33738736 w 224"/>
                  <a:gd name="T95" fmla="*/ 23188186 h 225"/>
                  <a:gd name="T96" fmla="*/ 32132890 w 224"/>
                  <a:gd name="T97" fmla="*/ 18819685 h 225"/>
                  <a:gd name="T98" fmla="*/ 32828827 w 224"/>
                  <a:gd name="T99" fmla="*/ 15978561 h 225"/>
                  <a:gd name="T100" fmla="*/ 37041296 w 224"/>
                  <a:gd name="T101" fmla="*/ 14738257 h 225"/>
                  <a:gd name="T102" fmla="*/ 29840151 w 224"/>
                  <a:gd name="T103" fmla="*/ 0 h 22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24" h="225">
                    <a:moveTo>
                      <a:pt x="170" y="0"/>
                    </a:moveTo>
                    <a:cubicBezTo>
                      <a:pt x="165" y="0"/>
                      <a:pt x="160" y="2"/>
                      <a:pt x="156" y="5"/>
                    </a:cubicBezTo>
                    <a:cubicBezTo>
                      <a:pt x="151" y="10"/>
                      <a:pt x="150" y="14"/>
                      <a:pt x="150" y="18"/>
                    </a:cubicBezTo>
                    <a:cubicBezTo>
                      <a:pt x="150" y="22"/>
                      <a:pt x="152" y="26"/>
                      <a:pt x="152" y="31"/>
                    </a:cubicBezTo>
                    <a:cubicBezTo>
                      <a:pt x="152" y="32"/>
                      <a:pt x="151" y="34"/>
                      <a:pt x="151" y="36"/>
                    </a:cubicBezTo>
                    <a:cubicBezTo>
                      <a:pt x="150" y="39"/>
                      <a:pt x="149" y="40"/>
                      <a:pt x="148" y="41"/>
                    </a:cubicBezTo>
                    <a:cubicBezTo>
                      <a:pt x="147" y="42"/>
                      <a:pt x="147" y="43"/>
                      <a:pt x="146" y="43"/>
                    </a:cubicBezTo>
                    <a:cubicBezTo>
                      <a:pt x="145" y="43"/>
                      <a:pt x="144" y="42"/>
                      <a:pt x="143" y="41"/>
                    </a:cubicBezTo>
                    <a:cubicBezTo>
                      <a:pt x="141" y="39"/>
                      <a:pt x="139" y="37"/>
                      <a:pt x="137" y="34"/>
                    </a:cubicBezTo>
                    <a:cubicBezTo>
                      <a:pt x="135" y="32"/>
                      <a:pt x="133" y="29"/>
                      <a:pt x="132" y="28"/>
                    </a:cubicBezTo>
                    <a:cubicBezTo>
                      <a:pt x="128" y="25"/>
                      <a:pt x="125" y="23"/>
                      <a:pt x="122" y="23"/>
                    </a:cubicBezTo>
                    <a:cubicBezTo>
                      <a:pt x="120" y="23"/>
                      <a:pt x="118" y="24"/>
                      <a:pt x="117" y="25"/>
                    </a:cubicBezTo>
                    <a:cubicBezTo>
                      <a:pt x="113" y="28"/>
                      <a:pt x="111" y="35"/>
                      <a:pt x="110" y="38"/>
                    </a:cubicBezTo>
                    <a:cubicBezTo>
                      <a:pt x="110" y="39"/>
                      <a:pt x="109" y="40"/>
                      <a:pt x="108" y="40"/>
                    </a:cubicBezTo>
                    <a:cubicBezTo>
                      <a:pt x="105" y="42"/>
                      <a:pt x="96" y="43"/>
                      <a:pt x="89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4" y="43"/>
                      <a:pt x="79" y="43"/>
                      <a:pt x="76" y="43"/>
                    </a:cubicBezTo>
                    <a:cubicBezTo>
                      <a:pt x="72" y="42"/>
                      <a:pt x="71" y="40"/>
                      <a:pt x="68" y="37"/>
                    </a:cubicBezTo>
                    <a:cubicBezTo>
                      <a:pt x="65" y="34"/>
                      <a:pt x="62" y="32"/>
                      <a:pt x="55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2"/>
                      <a:pt x="54" y="32"/>
                      <a:pt x="53" y="32"/>
                    </a:cubicBezTo>
                    <a:cubicBezTo>
                      <a:pt x="52" y="32"/>
                      <a:pt x="51" y="32"/>
                      <a:pt x="50" y="32"/>
                    </a:cubicBezTo>
                    <a:cubicBezTo>
                      <a:pt x="33" y="32"/>
                      <a:pt x="19" y="45"/>
                      <a:pt x="12" y="54"/>
                    </a:cubicBezTo>
                    <a:cubicBezTo>
                      <a:pt x="8" y="61"/>
                      <a:pt x="6" y="68"/>
                      <a:pt x="6" y="75"/>
                    </a:cubicBezTo>
                    <a:cubicBezTo>
                      <a:pt x="6" y="91"/>
                      <a:pt x="14" y="107"/>
                      <a:pt x="26" y="116"/>
                    </a:cubicBezTo>
                    <a:cubicBezTo>
                      <a:pt x="33" y="121"/>
                      <a:pt x="43" y="125"/>
                      <a:pt x="53" y="125"/>
                    </a:cubicBezTo>
                    <a:cubicBezTo>
                      <a:pt x="60" y="125"/>
                      <a:pt x="67" y="123"/>
                      <a:pt x="73" y="118"/>
                    </a:cubicBezTo>
                    <a:cubicBezTo>
                      <a:pt x="79" y="113"/>
                      <a:pt x="81" y="105"/>
                      <a:pt x="82" y="97"/>
                    </a:cubicBezTo>
                    <a:cubicBezTo>
                      <a:pt x="84" y="89"/>
                      <a:pt x="83" y="81"/>
                      <a:pt x="84" y="74"/>
                    </a:cubicBezTo>
                    <a:cubicBezTo>
                      <a:pt x="84" y="69"/>
                      <a:pt x="84" y="66"/>
                      <a:pt x="85" y="62"/>
                    </a:cubicBezTo>
                    <a:cubicBezTo>
                      <a:pt x="86" y="59"/>
                      <a:pt x="88" y="56"/>
                      <a:pt x="91" y="54"/>
                    </a:cubicBezTo>
                    <a:cubicBezTo>
                      <a:pt x="95" y="51"/>
                      <a:pt x="99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8" y="50"/>
                      <a:pt x="111" y="52"/>
                      <a:pt x="113" y="56"/>
                    </a:cubicBezTo>
                    <a:cubicBezTo>
                      <a:pt x="114" y="58"/>
                      <a:pt x="114" y="59"/>
                      <a:pt x="114" y="61"/>
                    </a:cubicBezTo>
                    <a:cubicBezTo>
                      <a:pt x="114" y="64"/>
                      <a:pt x="113" y="67"/>
                      <a:pt x="113" y="70"/>
                    </a:cubicBezTo>
                    <a:cubicBezTo>
                      <a:pt x="113" y="74"/>
                      <a:pt x="115" y="78"/>
                      <a:pt x="120" y="82"/>
                    </a:cubicBezTo>
                    <a:cubicBezTo>
                      <a:pt x="122" y="83"/>
                      <a:pt x="126" y="84"/>
                      <a:pt x="130" y="84"/>
                    </a:cubicBezTo>
                    <a:cubicBezTo>
                      <a:pt x="137" y="84"/>
                      <a:pt x="143" y="83"/>
                      <a:pt x="147" y="79"/>
                    </a:cubicBezTo>
                    <a:cubicBezTo>
                      <a:pt x="149" y="76"/>
                      <a:pt x="150" y="72"/>
                      <a:pt x="150" y="68"/>
                    </a:cubicBezTo>
                    <a:cubicBezTo>
                      <a:pt x="150" y="67"/>
                      <a:pt x="150" y="65"/>
                      <a:pt x="150" y="64"/>
                    </a:cubicBezTo>
                    <a:cubicBezTo>
                      <a:pt x="150" y="60"/>
                      <a:pt x="150" y="57"/>
                      <a:pt x="152" y="55"/>
                    </a:cubicBezTo>
                    <a:cubicBezTo>
                      <a:pt x="154" y="53"/>
                      <a:pt x="156" y="53"/>
                      <a:pt x="158" y="53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61" y="53"/>
                      <a:pt x="165" y="55"/>
                      <a:pt x="168" y="57"/>
                    </a:cubicBezTo>
                    <a:cubicBezTo>
                      <a:pt x="172" y="60"/>
                      <a:pt x="175" y="63"/>
                      <a:pt x="176" y="65"/>
                    </a:cubicBezTo>
                    <a:cubicBezTo>
                      <a:pt x="179" y="69"/>
                      <a:pt x="180" y="73"/>
                      <a:pt x="180" y="77"/>
                    </a:cubicBezTo>
                    <a:cubicBezTo>
                      <a:pt x="180" y="82"/>
                      <a:pt x="178" y="86"/>
                      <a:pt x="174" y="90"/>
                    </a:cubicBezTo>
                    <a:cubicBezTo>
                      <a:pt x="171" y="94"/>
                      <a:pt x="166" y="95"/>
                      <a:pt x="161" y="96"/>
                    </a:cubicBezTo>
                    <a:cubicBezTo>
                      <a:pt x="157" y="98"/>
                      <a:pt x="152" y="99"/>
                      <a:pt x="147" y="102"/>
                    </a:cubicBezTo>
                    <a:cubicBezTo>
                      <a:pt x="141" y="107"/>
                      <a:pt x="139" y="114"/>
                      <a:pt x="139" y="120"/>
                    </a:cubicBezTo>
                    <a:cubicBezTo>
                      <a:pt x="139" y="125"/>
                      <a:pt x="140" y="130"/>
                      <a:pt x="143" y="133"/>
                    </a:cubicBezTo>
                    <a:cubicBezTo>
                      <a:pt x="146" y="137"/>
                      <a:pt x="151" y="139"/>
                      <a:pt x="156" y="139"/>
                    </a:cubicBezTo>
                    <a:cubicBezTo>
                      <a:pt x="159" y="139"/>
                      <a:pt x="161" y="139"/>
                      <a:pt x="164" y="138"/>
                    </a:cubicBezTo>
                    <a:cubicBezTo>
                      <a:pt x="171" y="135"/>
                      <a:pt x="178" y="128"/>
                      <a:pt x="183" y="123"/>
                    </a:cubicBezTo>
                    <a:cubicBezTo>
                      <a:pt x="185" y="120"/>
                      <a:pt x="187" y="118"/>
                      <a:pt x="188" y="116"/>
                    </a:cubicBezTo>
                    <a:cubicBezTo>
                      <a:pt x="190" y="114"/>
                      <a:pt x="191" y="113"/>
                      <a:pt x="192" y="113"/>
                    </a:cubicBezTo>
                    <a:cubicBezTo>
                      <a:pt x="192" y="113"/>
                      <a:pt x="192" y="113"/>
                      <a:pt x="192" y="113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5"/>
                      <a:pt x="195" y="117"/>
                      <a:pt x="196" y="123"/>
                    </a:cubicBezTo>
                    <a:cubicBezTo>
                      <a:pt x="198" y="130"/>
                      <a:pt x="204" y="143"/>
                      <a:pt x="204" y="152"/>
                    </a:cubicBezTo>
                    <a:cubicBezTo>
                      <a:pt x="204" y="153"/>
                      <a:pt x="204" y="154"/>
                      <a:pt x="203" y="155"/>
                    </a:cubicBezTo>
                    <a:cubicBezTo>
                      <a:pt x="203" y="160"/>
                      <a:pt x="200" y="164"/>
                      <a:pt x="197" y="166"/>
                    </a:cubicBezTo>
                    <a:cubicBezTo>
                      <a:pt x="193" y="169"/>
                      <a:pt x="188" y="170"/>
                      <a:pt x="182" y="170"/>
                    </a:cubicBezTo>
                    <a:cubicBezTo>
                      <a:pt x="181" y="170"/>
                      <a:pt x="181" y="170"/>
                      <a:pt x="181" y="170"/>
                    </a:cubicBezTo>
                    <a:cubicBezTo>
                      <a:pt x="175" y="170"/>
                      <a:pt x="170" y="168"/>
                      <a:pt x="165" y="168"/>
                    </a:cubicBezTo>
                    <a:cubicBezTo>
                      <a:pt x="165" y="168"/>
                      <a:pt x="165" y="168"/>
                      <a:pt x="165" y="168"/>
                    </a:cubicBezTo>
                    <a:cubicBezTo>
                      <a:pt x="163" y="168"/>
                      <a:pt x="161" y="169"/>
                      <a:pt x="159" y="170"/>
                    </a:cubicBezTo>
                    <a:cubicBezTo>
                      <a:pt x="157" y="171"/>
                      <a:pt x="155" y="173"/>
                      <a:pt x="153" y="177"/>
                    </a:cubicBezTo>
                    <a:cubicBezTo>
                      <a:pt x="149" y="181"/>
                      <a:pt x="148" y="188"/>
                      <a:pt x="148" y="195"/>
                    </a:cubicBezTo>
                    <a:cubicBezTo>
                      <a:pt x="148" y="203"/>
                      <a:pt x="150" y="211"/>
                      <a:pt x="154" y="216"/>
                    </a:cubicBezTo>
                    <a:cubicBezTo>
                      <a:pt x="159" y="223"/>
                      <a:pt x="170" y="225"/>
                      <a:pt x="182" y="225"/>
                    </a:cubicBezTo>
                    <a:cubicBezTo>
                      <a:pt x="188" y="225"/>
                      <a:pt x="194" y="225"/>
                      <a:pt x="199" y="223"/>
                    </a:cubicBezTo>
                    <a:cubicBezTo>
                      <a:pt x="200" y="222"/>
                      <a:pt x="201" y="221"/>
                      <a:pt x="202" y="221"/>
                    </a:cubicBezTo>
                    <a:cubicBezTo>
                      <a:pt x="196" y="223"/>
                      <a:pt x="189" y="224"/>
                      <a:pt x="182" y="224"/>
                    </a:cubicBezTo>
                    <a:cubicBezTo>
                      <a:pt x="171" y="224"/>
                      <a:pt x="160" y="222"/>
                      <a:pt x="155" y="216"/>
                    </a:cubicBezTo>
                    <a:cubicBezTo>
                      <a:pt x="147" y="207"/>
                      <a:pt x="147" y="186"/>
                      <a:pt x="153" y="177"/>
                    </a:cubicBezTo>
                    <a:cubicBezTo>
                      <a:pt x="158" y="171"/>
                      <a:pt x="161" y="169"/>
                      <a:pt x="165" y="169"/>
                    </a:cubicBezTo>
                    <a:cubicBezTo>
                      <a:pt x="170" y="169"/>
                      <a:pt x="174" y="171"/>
                      <a:pt x="181" y="171"/>
                    </a:cubicBezTo>
                    <a:cubicBezTo>
                      <a:pt x="181" y="171"/>
                      <a:pt x="181" y="171"/>
                      <a:pt x="181" y="171"/>
                    </a:cubicBezTo>
                    <a:cubicBezTo>
                      <a:pt x="194" y="171"/>
                      <a:pt x="203" y="166"/>
                      <a:pt x="204" y="155"/>
                    </a:cubicBezTo>
                    <a:cubicBezTo>
                      <a:pt x="206" y="145"/>
                      <a:pt x="199" y="131"/>
                      <a:pt x="197" y="122"/>
                    </a:cubicBezTo>
                    <a:cubicBezTo>
                      <a:pt x="196" y="115"/>
                      <a:pt x="194" y="112"/>
                      <a:pt x="192" y="112"/>
                    </a:cubicBezTo>
                    <a:cubicBezTo>
                      <a:pt x="189" y="112"/>
                      <a:pt x="186" y="117"/>
                      <a:pt x="182" y="122"/>
                    </a:cubicBezTo>
                    <a:cubicBezTo>
                      <a:pt x="178" y="127"/>
                      <a:pt x="170" y="135"/>
                      <a:pt x="164" y="137"/>
                    </a:cubicBezTo>
                    <a:cubicBezTo>
                      <a:pt x="161" y="138"/>
                      <a:pt x="159" y="138"/>
                      <a:pt x="156" y="138"/>
                    </a:cubicBezTo>
                    <a:cubicBezTo>
                      <a:pt x="139" y="138"/>
                      <a:pt x="134" y="115"/>
                      <a:pt x="148" y="103"/>
                    </a:cubicBezTo>
                    <a:cubicBezTo>
                      <a:pt x="156" y="96"/>
                      <a:pt x="167" y="99"/>
                      <a:pt x="175" y="91"/>
                    </a:cubicBezTo>
                    <a:cubicBezTo>
                      <a:pt x="182" y="84"/>
                      <a:pt x="183" y="74"/>
                      <a:pt x="177" y="65"/>
                    </a:cubicBezTo>
                    <a:cubicBezTo>
                      <a:pt x="174" y="60"/>
                      <a:pt x="165" y="52"/>
                      <a:pt x="158" y="52"/>
                    </a:cubicBezTo>
                    <a:cubicBezTo>
                      <a:pt x="156" y="52"/>
                      <a:pt x="154" y="52"/>
                      <a:pt x="152" y="54"/>
                    </a:cubicBezTo>
                    <a:cubicBezTo>
                      <a:pt x="145" y="59"/>
                      <a:pt x="152" y="72"/>
                      <a:pt x="146" y="78"/>
                    </a:cubicBezTo>
                    <a:cubicBezTo>
                      <a:pt x="143" y="81"/>
                      <a:pt x="136" y="83"/>
                      <a:pt x="130" y="83"/>
                    </a:cubicBezTo>
                    <a:cubicBezTo>
                      <a:pt x="126" y="83"/>
                      <a:pt x="123" y="82"/>
                      <a:pt x="120" y="81"/>
                    </a:cubicBezTo>
                    <a:cubicBezTo>
                      <a:pt x="110" y="74"/>
                      <a:pt x="118" y="64"/>
                      <a:pt x="114" y="56"/>
                    </a:cubicBezTo>
                    <a:cubicBezTo>
                      <a:pt x="112" y="51"/>
                      <a:pt x="108" y="49"/>
                      <a:pt x="103" y="49"/>
                    </a:cubicBezTo>
                    <a:cubicBezTo>
                      <a:pt x="99" y="49"/>
                      <a:pt x="95" y="50"/>
                      <a:pt x="91" y="53"/>
                    </a:cubicBezTo>
                    <a:cubicBezTo>
                      <a:pt x="83" y="59"/>
                      <a:pt x="84" y="65"/>
                      <a:pt x="83" y="74"/>
                    </a:cubicBezTo>
                    <a:cubicBezTo>
                      <a:pt x="82" y="88"/>
                      <a:pt x="84" y="107"/>
                      <a:pt x="72" y="117"/>
                    </a:cubicBezTo>
                    <a:cubicBezTo>
                      <a:pt x="67" y="122"/>
                      <a:pt x="60" y="124"/>
                      <a:pt x="53" y="124"/>
                    </a:cubicBezTo>
                    <a:cubicBezTo>
                      <a:pt x="43" y="124"/>
                      <a:pt x="34" y="120"/>
                      <a:pt x="27" y="115"/>
                    </a:cubicBezTo>
                    <a:cubicBezTo>
                      <a:pt x="9" y="102"/>
                      <a:pt x="0" y="73"/>
                      <a:pt x="13" y="55"/>
                    </a:cubicBezTo>
                    <a:cubicBezTo>
                      <a:pt x="20" y="46"/>
                      <a:pt x="33" y="33"/>
                      <a:pt x="50" y="33"/>
                    </a:cubicBezTo>
                    <a:cubicBezTo>
                      <a:pt x="51" y="33"/>
                      <a:pt x="52" y="33"/>
                      <a:pt x="53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68" y="33"/>
                      <a:pt x="67" y="42"/>
                      <a:pt x="76" y="44"/>
                    </a:cubicBezTo>
                    <a:cubicBezTo>
                      <a:pt x="79" y="44"/>
                      <a:pt x="84" y="44"/>
                      <a:pt x="89" y="44"/>
                    </a:cubicBezTo>
                    <a:cubicBezTo>
                      <a:pt x="99" y="44"/>
                      <a:pt x="110" y="43"/>
                      <a:pt x="111" y="39"/>
                    </a:cubicBezTo>
                    <a:cubicBezTo>
                      <a:pt x="113" y="34"/>
                      <a:pt x="115" y="24"/>
                      <a:pt x="122" y="24"/>
                    </a:cubicBezTo>
                    <a:cubicBezTo>
                      <a:pt x="124" y="24"/>
                      <a:pt x="127" y="26"/>
                      <a:pt x="131" y="29"/>
                    </a:cubicBezTo>
                    <a:cubicBezTo>
                      <a:pt x="135" y="33"/>
                      <a:pt x="141" y="44"/>
                      <a:pt x="146" y="44"/>
                    </a:cubicBezTo>
                    <a:cubicBezTo>
                      <a:pt x="148" y="44"/>
                      <a:pt x="150" y="42"/>
                      <a:pt x="152" y="36"/>
                    </a:cubicBezTo>
                    <a:cubicBezTo>
                      <a:pt x="155" y="25"/>
                      <a:pt x="146" y="16"/>
                      <a:pt x="157" y="6"/>
                    </a:cubicBezTo>
                    <a:cubicBezTo>
                      <a:pt x="160" y="3"/>
                      <a:pt x="165" y="1"/>
                      <a:pt x="170" y="1"/>
                    </a:cubicBezTo>
                    <a:cubicBezTo>
                      <a:pt x="181" y="1"/>
                      <a:pt x="194" y="8"/>
                      <a:pt x="202" y="14"/>
                    </a:cubicBezTo>
                    <a:cubicBezTo>
                      <a:pt x="217" y="26"/>
                      <a:pt x="220" y="51"/>
                      <a:pt x="198" y="51"/>
                    </a:cubicBezTo>
                    <a:cubicBezTo>
                      <a:pt x="198" y="51"/>
                      <a:pt x="198" y="51"/>
                      <a:pt x="197" y="51"/>
                    </a:cubicBezTo>
                    <a:cubicBezTo>
                      <a:pt x="194" y="50"/>
                      <a:pt x="190" y="50"/>
                      <a:pt x="187" y="50"/>
                    </a:cubicBezTo>
                    <a:cubicBezTo>
                      <a:pt x="182" y="50"/>
                      <a:pt x="179" y="52"/>
                      <a:pt x="182" y="60"/>
                    </a:cubicBezTo>
                    <a:cubicBezTo>
                      <a:pt x="183" y="63"/>
                      <a:pt x="185" y="75"/>
                      <a:pt x="192" y="75"/>
                    </a:cubicBezTo>
                    <a:cubicBezTo>
                      <a:pt x="193" y="75"/>
                      <a:pt x="193" y="75"/>
                      <a:pt x="194" y="75"/>
                    </a:cubicBezTo>
                    <a:cubicBezTo>
                      <a:pt x="196" y="75"/>
                      <a:pt x="198" y="74"/>
                      <a:pt x="199" y="74"/>
                    </a:cubicBezTo>
                    <a:cubicBezTo>
                      <a:pt x="204" y="74"/>
                      <a:pt x="206" y="77"/>
                      <a:pt x="208" y="77"/>
                    </a:cubicBezTo>
                    <a:cubicBezTo>
                      <a:pt x="213" y="78"/>
                      <a:pt x="215" y="80"/>
                      <a:pt x="218" y="84"/>
                    </a:cubicBezTo>
                    <a:cubicBezTo>
                      <a:pt x="224" y="95"/>
                      <a:pt x="214" y="100"/>
                      <a:pt x="209" y="105"/>
                    </a:cubicBezTo>
                    <a:cubicBezTo>
                      <a:pt x="195" y="121"/>
                      <a:pt x="211" y="136"/>
                      <a:pt x="211" y="155"/>
                    </a:cubicBezTo>
                    <a:cubicBezTo>
                      <a:pt x="211" y="167"/>
                      <a:pt x="219" y="172"/>
                      <a:pt x="220" y="184"/>
                    </a:cubicBezTo>
                    <a:cubicBezTo>
                      <a:pt x="221" y="190"/>
                      <a:pt x="219" y="197"/>
                      <a:pt x="216" y="204"/>
                    </a:cubicBezTo>
                    <a:cubicBezTo>
                      <a:pt x="217" y="203"/>
                      <a:pt x="218" y="202"/>
                      <a:pt x="219" y="200"/>
                    </a:cubicBezTo>
                    <a:cubicBezTo>
                      <a:pt x="220" y="196"/>
                      <a:pt x="221" y="191"/>
                      <a:pt x="221" y="187"/>
                    </a:cubicBezTo>
                    <a:cubicBezTo>
                      <a:pt x="221" y="186"/>
                      <a:pt x="221" y="184"/>
                      <a:pt x="221" y="183"/>
                    </a:cubicBezTo>
                    <a:cubicBezTo>
                      <a:pt x="220" y="178"/>
                      <a:pt x="218" y="173"/>
                      <a:pt x="216" y="169"/>
                    </a:cubicBezTo>
                    <a:cubicBezTo>
                      <a:pt x="214" y="165"/>
                      <a:pt x="212" y="161"/>
                      <a:pt x="212" y="155"/>
                    </a:cubicBezTo>
                    <a:cubicBezTo>
                      <a:pt x="212" y="148"/>
                      <a:pt x="210" y="142"/>
                      <a:pt x="208" y="136"/>
                    </a:cubicBezTo>
                    <a:cubicBezTo>
                      <a:pt x="206" y="130"/>
                      <a:pt x="204" y="124"/>
                      <a:pt x="204" y="119"/>
                    </a:cubicBezTo>
                    <a:cubicBezTo>
                      <a:pt x="204" y="115"/>
                      <a:pt x="205" y="110"/>
                      <a:pt x="209" y="106"/>
                    </a:cubicBezTo>
                    <a:cubicBezTo>
                      <a:pt x="211" y="104"/>
                      <a:pt x="214" y="102"/>
                      <a:pt x="216" y="100"/>
                    </a:cubicBezTo>
                    <a:cubicBezTo>
                      <a:pt x="219" y="97"/>
                      <a:pt x="221" y="94"/>
                      <a:pt x="221" y="91"/>
                    </a:cubicBezTo>
                    <a:cubicBezTo>
                      <a:pt x="221" y="89"/>
                      <a:pt x="220" y="86"/>
                      <a:pt x="219" y="84"/>
                    </a:cubicBezTo>
                    <a:cubicBezTo>
                      <a:pt x="217" y="81"/>
                      <a:pt x="216" y="80"/>
                      <a:pt x="214" y="78"/>
                    </a:cubicBezTo>
                    <a:cubicBezTo>
                      <a:pt x="213" y="77"/>
                      <a:pt x="211" y="76"/>
                      <a:pt x="209" y="76"/>
                    </a:cubicBezTo>
                    <a:cubicBezTo>
                      <a:pt x="207" y="76"/>
                      <a:pt x="204" y="73"/>
                      <a:pt x="199" y="73"/>
                    </a:cubicBezTo>
                    <a:cubicBezTo>
                      <a:pt x="197" y="73"/>
                      <a:pt x="196" y="74"/>
                      <a:pt x="194" y="74"/>
                    </a:cubicBezTo>
                    <a:cubicBezTo>
                      <a:pt x="193" y="74"/>
                      <a:pt x="193" y="74"/>
                      <a:pt x="192" y="74"/>
                    </a:cubicBezTo>
                    <a:cubicBezTo>
                      <a:pt x="191" y="74"/>
                      <a:pt x="190" y="74"/>
                      <a:pt x="189" y="73"/>
                    </a:cubicBezTo>
                    <a:cubicBezTo>
                      <a:pt x="187" y="71"/>
                      <a:pt x="185" y="68"/>
                      <a:pt x="185" y="66"/>
                    </a:cubicBezTo>
                    <a:cubicBezTo>
                      <a:pt x="184" y="64"/>
                      <a:pt x="183" y="61"/>
                      <a:pt x="183" y="60"/>
                    </a:cubicBezTo>
                    <a:cubicBezTo>
                      <a:pt x="182" y="58"/>
                      <a:pt x="182" y="56"/>
                      <a:pt x="182" y="55"/>
                    </a:cubicBezTo>
                    <a:cubicBezTo>
                      <a:pt x="182" y="53"/>
                      <a:pt x="182" y="52"/>
                      <a:pt x="183" y="52"/>
                    </a:cubicBezTo>
                    <a:cubicBezTo>
                      <a:pt x="184" y="51"/>
                      <a:pt x="185" y="51"/>
                      <a:pt x="187" y="51"/>
                    </a:cubicBezTo>
                    <a:cubicBezTo>
                      <a:pt x="190" y="51"/>
                      <a:pt x="193" y="51"/>
                      <a:pt x="197" y="52"/>
                    </a:cubicBezTo>
                    <a:cubicBezTo>
                      <a:pt x="198" y="52"/>
                      <a:pt x="198" y="52"/>
                      <a:pt x="198" y="52"/>
                    </a:cubicBezTo>
                    <a:cubicBezTo>
                      <a:pt x="204" y="52"/>
                      <a:pt x="208" y="50"/>
                      <a:pt x="211" y="47"/>
                    </a:cubicBezTo>
                    <a:cubicBezTo>
                      <a:pt x="214" y="44"/>
                      <a:pt x="215" y="40"/>
                      <a:pt x="215" y="36"/>
                    </a:cubicBezTo>
                    <a:cubicBezTo>
                      <a:pt x="215" y="28"/>
                      <a:pt x="210" y="19"/>
                      <a:pt x="203" y="13"/>
                    </a:cubicBezTo>
                    <a:cubicBezTo>
                      <a:pt x="195" y="7"/>
                      <a:pt x="182" y="1"/>
                      <a:pt x="170" y="0"/>
                    </a:cubicBezTo>
                  </a:path>
                </a:pathLst>
              </a:custGeom>
              <a:solidFill>
                <a:srgbClr val="6F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11" name="Freeform 846">
                <a:extLst>
                  <a:ext uri="{FF2B5EF4-FFF2-40B4-BE49-F238E27FC236}">
                    <a16:creationId xmlns:a16="http://schemas.microsoft.com/office/drawing/2014/main" id="{88912FD8-191C-0248-81C6-81F905FD9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3939"/>
                <a:ext cx="77" cy="94"/>
              </a:xfrm>
              <a:custGeom>
                <a:avLst/>
                <a:gdLst>
                  <a:gd name="T0" fmla="*/ 3712578 w 20"/>
                  <a:gd name="T1" fmla="*/ 0 h 23"/>
                  <a:gd name="T2" fmla="*/ 3136560 w 20"/>
                  <a:gd name="T3" fmla="*/ 1239562 h 23"/>
                  <a:gd name="T4" fmla="*/ 2217950 w 20"/>
                  <a:gd name="T5" fmla="*/ 4436624 h 23"/>
                  <a:gd name="T6" fmla="*/ 576091 w 20"/>
                  <a:gd name="T7" fmla="*/ 6687548 h 23"/>
                  <a:gd name="T8" fmla="*/ 0 w 20"/>
                  <a:gd name="T9" fmla="*/ 7311414 h 23"/>
                  <a:gd name="T10" fmla="*/ 2420083 w 20"/>
                  <a:gd name="T11" fmla="*/ 4744650 h 23"/>
                  <a:gd name="T12" fmla="*/ 3712578 w 20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3">
                    <a:moveTo>
                      <a:pt x="20" y="0"/>
                    </a:moveTo>
                    <a:cubicBezTo>
                      <a:pt x="19" y="2"/>
                      <a:pt x="18" y="3"/>
                      <a:pt x="17" y="4"/>
                    </a:cubicBezTo>
                    <a:cubicBezTo>
                      <a:pt x="16" y="8"/>
                      <a:pt x="14" y="12"/>
                      <a:pt x="12" y="14"/>
                    </a:cubicBezTo>
                    <a:cubicBezTo>
                      <a:pt x="10" y="17"/>
                      <a:pt x="7" y="19"/>
                      <a:pt x="3" y="21"/>
                    </a:cubicBezTo>
                    <a:cubicBezTo>
                      <a:pt x="2" y="21"/>
                      <a:pt x="1" y="22"/>
                      <a:pt x="0" y="23"/>
                    </a:cubicBezTo>
                    <a:cubicBezTo>
                      <a:pt x="5" y="21"/>
                      <a:pt x="10" y="18"/>
                      <a:pt x="13" y="15"/>
                    </a:cubicBezTo>
                    <a:cubicBezTo>
                      <a:pt x="16" y="11"/>
                      <a:pt x="18" y="6"/>
                      <a:pt x="20" y="0"/>
                    </a:cubicBezTo>
                  </a:path>
                </a:pathLst>
              </a:custGeom>
              <a:solidFill>
                <a:srgbClr val="6E5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12" name="Freeform 847">
                <a:extLst>
                  <a:ext uri="{FF2B5EF4-FFF2-40B4-BE49-F238E27FC236}">
                    <a16:creationId xmlns:a16="http://schemas.microsoft.com/office/drawing/2014/main" id="{34462FC2-BED9-E543-8756-3240FEC5D1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7" y="3127"/>
                <a:ext cx="857" cy="910"/>
              </a:xfrm>
              <a:custGeom>
                <a:avLst/>
                <a:gdLst>
                  <a:gd name="T0" fmla="*/ 26851520 w 224"/>
                  <a:gd name="T1" fmla="*/ 11304351 h 223"/>
                  <a:gd name="T2" fmla="*/ 27585984 w 224"/>
                  <a:gd name="T3" fmla="*/ 1846835 h 223"/>
                  <a:gd name="T4" fmla="*/ 35300216 w 224"/>
                  <a:gd name="T5" fmla="*/ 4391533 h 223"/>
                  <a:gd name="T6" fmla="*/ 34795474 w 224"/>
                  <a:gd name="T7" fmla="*/ 15376976 h 223"/>
                  <a:gd name="T8" fmla="*/ 31951007 w 224"/>
                  <a:gd name="T9" fmla="*/ 15376976 h 223"/>
                  <a:gd name="T10" fmla="*/ 32311597 w 224"/>
                  <a:gd name="T11" fmla="*/ 21291756 h 223"/>
                  <a:gd name="T12" fmla="*/ 34065050 w 224"/>
                  <a:gd name="T13" fmla="*/ 23535648 h 223"/>
                  <a:gd name="T14" fmla="*/ 37411084 w 224"/>
                  <a:gd name="T15" fmla="*/ 24759888 h 223"/>
                  <a:gd name="T16" fmla="*/ 37784105 w 224"/>
                  <a:gd name="T17" fmla="*/ 30448384 h 223"/>
                  <a:gd name="T18" fmla="*/ 36175684 w 224"/>
                  <a:gd name="T19" fmla="*/ 42680828 h 223"/>
                  <a:gd name="T20" fmla="*/ 38467761 w 224"/>
                  <a:gd name="T21" fmla="*/ 57434144 h 223"/>
                  <a:gd name="T22" fmla="*/ 31951007 w 224"/>
                  <a:gd name="T23" fmla="*/ 69661896 h 223"/>
                  <a:gd name="T24" fmla="*/ 27225157 w 224"/>
                  <a:gd name="T25" fmla="*/ 67121543 h 223"/>
                  <a:gd name="T26" fmla="*/ 28087582 w 224"/>
                  <a:gd name="T27" fmla="*/ 53665940 h 223"/>
                  <a:gd name="T28" fmla="*/ 31772296 w 224"/>
                  <a:gd name="T29" fmla="*/ 53665940 h 223"/>
                  <a:gd name="T30" fmla="*/ 35996988 w 224"/>
                  <a:gd name="T31" fmla="*/ 48670146 h 223"/>
                  <a:gd name="T32" fmla="*/ 34422453 w 224"/>
                  <a:gd name="T33" fmla="*/ 35445308 h 223"/>
                  <a:gd name="T34" fmla="*/ 33738736 w 224"/>
                  <a:gd name="T35" fmla="*/ 34520809 h 223"/>
                  <a:gd name="T36" fmla="*/ 28639253 w 224"/>
                  <a:gd name="T37" fmla="*/ 42356958 h 223"/>
                  <a:gd name="T38" fmla="*/ 24740668 w 224"/>
                  <a:gd name="T39" fmla="*/ 37365596 h 223"/>
                  <a:gd name="T40" fmla="*/ 30897505 w 224"/>
                  <a:gd name="T41" fmla="*/ 28528096 h 223"/>
                  <a:gd name="T42" fmla="*/ 29696003 w 224"/>
                  <a:gd name="T43" fmla="*/ 17223811 h 223"/>
                  <a:gd name="T44" fmla="*/ 25976948 w 224"/>
                  <a:gd name="T45" fmla="*/ 19768526 h 223"/>
                  <a:gd name="T46" fmla="*/ 23000480 w 224"/>
                  <a:gd name="T47" fmla="*/ 25457017 h 223"/>
                  <a:gd name="T48" fmla="*/ 20193747 w 224"/>
                  <a:gd name="T49" fmla="*/ 21688813 h 223"/>
                  <a:gd name="T50" fmla="*/ 18082937 w 224"/>
                  <a:gd name="T51" fmla="*/ 14753316 h 223"/>
                  <a:gd name="T52" fmla="*/ 14601681 w 224"/>
                  <a:gd name="T53" fmla="*/ 19145180 h 223"/>
                  <a:gd name="T54" fmla="*/ 12491709 w 224"/>
                  <a:gd name="T55" fmla="*/ 36063071 h 223"/>
                  <a:gd name="T56" fmla="*/ 1427138 w 224"/>
                  <a:gd name="T57" fmla="*/ 23213129 h 223"/>
                  <a:gd name="T58" fmla="*/ 9323548 w 224"/>
                  <a:gd name="T59" fmla="*/ 10379782 h 223"/>
                  <a:gd name="T60" fmla="*/ 11612832 w 224"/>
                  <a:gd name="T61" fmla="*/ 11608772 h 223"/>
                  <a:gd name="T62" fmla="*/ 18274014 w 224"/>
                  <a:gd name="T63" fmla="*/ 13455607 h 223"/>
                  <a:gd name="T64" fmla="*/ 20193747 w 224"/>
                  <a:gd name="T65" fmla="*/ 9083155 h 223"/>
                  <a:gd name="T66" fmla="*/ 22809403 w 224"/>
                  <a:gd name="T67" fmla="*/ 8763981 h 223"/>
                  <a:gd name="T68" fmla="*/ 25666251 w 224"/>
                  <a:gd name="T69" fmla="*/ 13848233 h 223"/>
                  <a:gd name="T70" fmla="*/ 26720426 w 224"/>
                  <a:gd name="T71" fmla="*/ 11003443 h 223"/>
                  <a:gd name="T72" fmla="*/ 21442236 w 224"/>
                  <a:gd name="T73" fmla="*/ 7235239 h 223"/>
                  <a:gd name="T74" fmla="*/ 13354072 w 224"/>
                  <a:gd name="T75" fmla="*/ 13455607 h 223"/>
                  <a:gd name="T76" fmla="*/ 8771831 w 224"/>
                  <a:gd name="T77" fmla="*/ 10080025 h 223"/>
                  <a:gd name="T78" fmla="*/ 9323548 w 224"/>
                  <a:gd name="T79" fmla="*/ 38608121 h 223"/>
                  <a:gd name="T80" fmla="*/ 15968837 w 224"/>
                  <a:gd name="T81" fmla="*/ 16300393 h 223"/>
                  <a:gd name="T82" fmla="*/ 21068377 w 224"/>
                  <a:gd name="T83" fmla="*/ 25059964 h 223"/>
                  <a:gd name="T84" fmla="*/ 26720426 w 224"/>
                  <a:gd name="T85" fmla="*/ 16600134 h 223"/>
                  <a:gd name="T86" fmla="*/ 30753311 w 224"/>
                  <a:gd name="T87" fmla="*/ 28226923 h 223"/>
                  <a:gd name="T88" fmla="*/ 28783458 w 224"/>
                  <a:gd name="T89" fmla="*/ 42680828 h 223"/>
                  <a:gd name="T90" fmla="*/ 34616560 w 224"/>
                  <a:gd name="T91" fmla="*/ 37989207 h 223"/>
                  <a:gd name="T92" fmla="*/ 31772296 w 224"/>
                  <a:gd name="T93" fmla="*/ 53366199 h 223"/>
                  <a:gd name="T94" fmla="*/ 27225157 w 224"/>
                  <a:gd name="T95" fmla="*/ 67440716 h 223"/>
                  <a:gd name="T96" fmla="*/ 37041296 w 224"/>
                  <a:gd name="T97" fmla="*/ 66817109 h 223"/>
                  <a:gd name="T98" fmla="*/ 37041296 w 224"/>
                  <a:gd name="T99" fmla="*/ 48295520 h 223"/>
                  <a:gd name="T100" fmla="*/ 36536512 w 224"/>
                  <a:gd name="T101" fmla="*/ 23836471 h 223"/>
                  <a:gd name="T102" fmla="*/ 33738736 w 224"/>
                  <a:gd name="T103" fmla="*/ 23213129 h 223"/>
                  <a:gd name="T104" fmla="*/ 34616560 w 224"/>
                  <a:gd name="T105" fmla="*/ 15676717 h 223"/>
                  <a:gd name="T106" fmla="*/ 29840151 w 224"/>
                  <a:gd name="T107" fmla="*/ 0 h 2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4" h="223">
                    <a:moveTo>
                      <a:pt x="146" y="44"/>
                    </a:moveTo>
                    <a:cubicBezTo>
                      <a:pt x="147" y="44"/>
                      <a:pt x="149" y="43"/>
                      <a:pt x="150" y="42"/>
                    </a:cubicBezTo>
                    <a:cubicBezTo>
                      <a:pt x="151" y="40"/>
                      <a:pt x="152" y="38"/>
                      <a:pt x="153" y="36"/>
                    </a:cubicBezTo>
                    <a:cubicBezTo>
                      <a:pt x="153" y="34"/>
                      <a:pt x="154" y="32"/>
                      <a:pt x="154" y="30"/>
                    </a:cubicBezTo>
                    <a:cubicBezTo>
                      <a:pt x="154" y="25"/>
                      <a:pt x="152" y="21"/>
                      <a:pt x="152" y="17"/>
                    </a:cubicBezTo>
                    <a:cubicBezTo>
                      <a:pt x="152" y="13"/>
                      <a:pt x="153" y="10"/>
                      <a:pt x="157" y="6"/>
                    </a:cubicBezTo>
                    <a:cubicBezTo>
                      <a:pt x="161" y="3"/>
                      <a:pt x="165" y="1"/>
                      <a:pt x="170" y="1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81" y="1"/>
                      <a:pt x="194" y="8"/>
                      <a:pt x="201" y="14"/>
                    </a:cubicBezTo>
                    <a:cubicBezTo>
                      <a:pt x="209" y="19"/>
                      <a:pt x="213" y="28"/>
                      <a:pt x="213" y="35"/>
                    </a:cubicBezTo>
                    <a:cubicBezTo>
                      <a:pt x="213" y="39"/>
                      <a:pt x="212" y="42"/>
                      <a:pt x="209" y="45"/>
                    </a:cubicBezTo>
                    <a:cubicBezTo>
                      <a:pt x="207" y="47"/>
                      <a:pt x="204" y="49"/>
                      <a:pt x="198" y="49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4" y="48"/>
                      <a:pt x="190" y="48"/>
                      <a:pt x="187" y="48"/>
                    </a:cubicBezTo>
                    <a:cubicBezTo>
                      <a:pt x="185" y="48"/>
                      <a:pt x="183" y="48"/>
                      <a:pt x="182" y="49"/>
                    </a:cubicBezTo>
                    <a:cubicBezTo>
                      <a:pt x="180" y="50"/>
                      <a:pt x="180" y="52"/>
                      <a:pt x="180" y="54"/>
                    </a:cubicBezTo>
                    <a:cubicBezTo>
                      <a:pt x="180" y="55"/>
                      <a:pt x="180" y="57"/>
                      <a:pt x="181" y="60"/>
                    </a:cubicBezTo>
                    <a:cubicBezTo>
                      <a:pt x="181" y="61"/>
                      <a:pt x="182" y="65"/>
                      <a:pt x="184" y="68"/>
                    </a:cubicBezTo>
                    <a:cubicBezTo>
                      <a:pt x="185" y="70"/>
                      <a:pt x="186" y="72"/>
                      <a:pt x="187" y="73"/>
                    </a:cubicBezTo>
                    <a:cubicBezTo>
                      <a:pt x="189" y="74"/>
                      <a:pt x="190" y="75"/>
                      <a:pt x="192" y="75"/>
                    </a:cubicBezTo>
                    <a:cubicBezTo>
                      <a:pt x="193" y="75"/>
                      <a:pt x="194" y="75"/>
                      <a:pt x="194" y="75"/>
                    </a:cubicBezTo>
                    <a:cubicBezTo>
                      <a:pt x="196" y="75"/>
                      <a:pt x="198" y="74"/>
                      <a:pt x="199" y="74"/>
                    </a:cubicBezTo>
                    <a:cubicBezTo>
                      <a:pt x="204" y="74"/>
                      <a:pt x="206" y="76"/>
                      <a:pt x="208" y="77"/>
                    </a:cubicBezTo>
                    <a:cubicBezTo>
                      <a:pt x="211" y="77"/>
                      <a:pt x="212" y="78"/>
                      <a:pt x="213" y="79"/>
                    </a:cubicBezTo>
                    <a:cubicBezTo>
                      <a:pt x="214" y="80"/>
                      <a:pt x="216" y="81"/>
                      <a:pt x="217" y="84"/>
                    </a:cubicBezTo>
                    <a:cubicBezTo>
                      <a:pt x="218" y="86"/>
                      <a:pt x="219" y="88"/>
                      <a:pt x="219" y="90"/>
                    </a:cubicBezTo>
                    <a:cubicBezTo>
                      <a:pt x="219" y="93"/>
                      <a:pt x="217" y="95"/>
                      <a:pt x="215" y="97"/>
                    </a:cubicBezTo>
                    <a:cubicBezTo>
                      <a:pt x="213" y="99"/>
                      <a:pt x="210" y="101"/>
                      <a:pt x="208" y="104"/>
                    </a:cubicBezTo>
                    <a:cubicBezTo>
                      <a:pt x="204" y="108"/>
                      <a:pt x="202" y="113"/>
                      <a:pt x="202" y="118"/>
                    </a:cubicBezTo>
                    <a:cubicBezTo>
                      <a:pt x="202" y="124"/>
                      <a:pt x="204" y="130"/>
                      <a:pt x="206" y="136"/>
                    </a:cubicBezTo>
                    <a:cubicBezTo>
                      <a:pt x="208" y="141"/>
                      <a:pt x="210" y="147"/>
                      <a:pt x="210" y="154"/>
                    </a:cubicBezTo>
                    <a:cubicBezTo>
                      <a:pt x="210" y="160"/>
                      <a:pt x="212" y="165"/>
                      <a:pt x="214" y="169"/>
                    </a:cubicBezTo>
                    <a:cubicBezTo>
                      <a:pt x="216" y="173"/>
                      <a:pt x="218" y="177"/>
                      <a:pt x="219" y="183"/>
                    </a:cubicBezTo>
                    <a:cubicBezTo>
                      <a:pt x="219" y="184"/>
                      <a:pt x="219" y="185"/>
                      <a:pt x="219" y="186"/>
                    </a:cubicBezTo>
                    <a:cubicBezTo>
                      <a:pt x="219" y="195"/>
                      <a:pt x="215" y="206"/>
                      <a:pt x="210" y="213"/>
                    </a:cubicBezTo>
                    <a:cubicBezTo>
                      <a:pt x="205" y="219"/>
                      <a:pt x="193" y="222"/>
                      <a:pt x="182" y="222"/>
                    </a:cubicBezTo>
                    <a:cubicBezTo>
                      <a:pt x="182" y="222"/>
                      <a:pt x="182" y="222"/>
                      <a:pt x="182" y="222"/>
                    </a:cubicBezTo>
                    <a:cubicBezTo>
                      <a:pt x="181" y="222"/>
                      <a:pt x="181" y="222"/>
                      <a:pt x="181" y="222"/>
                    </a:cubicBezTo>
                    <a:cubicBezTo>
                      <a:pt x="171" y="222"/>
                      <a:pt x="160" y="219"/>
                      <a:pt x="155" y="214"/>
                    </a:cubicBezTo>
                    <a:cubicBezTo>
                      <a:pt x="152" y="210"/>
                      <a:pt x="150" y="202"/>
                      <a:pt x="150" y="194"/>
                    </a:cubicBezTo>
                    <a:cubicBezTo>
                      <a:pt x="150" y="188"/>
                      <a:pt x="151" y="181"/>
                      <a:pt x="154" y="177"/>
                    </a:cubicBezTo>
                    <a:cubicBezTo>
                      <a:pt x="156" y="174"/>
                      <a:pt x="158" y="172"/>
                      <a:pt x="160" y="171"/>
                    </a:cubicBezTo>
                    <a:cubicBezTo>
                      <a:pt x="162" y="170"/>
                      <a:pt x="163" y="169"/>
                      <a:pt x="165" y="169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69" y="169"/>
                      <a:pt x="174" y="171"/>
                      <a:pt x="181" y="171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88" y="171"/>
                      <a:pt x="194" y="170"/>
                      <a:pt x="198" y="167"/>
                    </a:cubicBezTo>
                    <a:cubicBezTo>
                      <a:pt x="202" y="164"/>
                      <a:pt x="205" y="160"/>
                      <a:pt x="205" y="155"/>
                    </a:cubicBezTo>
                    <a:cubicBezTo>
                      <a:pt x="206" y="154"/>
                      <a:pt x="206" y="153"/>
                      <a:pt x="206" y="151"/>
                    </a:cubicBezTo>
                    <a:cubicBezTo>
                      <a:pt x="206" y="141"/>
                      <a:pt x="200" y="128"/>
                      <a:pt x="198" y="121"/>
                    </a:cubicBezTo>
                    <a:cubicBezTo>
                      <a:pt x="198" y="118"/>
                      <a:pt x="197" y="115"/>
                      <a:pt x="196" y="113"/>
                    </a:cubicBezTo>
                    <a:cubicBezTo>
                      <a:pt x="195" y="112"/>
                      <a:pt x="195" y="112"/>
                      <a:pt x="194" y="111"/>
                    </a:cubicBezTo>
                    <a:cubicBezTo>
                      <a:pt x="194" y="111"/>
                      <a:pt x="193" y="110"/>
                      <a:pt x="192" y="110"/>
                    </a:cubicBezTo>
                    <a:cubicBezTo>
                      <a:pt x="192" y="110"/>
                      <a:pt x="192" y="110"/>
                      <a:pt x="192" y="110"/>
                    </a:cubicBezTo>
                    <a:cubicBezTo>
                      <a:pt x="190" y="111"/>
                      <a:pt x="189" y="112"/>
                      <a:pt x="187" y="113"/>
                    </a:cubicBezTo>
                    <a:cubicBezTo>
                      <a:pt x="185" y="115"/>
                      <a:pt x="183" y="118"/>
                      <a:pt x="181" y="120"/>
                    </a:cubicBezTo>
                    <a:cubicBezTo>
                      <a:pt x="177" y="126"/>
                      <a:pt x="169" y="133"/>
                      <a:pt x="163" y="135"/>
                    </a:cubicBezTo>
                    <a:cubicBezTo>
                      <a:pt x="161" y="136"/>
                      <a:pt x="158" y="136"/>
                      <a:pt x="156" y="136"/>
                    </a:cubicBezTo>
                    <a:cubicBezTo>
                      <a:pt x="151" y="136"/>
                      <a:pt x="148" y="134"/>
                      <a:pt x="145" y="131"/>
                    </a:cubicBezTo>
                    <a:cubicBezTo>
                      <a:pt x="142" y="128"/>
                      <a:pt x="141" y="123"/>
                      <a:pt x="141" y="119"/>
                    </a:cubicBezTo>
                    <a:cubicBezTo>
                      <a:pt x="141" y="113"/>
                      <a:pt x="143" y="107"/>
                      <a:pt x="148" y="103"/>
                    </a:cubicBezTo>
                    <a:cubicBezTo>
                      <a:pt x="152" y="99"/>
                      <a:pt x="157" y="99"/>
                      <a:pt x="162" y="97"/>
                    </a:cubicBezTo>
                    <a:cubicBezTo>
                      <a:pt x="167" y="96"/>
                      <a:pt x="172" y="95"/>
                      <a:pt x="176" y="91"/>
                    </a:cubicBezTo>
                    <a:cubicBezTo>
                      <a:pt x="180" y="86"/>
                      <a:pt x="182" y="81"/>
                      <a:pt x="182" y="76"/>
                    </a:cubicBezTo>
                    <a:cubicBezTo>
                      <a:pt x="182" y="72"/>
                      <a:pt x="181" y="67"/>
                      <a:pt x="178" y="63"/>
                    </a:cubicBezTo>
                    <a:cubicBezTo>
                      <a:pt x="176" y="61"/>
                      <a:pt x="173" y="57"/>
                      <a:pt x="169" y="55"/>
                    </a:cubicBezTo>
                    <a:cubicBezTo>
                      <a:pt x="166" y="52"/>
                      <a:pt x="162" y="50"/>
                      <a:pt x="158" y="50"/>
                    </a:cubicBezTo>
                    <a:cubicBezTo>
                      <a:pt x="155" y="50"/>
                      <a:pt x="153" y="50"/>
                      <a:pt x="151" y="52"/>
                    </a:cubicBezTo>
                    <a:cubicBezTo>
                      <a:pt x="148" y="55"/>
                      <a:pt x="148" y="59"/>
                      <a:pt x="148" y="63"/>
                    </a:cubicBezTo>
                    <a:cubicBezTo>
                      <a:pt x="148" y="64"/>
                      <a:pt x="148" y="66"/>
                      <a:pt x="148" y="67"/>
                    </a:cubicBezTo>
                    <a:cubicBezTo>
                      <a:pt x="148" y="71"/>
                      <a:pt x="147" y="74"/>
                      <a:pt x="145" y="77"/>
                    </a:cubicBezTo>
                    <a:cubicBezTo>
                      <a:pt x="143" y="79"/>
                      <a:pt x="136" y="81"/>
                      <a:pt x="131" y="81"/>
                    </a:cubicBezTo>
                    <a:cubicBezTo>
                      <a:pt x="131" y="81"/>
                      <a:pt x="130" y="81"/>
                      <a:pt x="130" y="81"/>
                    </a:cubicBezTo>
                    <a:cubicBezTo>
                      <a:pt x="127" y="81"/>
                      <a:pt x="123" y="80"/>
                      <a:pt x="121" y="79"/>
                    </a:cubicBezTo>
                    <a:cubicBezTo>
                      <a:pt x="116" y="76"/>
                      <a:pt x="115" y="73"/>
                      <a:pt x="115" y="69"/>
                    </a:cubicBezTo>
                    <a:cubicBezTo>
                      <a:pt x="115" y="66"/>
                      <a:pt x="116" y="63"/>
                      <a:pt x="116" y="60"/>
                    </a:cubicBezTo>
                    <a:cubicBezTo>
                      <a:pt x="116" y="58"/>
                      <a:pt x="116" y="56"/>
                      <a:pt x="115" y="55"/>
                    </a:cubicBezTo>
                    <a:cubicBezTo>
                      <a:pt x="113" y="49"/>
                      <a:pt x="108" y="47"/>
                      <a:pt x="103" y="47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99" y="47"/>
                      <a:pt x="94" y="48"/>
                      <a:pt x="90" y="51"/>
                    </a:cubicBezTo>
                    <a:cubicBezTo>
                      <a:pt x="86" y="54"/>
                      <a:pt x="84" y="57"/>
                      <a:pt x="83" y="61"/>
                    </a:cubicBezTo>
                    <a:cubicBezTo>
                      <a:pt x="82" y="65"/>
                      <a:pt x="82" y="68"/>
                      <a:pt x="82" y="73"/>
                    </a:cubicBezTo>
                    <a:cubicBezTo>
                      <a:pt x="81" y="80"/>
                      <a:pt x="82" y="88"/>
                      <a:pt x="80" y="96"/>
                    </a:cubicBezTo>
                    <a:cubicBezTo>
                      <a:pt x="79" y="104"/>
                      <a:pt x="77" y="111"/>
                      <a:pt x="71" y="115"/>
                    </a:cubicBezTo>
                    <a:cubicBezTo>
                      <a:pt x="66" y="120"/>
                      <a:pt x="60" y="122"/>
                      <a:pt x="53" y="122"/>
                    </a:cubicBezTo>
                    <a:cubicBezTo>
                      <a:pt x="44" y="122"/>
                      <a:pt x="34" y="118"/>
                      <a:pt x="27" y="113"/>
                    </a:cubicBezTo>
                    <a:cubicBezTo>
                      <a:pt x="16" y="105"/>
                      <a:pt x="8" y="89"/>
                      <a:pt x="8" y="74"/>
                    </a:cubicBezTo>
                    <a:cubicBezTo>
                      <a:pt x="8" y="67"/>
                      <a:pt x="10" y="60"/>
                      <a:pt x="14" y="55"/>
                    </a:cubicBezTo>
                    <a:cubicBezTo>
                      <a:pt x="21" y="45"/>
                      <a:pt x="34" y="33"/>
                      <a:pt x="50" y="33"/>
                    </a:cubicBezTo>
                    <a:cubicBezTo>
                      <a:pt x="51" y="33"/>
                      <a:pt x="52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61" y="33"/>
                      <a:pt x="64" y="35"/>
                      <a:pt x="66" y="37"/>
                    </a:cubicBezTo>
                    <a:cubicBezTo>
                      <a:pt x="69" y="40"/>
                      <a:pt x="71" y="43"/>
                      <a:pt x="76" y="44"/>
                    </a:cubicBezTo>
                    <a:cubicBezTo>
                      <a:pt x="79" y="44"/>
                      <a:pt x="84" y="44"/>
                      <a:pt x="89" y="44"/>
                    </a:cubicBezTo>
                    <a:cubicBezTo>
                      <a:pt x="94" y="44"/>
                      <a:pt x="99" y="44"/>
                      <a:pt x="104" y="43"/>
                    </a:cubicBezTo>
                    <a:cubicBezTo>
                      <a:pt x="106" y="43"/>
                      <a:pt x="108" y="42"/>
                      <a:pt x="109" y="41"/>
                    </a:cubicBezTo>
                    <a:cubicBezTo>
                      <a:pt x="111" y="40"/>
                      <a:pt x="112" y="39"/>
                      <a:pt x="112" y="38"/>
                    </a:cubicBezTo>
                    <a:cubicBezTo>
                      <a:pt x="113" y="35"/>
                      <a:pt x="114" y="32"/>
                      <a:pt x="115" y="29"/>
                    </a:cubicBezTo>
                    <a:cubicBezTo>
                      <a:pt x="116" y="28"/>
                      <a:pt x="117" y="26"/>
                      <a:pt x="118" y="26"/>
                    </a:cubicBezTo>
                    <a:cubicBezTo>
                      <a:pt x="119" y="25"/>
                      <a:pt x="120" y="24"/>
                      <a:pt x="122" y="24"/>
                    </a:cubicBezTo>
                    <a:cubicBezTo>
                      <a:pt x="124" y="24"/>
                      <a:pt x="127" y="25"/>
                      <a:pt x="130" y="28"/>
                    </a:cubicBezTo>
                    <a:cubicBezTo>
                      <a:pt x="132" y="30"/>
                      <a:pt x="135" y="34"/>
                      <a:pt x="137" y="37"/>
                    </a:cubicBezTo>
                    <a:cubicBezTo>
                      <a:pt x="139" y="39"/>
                      <a:pt x="140" y="40"/>
                      <a:pt x="141" y="42"/>
                    </a:cubicBezTo>
                    <a:cubicBezTo>
                      <a:pt x="143" y="43"/>
                      <a:pt x="144" y="44"/>
                      <a:pt x="146" y="44"/>
                    </a:cubicBezTo>
                    <a:moveTo>
                      <a:pt x="170" y="0"/>
                    </a:moveTo>
                    <a:cubicBezTo>
                      <a:pt x="165" y="0"/>
                      <a:pt x="160" y="2"/>
                      <a:pt x="157" y="5"/>
                    </a:cubicBezTo>
                    <a:cubicBezTo>
                      <a:pt x="146" y="15"/>
                      <a:pt x="155" y="24"/>
                      <a:pt x="152" y="35"/>
                    </a:cubicBezTo>
                    <a:cubicBezTo>
                      <a:pt x="150" y="41"/>
                      <a:pt x="148" y="43"/>
                      <a:pt x="146" y="43"/>
                    </a:cubicBezTo>
                    <a:cubicBezTo>
                      <a:pt x="141" y="43"/>
                      <a:pt x="135" y="32"/>
                      <a:pt x="131" y="28"/>
                    </a:cubicBezTo>
                    <a:cubicBezTo>
                      <a:pt x="127" y="25"/>
                      <a:pt x="124" y="23"/>
                      <a:pt x="122" y="23"/>
                    </a:cubicBezTo>
                    <a:cubicBezTo>
                      <a:pt x="115" y="23"/>
                      <a:pt x="113" y="33"/>
                      <a:pt x="111" y="38"/>
                    </a:cubicBezTo>
                    <a:cubicBezTo>
                      <a:pt x="110" y="42"/>
                      <a:pt x="99" y="43"/>
                      <a:pt x="89" y="43"/>
                    </a:cubicBezTo>
                    <a:cubicBezTo>
                      <a:pt x="84" y="43"/>
                      <a:pt x="79" y="43"/>
                      <a:pt x="76" y="43"/>
                    </a:cubicBezTo>
                    <a:cubicBezTo>
                      <a:pt x="67" y="41"/>
                      <a:pt x="68" y="32"/>
                      <a:pt x="54" y="32"/>
                    </a:cubicBezTo>
                    <a:cubicBezTo>
                      <a:pt x="54" y="32"/>
                      <a:pt x="54" y="32"/>
                      <a:pt x="53" y="32"/>
                    </a:cubicBezTo>
                    <a:cubicBezTo>
                      <a:pt x="52" y="32"/>
                      <a:pt x="51" y="32"/>
                      <a:pt x="50" y="32"/>
                    </a:cubicBezTo>
                    <a:cubicBezTo>
                      <a:pt x="33" y="32"/>
                      <a:pt x="20" y="45"/>
                      <a:pt x="13" y="54"/>
                    </a:cubicBezTo>
                    <a:cubicBezTo>
                      <a:pt x="0" y="72"/>
                      <a:pt x="9" y="101"/>
                      <a:pt x="27" y="114"/>
                    </a:cubicBezTo>
                    <a:cubicBezTo>
                      <a:pt x="34" y="119"/>
                      <a:pt x="43" y="123"/>
                      <a:pt x="53" y="123"/>
                    </a:cubicBezTo>
                    <a:cubicBezTo>
                      <a:pt x="60" y="123"/>
                      <a:pt x="67" y="121"/>
                      <a:pt x="72" y="116"/>
                    </a:cubicBezTo>
                    <a:cubicBezTo>
                      <a:pt x="84" y="106"/>
                      <a:pt x="82" y="87"/>
                      <a:pt x="83" y="73"/>
                    </a:cubicBezTo>
                    <a:cubicBezTo>
                      <a:pt x="84" y="64"/>
                      <a:pt x="83" y="58"/>
                      <a:pt x="91" y="52"/>
                    </a:cubicBezTo>
                    <a:cubicBezTo>
                      <a:pt x="95" y="49"/>
                      <a:pt x="99" y="48"/>
                      <a:pt x="103" y="48"/>
                    </a:cubicBezTo>
                    <a:cubicBezTo>
                      <a:pt x="108" y="48"/>
                      <a:pt x="112" y="50"/>
                      <a:pt x="114" y="55"/>
                    </a:cubicBezTo>
                    <a:cubicBezTo>
                      <a:pt x="118" y="63"/>
                      <a:pt x="110" y="73"/>
                      <a:pt x="120" y="80"/>
                    </a:cubicBezTo>
                    <a:cubicBezTo>
                      <a:pt x="123" y="81"/>
                      <a:pt x="126" y="82"/>
                      <a:pt x="130" y="82"/>
                    </a:cubicBezTo>
                    <a:cubicBezTo>
                      <a:pt x="136" y="82"/>
                      <a:pt x="143" y="80"/>
                      <a:pt x="146" y="77"/>
                    </a:cubicBezTo>
                    <a:cubicBezTo>
                      <a:pt x="152" y="71"/>
                      <a:pt x="145" y="58"/>
                      <a:pt x="152" y="53"/>
                    </a:cubicBezTo>
                    <a:cubicBezTo>
                      <a:pt x="154" y="51"/>
                      <a:pt x="156" y="51"/>
                      <a:pt x="158" y="51"/>
                    </a:cubicBezTo>
                    <a:cubicBezTo>
                      <a:pt x="165" y="51"/>
                      <a:pt x="174" y="59"/>
                      <a:pt x="177" y="64"/>
                    </a:cubicBezTo>
                    <a:cubicBezTo>
                      <a:pt x="183" y="73"/>
                      <a:pt x="182" y="83"/>
                      <a:pt x="175" y="90"/>
                    </a:cubicBezTo>
                    <a:cubicBezTo>
                      <a:pt x="167" y="98"/>
                      <a:pt x="156" y="95"/>
                      <a:pt x="148" y="102"/>
                    </a:cubicBezTo>
                    <a:cubicBezTo>
                      <a:pt x="134" y="114"/>
                      <a:pt x="139" y="137"/>
                      <a:pt x="156" y="137"/>
                    </a:cubicBezTo>
                    <a:cubicBezTo>
                      <a:pt x="159" y="137"/>
                      <a:pt x="161" y="137"/>
                      <a:pt x="164" y="136"/>
                    </a:cubicBezTo>
                    <a:cubicBezTo>
                      <a:pt x="170" y="134"/>
                      <a:pt x="178" y="126"/>
                      <a:pt x="182" y="121"/>
                    </a:cubicBezTo>
                    <a:cubicBezTo>
                      <a:pt x="186" y="116"/>
                      <a:pt x="189" y="111"/>
                      <a:pt x="192" y="111"/>
                    </a:cubicBezTo>
                    <a:cubicBezTo>
                      <a:pt x="194" y="111"/>
                      <a:pt x="196" y="114"/>
                      <a:pt x="197" y="121"/>
                    </a:cubicBezTo>
                    <a:cubicBezTo>
                      <a:pt x="199" y="130"/>
                      <a:pt x="206" y="144"/>
                      <a:pt x="204" y="154"/>
                    </a:cubicBezTo>
                    <a:cubicBezTo>
                      <a:pt x="203" y="165"/>
                      <a:pt x="194" y="170"/>
                      <a:pt x="181" y="170"/>
                    </a:cubicBezTo>
                    <a:cubicBezTo>
                      <a:pt x="181" y="170"/>
                      <a:pt x="181" y="170"/>
                      <a:pt x="181" y="170"/>
                    </a:cubicBezTo>
                    <a:cubicBezTo>
                      <a:pt x="174" y="170"/>
                      <a:pt x="170" y="168"/>
                      <a:pt x="165" y="168"/>
                    </a:cubicBezTo>
                    <a:cubicBezTo>
                      <a:pt x="161" y="168"/>
                      <a:pt x="158" y="170"/>
                      <a:pt x="153" y="176"/>
                    </a:cubicBezTo>
                    <a:cubicBezTo>
                      <a:pt x="147" y="185"/>
                      <a:pt x="147" y="206"/>
                      <a:pt x="155" y="215"/>
                    </a:cubicBezTo>
                    <a:cubicBezTo>
                      <a:pt x="160" y="221"/>
                      <a:pt x="171" y="223"/>
                      <a:pt x="182" y="223"/>
                    </a:cubicBezTo>
                    <a:cubicBezTo>
                      <a:pt x="189" y="223"/>
                      <a:pt x="196" y="222"/>
                      <a:pt x="202" y="220"/>
                    </a:cubicBezTo>
                    <a:cubicBezTo>
                      <a:pt x="206" y="218"/>
                      <a:pt x="209" y="216"/>
                      <a:pt x="211" y="213"/>
                    </a:cubicBezTo>
                    <a:cubicBezTo>
                      <a:pt x="213" y="211"/>
                      <a:pt x="215" y="207"/>
                      <a:pt x="216" y="203"/>
                    </a:cubicBezTo>
                    <a:cubicBezTo>
                      <a:pt x="219" y="196"/>
                      <a:pt x="221" y="189"/>
                      <a:pt x="220" y="183"/>
                    </a:cubicBezTo>
                    <a:cubicBezTo>
                      <a:pt x="219" y="171"/>
                      <a:pt x="211" y="166"/>
                      <a:pt x="211" y="154"/>
                    </a:cubicBezTo>
                    <a:cubicBezTo>
                      <a:pt x="211" y="135"/>
                      <a:pt x="195" y="120"/>
                      <a:pt x="209" y="104"/>
                    </a:cubicBezTo>
                    <a:cubicBezTo>
                      <a:pt x="214" y="99"/>
                      <a:pt x="224" y="94"/>
                      <a:pt x="218" y="83"/>
                    </a:cubicBezTo>
                    <a:cubicBezTo>
                      <a:pt x="215" y="79"/>
                      <a:pt x="213" y="77"/>
                      <a:pt x="208" y="76"/>
                    </a:cubicBezTo>
                    <a:cubicBezTo>
                      <a:pt x="206" y="76"/>
                      <a:pt x="204" y="73"/>
                      <a:pt x="199" y="73"/>
                    </a:cubicBezTo>
                    <a:cubicBezTo>
                      <a:pt x="198" y="73"/>
                      <a:pt x="196" y="74"/>
                      <a:pt x="194" y="74"/>
                    </a:cubicBezTo>
                    <a:cubicBezTo>
                      <a:pt x="193" y="74"/>
                      <a:pt x="193" y="74"/>
                      <a:pt x="192" y="74"/>
                    </a:cubicBezTo>
                    <a:cubicBezTo>
                      <a:pt x="185" y="74"/>
                      <a:pt x="183" y="62"/>
                      <a:pt x="182" y="59"/>
                    </a:cubicBezTo>
                    <a:cubicBezTo>
                      <a:pt x="179" y="51"/>
                      <a:pt x="182" y="49"/>
                      <a:pt x="187" y="49"/>
                    </a:cubicBezTo>
                    <a:cubicBezTo>
                      <a:pt x="190" y="49"/>
                      <a:pt x="194" y="49"/>
                      <a:pt x="197" y="50"/>
                    </a:cubicBezTo>
                    <a:cubicBezTo>
                      <a:pt x="198" y="50"/>
                      <a:pt x="198" y="50"/>
                      <a:pt x="198" y="50"/>
                    </a:cubicBezTo>
                    <a:cubicBezTo>
                      <a:pt x="220" y="50"/>
                      <a:pt x="217" y="25"/>
                      <a:pt x="202" y="13"/>
                    </a:cubicBezTo>
                    <a:cubicBezTo>
                      <a:pt x="194" y="7"/>
                      <a:pt x="181" y="0"/>
                      <a:pt x="170" y="0"/>
                    </a:cubicBezTo>
                  </a:path>
                </a:pathLst>
              </a:custGeom>
              <a:solidFill>
                <a:srgbClr val="4D3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13" name="Oval 848">
                <a:extLst>
                  <a:ext uri="{FF2B5EF4-FFF2-40B4-BE49-F238E27FC236}">
                    <a16:creationId xmlns:a16="http://schemas.microsoft.com/office/drawing/2014/main" id="{95531E33-9397-FB45-AD4D-F7C0C844E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1" y="3237"/>
                <a:ext cx="84" cy="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14" name="Oval 849">
                <a:extLst>
                  <a:ext uri="{FF2B5EF4-FFF2-40B4-BE49-F238E27FC236}">
                    <a16:creationId xmlns:a16="http://schemas.microsoft.com/office/drawing/2014/main" id="{2F48825E-A90C-AE43-8B11-E28819AF8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" y="3237"/>
                <a:ext cx="30" cy="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15" name="Oval 850">
                <a:extLst>
                  <a:ext uri="{FF2B5EF4-FFF2-40B4-BE49-F238E27FC236}">
                    <a16:creationId xmlns:a16="http://schemas.microsoft.com/office/drawing/2014/main" id="{2533A7A6-4D1B-DC45-A1CF-D4D620896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3307"/>
                <a:ext cx="31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16" name="Oval 851">
                <a:extLst>
                  <a:ext uri="{FF2B5EF4-FFF2-40B4-BE49-F238E27FC236}">
                    <a16:creationId xmlns:a16="http://schemas.microsoft.com/office/drawing/2014/main" id="{72A1C315-0EEB-814E-AFF6-B658F95E4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1" y="3890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17" name="Oval 852">
                <a:extLst>
                  <a:ext uri="{FF2B5EF4-FFF2-40B4-BE49-F238E27FC236}">
                    <a16:creationId xmlns:a16="http://schemas.microsoft.com/office/drawing/2014/main" id="{1D58446F-CF0B-684A-AD71-5E4812755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8" y="390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18" name="Freeform 853">
                <a:extLst>
                  <a:ext uri="{FF2B5EF4-FFF2-40B4-BE49-F238E27FC236}">
                    <a16:creationId xmlns:a16="http://schemas.microsoft.com/office/drawing/2014/main" id="{06FA3AE3-D093-5D40-B75F-30126CE07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899"/>
                <a:ext cx="11" cy="12"/>
              </a:xfrm>
              <a:custGeom>
                <a:avLst/>
                <a:gdLst>
                  <a:gd name="T0" fmla="*/ 133932 w 3"/>
                  <a:gd name="T1" fmla="*/ 524288 h 3"/>
                  <a:gd name="T2" fmla="*/ 133932 w 3"/>
                  <a:gd name="T3" fmla="*/ 524288 h 3"/>
                  <a:gd name="T4" fmla="*/ 230652 w 3"/>
                  <a:gd name="T5" fmla="*/ 262144 h 3"/>
                  <a:gd name="T6" fmla="*/ 230652 w 3"/>
                  <a:gd name="T7" fmla="*/ 524288 h 3"/>
                  <a:gd name="T8" fmla="*/ 230652 w 3"/>
                  <a:gd name="T9" fmla="*/ 524288 h 3"/>
                  <a:gd name="T10" fmla="*/ 133932 w 3"/>
                  <a:gd name="T11" fmla="*/ 524288 h 3"/>
                  <a:gd name="T12" fmla="*/ 133932 w 3"/>
                  <a:gd name="T13" fmla="*/ 524288 h 3"/>
                  <a:gd name="T14" fmla="*/ 0 w 3"/>
                  <a:gd name="T15" fmla="*/ 524288 h 3"/>
                  <a:gd name="T16" fmla="*/ 230652 w 3"/>
                  <a:gd name="T17" fmla="*/ 786432 h 3"/>
                  <a:gd name="T18" fmla="*/ 357152 w 3"/>
                  <a:gd name="T19" fmla="*/ 524288 h 3"/>
                  <a:gd name="T20" fmla="*/ 230652 w 3"/>
                  <a:gd name="T21" fmla="*/ 0 h 3"/>
                  <a:gd name="T22" fmla="*/ 0 w 3"/>
                  <a:gd name="T23" fmla="*/ 524288 h 3"/>
                  <a:gd name="T24" fmla="*/ 133932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19" name="Oval 854">
                <a:extLst>
                  <a:ext uri="{FF2B5EF4-FFF2-40B4-BE49-F238E27FC236}">
                    <a16:creationId xmlns:a16="http://schemas.microsoft.com/office/drawing/2014/main" id="{54CFA4F6-B02A-3E48-840F-94436AEEB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658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20" name="Oval 855">
                <a:extLst>
                  <a:ext uri="{FF2B5EF4-FFF2-40B4-BE49-F238E27FC236}">
                    <a16:creationId xmlns:a16="http://schemas.microsoft.com/office/drawing/2014/main" id="{4023D365-4031-C042-9269-B82B075AF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366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21" name="Freeform 856">
                <a:extLst>
                  <a:ext uri="{FF2B5EF4-FFF2-40B4-BE49-F238E27FC236}">
                    <a16:creationId xmlns:a16="http://schemas.microsoft.com/office/drawing/2014/main" id="{01EAB4F3-DA73-A54C-A7F9-785D0A75E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662"/>
                <a:ext cx="15" cy="16"/>
              </a:xfrm>
              <a:custGeom>
                <a:avLst/>
                <a:gdLst>
                  <a:gd name="T0" fmla="*/ 155828 w 4"/>
                  <a:gd name="T1" fmla="*/ 524288 h 4"/>
                  <a:gd name="T2" fmla="*/ 155828 w 4"/>
                  <a:gd name="T3" fmla="*/ 524288 h 4"/>
                  <a:gd name="T4" fmla="*/ 314453 w 4"/>
                  <a:gd name="T5" fmla="*/ 262144 h 4"/>
                  <a:gd name="T6" fmla="*/ 428738 w 4"/>
                  <a:gd name="T7" fmla="*/ 524288 h 4"/>
                  <a:gd name="T8" fmla="*/ 314453 w 4"/>
                  <a:gd name="T9" fmla="*/ 786432 h 4"/>
                  <a:gd name="T10" fmla="*/ 155828 w 4"/>
                  <a:gd name="T11" fmla="*/ 524288 h 4"/>
                  <a:gd name="T12" fmla="*/ 155828 w 4"/>
                  <a:gd name="T13" fmla="*/ 524288 h 4"/>
                  <a:gd name="T14" fmla="*/ 0 w 4"/>
                  <a:gd name="T15" fmla="*/ 524288 h 4"/>
                  <a:gd name="T16" fmla="*/ 314453 w 4"/>
                  <a:gd name="T17" fmla="*/ 1048576 h 4"/>
                  <a:gd name="T18" fmla="*/ 584355 w 4"/>
                  <a:gd name="T19" fmla="*/ 524288 h 4"/>
                  <a:gd name="T20" fmla="*/ 314453 w 4"/>
                  <a:gd name="T21" fmla="*/ 0 h 4"/>
                  <a:gd name="T22" fmla="*/ 0 w 4"/>
                  <a:gd name="T23" fmla="*/ 524288 h 4"/>
                  <a:gd name="T24" fmla="*/ 155828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22" name="Oval 857">
                <a:extLst>
                  <a:ext uri="{FF2B5EF4-FFF2-40B4-BE49-F238E27FC236}">
                    <a16:creationId xmlns:a16="http://schemas.microsoft.com/office/drawing/2014/main" id="{4D495E35-E9CC-3447-B3EC-6B629D62F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3633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23" name="Oval 858">
                <a:extLst>
                  <a:ext uri="{FF2B5EF4-FFF2-40B4-BE49-F238E27FC236}">
                    <a16:creationId xmlns:a16="http://schemas.microsoft.com/office/drawing/2014/main" id="{74B747F2-BFFB-214E-9B82-A250D6DE6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3" y="3641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24" name="Freeform 859">
                <a:extLst>
                  <a:ext uri="{FF2B5EF4-FFF2-40B4-BE49-F238E27FC236}">
                    <a16:creationId xmlns:a16="http://schemas.microsoft.com/office/drawing/2014/main" id="{D20A8E26-1712-034D-BAE4-186D00D6B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3641"/>
                <a:ext cx="16" cy="13"/>
              </a:xfrm>
              <a:custGeom>
                <a:avLst/>
                <a:gdLst>
                  <a:gd name="T0" fmla="*/ 262144 w 4"/>
                  <a:gd name="T1" fmla="*/ 1118442 h 3"/>
                  <a:gd name="T2" fmla="*/ 262144 w 4"/>
                  <a:gd name="T3" fmla="*/ 1118442 h 3"/>
                  <a:gd name="T4" fmla="*/ 524288 w 4"/>
                  <a:gd name="T5" fmla="*/ 490494 h 3"/>
                  <a:gd name="T6" fmla="*/ 786432 w 4"/>
                  <a:gd name="T7" fmla="*/ 1118442 h 3"/>
                  <a:gd name="T8" fmla="*/ 524288 w 4"/>
                  <a:gd name="T9" fmla="*/ 1118442 h 3"/>
                  <a:gd name="T10" fmla="*/ 262144 w 4"/>
                  <a:gd name="T11" fmla="*/ 1118442 h 3"/>
                  <a:gd name="T12" fmla="*/ 262144 w 4"/>
                  <a:gd name="T13" fmla="*/ 1118442 h 3"/>
                  <a:gd name="T14" fmla="*/ 0 w 4"/>
                  <a:gd name="T15" fmla="*/ 1118442 h 3"/>
                  <a:gd name="T16" fmla="*/ 524288 w 4"/>
                  <a:gd name="T17" fmla="*/ 1608936 h 3"/>
                  <a:gd name="T18" fmla="*/ 1048576 w 4"/>
                  <a:gd name="T19" fmla="*/ 1118442 h 3"/>
                  <a:gd name="T20" fmla="*/ 524288 w 4"/>
                  <a:gd name="T21" fmla="*/ 0 h 3"/>
                  <a:gd name="T22" fmla="*/ 0 w 4"/>
                  <a:gd name="T23" fmla="*/ 1118442 h 3"/>
                  <a:gd name="T24" fmla="*/ 262144 w 4"/>
                  <a:gd name="T25" fmla="*/ 111844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25" name="Oval 860">
                <a:extLst>
                  <a:ext uri="{FF2B5EF4-FFF2-40B4-BE49-F238E27FC236}">
                    <a16:creationId xmlns:a16="http://schemas.microsoft.com/office/drawing/2014/main" id="{0FB61562-0395-0D4E-ABB3-4771AD3AA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3" y="3723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26" name="Oval 861">
                <a:extLst>
                  <a:ext uri="{FF2B5EF4-FFF2-40B4-BE49-F238E27FC236}">
                    <a16:creationId xmlns:a16="http://schemas.microsoft.com/office/drawing/2014/main" id="{B059CD86-072D-F743-9AC2-EC1D11B70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3731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27" name="Freeform 862">
                <a:extLst>
                  <a:ext uri="{FF2B5EF4-FFF2-40B4-BE49-F238E27FC236}">
                    <a16:creationId xmlns:a16="http://schemas.microsoft.com/office/drawing/2014/main" id="{7D3E3FF4-BE4D-6740-BAEA-0B3408BAE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3731"/>
                <a:ext cx="12" cy="12"/>
              </a:xfrm>
              <a:custGeom>
                <a:avLst/>
                <a:gdLst>
                  <a:gd name="T0" fmla="*/ 0 w 3"/>
                  <a:gd name="T1" fmla="*/ 524288 h 3"/>
                  <a:gd name="T2" fmla="*/ 262144 w 3"/>
                  <a:gd name="T3" fmla="*/ 524288 h 3"/>
                  <a:gd name="T4" fmla="*/ 524288 w 3"/>
                  <a:gd name="T5" fmla="*/ 262144 h 3"/>
                  <a:gd name="T6" fmla="*/ 524288 w 3"/>
                  <a:gd name="T7" fmla="*/ 524288 h 3"/>
                  <a:gd name="T8" fmla="*/ 524288 w 3"/>
                  <a:gd name="T9" fmla="*/ 524288 h 3"/>
                  <a:gd name="T10" fmla="*/ 262144 w 3"/>
                  <a:gd name="T11" fmla="*/ 524288 h 3"/>
                  <a:gd name="T12" fmla="*/ 0 w 3"/>
                  <a:gd name="T13" fmla="*/ 524288 h 3"/>
                  <a:gd name="T14" fmla="*/ 0 w 3"/>
                  <a:gd name="T15" fmla="*/ 524288 h 3"/>
                  <a:gd name="T16" fmla="*/ 524288 w 3"/>
                  <a:gd name="T17" fmla="*/ 786432 h 3"/>
                  <a:gd name="T18" fmla="*/ 786432 w 3"/>
                  <a:gd name="T19" fmla="*/ 524288 h 3"/>
                  <a:gd name="T20" fmla="*/ 524288 w 3"/>
                  <a:gd name="T21" fmla="*/ 0 h 3"/>
                  <a:gd name="T22" fmla="*/ 0 w 3"/>
                  <a:gd name="T23" fmla="*/ 524288 h 3"/>
                  <a:gd name="T24" fmla="*/ 0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28" name="Oval 863">
                <a:extLst>
                  <a:ext uri="{FF2B5EF4-FFF2-40B4-BE49-F238E27FC236}">
                    <a16:creationId xmlns:a16="http://schemas.microsoft.com/office/drawing/2014/main" id="{6F18AE3C-28EE-A34D-BBE6-C0EECA024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" y="3927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29" name="Oval 864">
                <a:extLst>
                  <a:ext uri="{FF2B5EF4-FFF2-40B4-BE49-F238E27FC236}">
                    <a16:creationId xmlns:a16="http://schemas.microsoft.com/office/drawing/2014/main" id="{DD5C64D5-F368-3C4C-B7C9-D575B6766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3935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30" name="Freeform 865">
                <a:extLst>
                  <a:ext uri="{FF2B5EF4-FFF2-40B4-BE49-F238E27FC236}">
                    <a16:creationId xmlns:a16="http://schemas.microsoft.com/office/drawing/2014/main" id="{C040082C-6A50-7B48-AC36-6FBEB0E63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935"/>
                <a:ext cx="11" cy="13"/>
              </a:xfrm>
              <a:custGeom>
                <a:avLst/>
                <a:gdLst>
                  <a:gd name="T0" fmla="*/ 133932 w 3"/>
                  <a:gd name="T1" fmla="*/ 490494 h 3"/>
                  <a:gd name="T2" fmla="*/ 133932 w 3"/>
                  <a:gd name="T3" fmla="*/ 490494 h 3"/>
                  <a:gd name="T4" fmla="*/ 230652 w 3"/>
                  <a:gd name="T5" fmla="*/ 490494 h 3"/>
                  <a:gd name="T6" fmla="*/ 230652 w 3"/>
                  <a:gd name="T7" fmla="*/ 490494 h 3"/>
                  <a:gd name="T8" fmla="*/ 230652 w 3"/>
                  <a:gd name="T9" fmla="*/ 1118442 h 3"/>
                  <a:gd name="T10" fmla="*/ 133932 w 3"/>
                  <a:gd name="T11" fmla="*/ 490494 h 3"/>
                  <a:gd name="T12" fmla="*/ 133932 w 3"/>
                  <a:gd name="T13" fmla="*/ 490494 h 3"/>
                  <a:gd name="T14" fmla="*/ 0 w 3"/>
                  <a:gd name="T15" fmla="*/ 490494 h 3"/>
                  <a:gd name="T16" fmla="*/ 230652 w 3"/>
                  <a:gd name="T17" fmla="*/ 1608936 h 3"/>
                  <a:gd name="T18" fmla="*/ 357152 w 3"/>
                  <a:gd name="T19" fmla="*/ 490494 h 3"/>
                  <a:gd name="T20" fmla="*/ 230652 w 3"/>
                  <a:gd name="T21" fmla="*/ 0 h 3"/>
                  <a:gd name="T22" fmla="*/ 0 w 3"/>
                  <a:gd name="T23" fmla="*/ 490494 h 3"/>
                  <a:gd name="T24" fmla="*/ 133932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31" name="Oval 866">
                <a:extLst>
                  <a:ext uri="{FF2B5EF4-FFF2-40B4-BE49-F238E27FC236}">
                    <a16:creationId xmlns:a16="http://schemas.microsoft.com/office/drawing/2014/main" id="{FDC275A2-F650-3340-AD98-291F4D21B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858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32" name="Oval 867">
                <a:extLst>
                  <a:ext uri="{FF2B5EF4-FFF2-40B4-BE49-F238E27FC236}">
                    <a16:creationId xmlns:a16="http://schemas.microsoft.com/office/drawing/2014/main" id="{8A533981-3DD8-CB41-9C35-A429B2F50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386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33" name="Freeform 868">
                <a:extLst>
                  <a:ext uri="{FF2B5EF4-FFF2-40B4-BE49-F238E27FC236}">
                    <a16:creationId xmlns:a16="http://schemas.microsoft.com/office/drawing/2014/main" id="{5CA201CD-C544-7A4E-AE6A-8F2CDA09A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3866"/>
                <a:ext cx="11" cy="12"/>
              </a:xfrm>
              <a:custGeom>
                <a:avLst/>
                <a:gdLst>
                  <a:gd name="T0" fmla="*/ 0 w 3"/>
                  <a:gd name="T1" fmla="*/ 262144 h 3"/>
                  <a:gd name="T2" fmla="*/ 133932 w 3"/>
                  <a:gd name="T3" fmla="*/ 262144 h 3"/>
                  <a:gd name="T4" fmla="*/ 133932 w 3"/>
                  <a:gd name="T5" fmla="*/ 262144 h 3"/>
                  <a:gd name="T6" fmla="*/ 230652 w 3"/>
                  <a:gd name="T7" fmla="*/ 262144 h 3"/>
                  <a:gd name="T8" fmla="*/ 133932 w 3"/>
                  <a:gd name="T9" fmla="*/ 524288 h 3"/>
                  <a:gd name="T10" fmla="*/ 133932 w 3"/>
                  <a:gd name="T11" fmla="*/ 262144 h 3"/>
                  <a:gd name="T12" fmla="*/ 0 w 3"/>
                  <a:gd name="T13" fmla="*/ 262144 h 3"/>
                  <a:gd name="T14" fmla="*/ 0 w 3"/>
                  <a:gd name="T15" fmla="*/ 262144 h 3"/>
                  <a:gd name="T16" fmla="*/ 133932 w 3"/>
                  <a:gd name="T17" fmla="*/ 786432 h 3"/>
                  <a:gd name="T18" fmla="*/ 357152 w 3"/>
                  <a:gd name="T19" fmla="*/ 262144 h 3"/>
                  <a:gd name="T20" fmla="*/ 133932 w 3"/>
                  <a:gd name="T21" fmla="*/ 0 h 3"/>
                  <a:gd name="T22" fmla="*/ 0 w 3"/>
                  <a:gd name="T23" fmla="*/ 262144 h 3"/>
                  <a:gd name="T24" fmla="*/ 0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34" name="Oval 869">
                <a:extLst>
                  <a:ext uri="{FF2B5EF4-FFF2-40B4-BE49-F238E27FC236}">
                    <a16:creationId xmlns:a16="http://schemas.microsoft.com/office/drawing/2014/main" id="{33FA80A3-74BD-F448-8938-F6ABB0011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344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35" name="Oval 870">
                <a:extLst>
                  <a:ext uri="{FF2B5EF4-FFF2-40B4-BE49-F238E27FC236}">
                    <a16:creationId xmlns:a16="http://schemas.microsoft.com/office/drawing/2014/main" id="{F5EF226C-4066-2145-A051-D347E4B21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1" y="3458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36" name="Freeform 871">
                <a:extLst>
                  <a:ext uri="{FF2B5EF4-FFF2-40B4-BE49-F238E27FC236}">
                    <a16:creationId xmlns:a16="http://schemas.microsoft.com/office/drawing/2014/main" id="{568D78FE-0DF4-4F42-A734-F4A42759A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3458"/>
                <a:ext cx="15" cy="12"/>
              </a:xfrm>
              <a:custGeom>
                <a:avLst/>
                <a:gdLst>
                  <a:gd name="T0" fmla="*/ 155828 w 4"/>
                  <a:gd name="T1" fmla="*/ 524288 h 3"/>
                  <a:gd name="T2" fmla="*/ 155828 w 4"/>
                  <a:gd name="T3" fmla="*/ 524288 h 3"/>
                  <a:gd name="T4" fmla="*/ 314453 w 4"/>
                  <a:gd name="T5" fmla="*/ 262144 h 3"/>
                  <a:gd name="T6" fmla="*/ 428738 w 4"/>
                  <a:gd name="T7" fmla="*/ 524288 h 3"/>
                  <a:gd name="T8" fmla="*/ 314453 w 4"/>
                  <a:gd name="T9" fmla="*/ 524288 h 3"/>
                  <a:gd name="T10" fmla="*/ 155828 w 4"/>
                  <a:gd name="T11" fmla="*/ 524288 h 3"/>
                  <a:gd name="T12" fmla="*/ 155828 w 4"/>
                  <a:gd name="T13" fmla="*/ 524288 h 3"/>
                  <a:gd name="T14" fmla="*/ 0 w 4"/>
                  <a:gd name="T15" fmla="*/ 524288 h 3"/>
                  <a:gd name="T16" fmla="*/ 314453 w 4"/>
                  <a:gd name="T17" fmla="*/ 786432 h 3"/>
                  <a:gd name="T18" fmla="*/ 584355 w 4"/>
                  <a:gd name="T19" fmla="*/ 524288 h 3"/>
                  <a:gd name="T20" fmla="*/ 314453 w 4"/>
                  <a:gd name="T21" fmla="*/ 0 h 3"/>
                  <a:gd name="T22" fmla="*/ 0 w 4"/>
                  <a:gd name="T23" fmla="*/ 524288 h 3"/>
                  <a:gd name="T24" fmla="*/ 155828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37" name="Oval 872">
                <a:extLst>
                  <a:ext uri="{FF2B5EF4-FFF2-40B4-BE49-F238E27FC236}">
                    <a16:creationId xmlns:a16="http://schemas.microsoft.com/office/drawing/2014/main" id="{A09FC745-5E2D-8442-B034-EC0BB2B6D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2" y="349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38" name="Oval 873">
                <a:extLst>
                  <a:ext uri="{FF2B5EF4-FFF2-40B4-BE49-F238E27FC236}">
                    <a16:creationId xmlns:a16="http://schemas.microsoft.com/office/drawing/2014/main" id="{AEC4BC5A-A765-FC40-97A2-02255B545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" y="35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39" name="Freeform 874">
                <a:extLst>
                  <a:ext uri="{FF2B5EF4-FFF2-40B4-BE49-F238E27FC236}">
                    <a16:creationId xmlns:a16="http://schemas.microsoft.com/office/drawing/2014/main" id="{8A753538-ECDB-2848-8ED4-39524F40C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507"/>
                <a:ext cx="15" cy="12"/>
              </a:xfrm>
              <a:custGeom>
                <a:avLst/>
                <a:gdLst>
                  <a:gd name="T0" fmla="*/ 155828 w 4"/>
                  <a:gd name="T1" fmla="*/ 524288 h 3"/>
                  <a:gd name="T2" fmla="*/ 155828 w 4"/>
                  <a:gd name="T3" fmla="*/ 524288 h 3"/>
                  <a:gd name="T4" fmla="*/ 314453 w 4"/>
                  <a:gd name="T5" fmla="*/ 262144 h 3"/>
                  <a:gd name="T6" fmla="*/ 428738 w 4"/>
                  <a:gd name="T7" fmla="*/ 524288 h 3"/>
                  <a:gd name="T8" fmla="*/ 314453 w 4"/>
                  <a:gd name="T9" fmla="*/ 524288 h 3"/>
                  <a:gd name="T10" fmla="*/ 155828 w 4"/>
                  <a:gd name="T11" fmla="*/ 524288 h 3"/>
                  <a:gd name="T12" fmla="*/ 155828 w 4"/>
                  <a:gd name="T13" fmla="*/ 524288 h 3"/>
                  <a:gd name="T14" fmla="*/ 0 w 4"/>
                  <a:gd name="T15" fmla="*/ 524288 h 3"/>
                  <a:gd name="T16" fmla="*/ 314453 w 4"/>
                  <a:gd name="T17" fmla="*/ 786432 h 3"/>
                  <a:gd name="T18" fmla="*/ 584355 w 4"/>
                  <a:gd name="T19" fmla="*/ 524288 h 3"/>
                  <a:gd name="T20" fmla="*/ 314453 w 4"/>
                  <a:gd name="T21" fmla="*/ 0 h 3"/>
                  <a:gd name="T22" fmla="*/ 0 w 4"/>
                  <a:gd name="T23" fmla="*/ 524288 h 3"/>
                  <a:gd name="T24" fmla="*/ 155828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40" name="Oval 875">
                <a:extLst>
                  <a:ext uri="{FF2B5EF4-FFF2-40B4-BE49-F238E27FC236}">
                    <a16:creationId xmlns:a16="http://schemas.microsoft.com/office/drawing/2014/main" id="{84327475-C23E-0045-B64C-CBCF9B931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3527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41" name="Oval 876">
                <a:extLst>
                  <a:ext uri="{FF2B5EF4-FFF2-40B4-BE49-F238E27FC236}">
                    <a16:creationId xmlns:a16="http://schemas.microsoft.com/office/drawing/2014/main" id="{1F4235DD-DA66-7745-9D2C-B081653FF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4" y="353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42" name="Freeform 877">
                <a:extLst>
                  <a:ext uri="{FF2B5EF4-FFF2-40B4-BE49-F238E27FC236}">
                    <a16:creationId xmlns:a16="http://schemas.microsoft.com/office/drawing/2014/main" id="{48483B24-06B4-4343-AF33-BF0DB25BE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3535"/>
                <a:ext cx="16" cy="12"/>
              </a:xfrm>
              <a:custGeom>
                <a:avLst/>
                <a:gdLst>
                  <a:gd name="T0" fmla="*/ 262144 w 4"/>
                  <a:gd name="T1" fmla="*/ 524288 h 3"/>
                  <a:gd name="T2" fmla="*/ 262144 w 4"/>
                  <a:gd name="T3" fmla="*/ 524288 h 3"/>
                  <a:gd name="T4" fmla="*/ 524288 w 4"/>
                  <a:gd name="T5" fmla="*/ 262144 h 3"/>
                  <a:gd name="T6" fmla="*/ 786432 w 4"/>
                  <a:gd name="T7" fmla="*/ 524288 h 3"/>
                  <a:gd name="T8" fmla="*/ 524288 w 4"/>
                  <a:gd name="T9" fmla="*/ 524288 h 3"/>
                  <a:gd name="T10" fmla="*/ 262144 w 4"/>
                  <a:gd name="T11" fmla="*/ 524288 h 3"/>
                  <a:gd name="T12" fmla="*/ 262144 w 4"/>
                  <a:gd name="T13" fmla="*/ 524288 h 3"/>
                  <a:gd name="T14" fmla="*/ 0 w 4"/>
                  <a:gd name="T15" fmla="*/ 524288 h 3"/>
                  <a:gd name="T16" fmla="*/ 524288 w 4"/>
                  <a:gd name="T17" fmla="*/ 786432 h 3"/>
                  <a:gd name="T18" fmla="*/ 1048576 w 4"/>
                  <a:gd name="T19" fmla="*/ 524288 h 3"/>
                  <a:gd name="T20" fmla="*/ 524288 w 4"/>
                  <a:gd name="T21" fmla="*/ 0 h 3"/>
                  <a:gd name="T22" fmla="*/ 0 w 4"/>
                  <a:gd name="T23" fmla="*/ 524288 h 3"/>
                  <a:gd name="T24" fmla="*/ 262144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43" name="Oval 878">
                <a:extLst>
                  <a:ext uri="{FF2B5EF4-FFF2-40B4-BE49-F238E27FC236}">
                    <a16:creationId xmlns:a16="http://schemas.microsoft.com/office/drawing/2014/main" id="{9891DDF9-926B-4344-A192-897FF72B1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" y="3405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44" name="Oval 879">
                <a:extLst>
                  <a:ext uri="{FF2B5EF4-FFF2-40B4-BE49-F238E27FC236}">
                    <a16:creationId xmlns:a16="http://schemas.microsoft.com/office/drawing/2014/main" id="{C8ED0471-A9B4-F144-95BA-05786761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3417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45" name="Freeform 880">
                <a:extLst>
                  <a:ext uri="{FF2B5EF4-FFF2-40B4-BE49-F238E27FC236}">
                    <a16:creationId xmlns:a16="http://schemas.microsoft.com/office/drawing/2014/main" id="{3ECEFFA2-41A2-6B48-BDE9-14800F2E4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3413"/>
                <a:ext cx="11" cy="16"/>
              </a:xfrm>
              <a:custGeom>
                <a:avLst/>
                <a:gdLst>
                  <a:gd name="T0" fmla="*/ 0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46" name="Oval 881">
                <a:extLst>
                  <a:ext uri="{FF2B5EF4-FFF2-40B4-BE49-F238E27FC236}">
                    <a16:creationId xmlns:a16="http://schemas.microsoft.com/office/drawing/2014/main" id="{2FF0571F-4766-DE4B-9543-065B8CDFA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5" y="3584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47" name="Oval 882">
                <a:extLst>
                  <a:ext uri="{FF2B5EF4-FFF2-40B4-BE49-F238E27FC236}">
                    <a16:creationId xmlns:a16="http://schemas.microsoft.com/office/drawing/2014/main" id="{C99E972B-A35F-2C43-BCB1-61DB1BFF6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" y="3592"/>
                <a:ext cx="7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48" name="Freeform 883">
                <a:extLst>
                  <a:ext uri="{FF2B5EF4-FFF2-40B4-BE49-F238E27FC236}">
                    <a16:creationId xmlns:a16="http://schemas.microsoft.com/office/drawing/2014/main" id="{84C8113F-C842-E14D-BCD6-CDE4B5DB7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592"/>
                <a:ext cx="11" cy="13"/>
              </a:xfrm>
              <a:custGeom>
                <a:avLst/>
                <a:gdLst>
                  <a:gd name="T0" fmla="*/ 0 w 3"/>
                  <a:gd name="T1" fmla="*/ 490494 h 3"/>
                  <a:gd name="T2" fmla="*/ 133932 w 3"/>
                  <a:gd name="T3" fmla="*/ 490494 h 3"/>
                  <a:gd name="T4" fmla="*/ 133932 w 3"/>
                  <a:gd name="T5" fmla="*/ 490494 h 3"/>
                  <a:gd name="T6" fmla="*/ 230652 w 3"/>
                  <a:gd name="T7" fmla="*/ 490494 h 3"/>
                  <a:gd name="T8" fmla="*/ 133932 w 3"/>
                  <a:gd name="T9" fmla="*/ 1118442 h 3"/>
                  <a:gd name="T10" fmla="*/ 133932 w 3"/>
                  <a:gd name="T11" fmla="*/ 490494 h 3"/>
                  <a:gd name="T12" fmla="*/ 0 w 3"/>
                  <a:gd name="T13" fmla="*/ 490494 h 3"/>
                  <a:gd name="T14" fmla="*/ 0 w 3"/>
                  <a:gd name="T15" fmla="*/ 490494 h 3"/>
                  <a:gd name="T16" fmla="*/ 133932 w 3"/>
                  <a:gd name="T17" fmla="*/ 1608936 h 3"/>
                  <a:gd name="T18" fmla="*/ 357152 w 3"/>
                  <a:gd name="T19" fmla="*/ 490494 h 3"/>
                  <a:gd name="T20" fmla="*/ 133932 w 3"/>
                  <a:gd name="T21" fmla="*/ 0 h 3"/>
                  <a:gd name="T22" fmla="*/ 0 w 3"/>
                  <a:gd name="T23" fmla="*/ 490494 h 3"/>
                  <a:gd name="T24" fmla="*/ 0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49" name="Oval 884">
                <a:extLst>
                  <a:ext uri="{FF2B5EF4-FFF2-40B4-BE49-F238E27FC236}">
                    <a16:creationId xmlns:a16="http://schemas.microsoft.com/office/drawing/2014/main" id="{FF668FE0-5468-ED43-9376-7BC006AD2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" y="3662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50" name="Oval 885">
                <a:extLst>
                  <a:ext uri="{FF2B5EF4-FFF2-40B4-BE49-F238E27FC236}">
                    <a16:creationId xmlns:a16="http://schemas.microsoft.com/office/drawing/2014/main" id="{63613DD4-3DF6-7146-8493-3D6D69631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" y="367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51" name="Freeform 886">
                <a:extLst>
                  <a:ext uri="{FF2B5EF4-FFF2-40B4-BE49-F238E27FC236}">
                    <a16:creationId xmlns:a16="http://schemas.microsoft.com/office/drawing/2014/main" id="{82CC4685-975E-5048-9788-F6661240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3670"/>
                <a:ext cx="12" cy="16"/>
              </a:xfrm>
              <a:custGeom>
                <a:avLst/>
                <a:gdLst>
                  <a:gd name="T0" fmla="*/ 0 w 3"/>
                  <a:gd name="T1" fmla="*/ 524288 h 4"/>
                  <a:gd name="T2" fmla="*/ 262144 w 3"/>
                  <a:gd name="T3" fmla="*/ 524288 h 4"/>
                  <a:gd name="T4" fmla="*/ 262144 w 3"/>
                  <a:gd name="T5" fmla="*/ 262144 h 4"/>
                  <a:gd name="T6" fmla="*/ 524288 w 3"/>
                  <a:gd name="T7" fmla="*/ 524288 h 4"/>
                  <a:gd name="T8" fmla="*/ 262144 w 3"/>
                  <a:gd name="T9" fmla="*/ 786432 h 4"/>
                  <a:gd name="T10" fmla="*/ 262144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62144 w 3"/>
                  <a:gd name="T17" fmla="*/ 1048576 h 4"/>
                  <a:gd name="T18" fmla="*/ 786432 w 3"/>
                  <a:gd name="T19" fmla="*/ 524288 h 4"/>
                  <a:gd name="T20" fmla="*/ 262144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52" name="Oval 887">
                <a:extLst>
                  <a:ext uri="{FF2B5EF4-FFF2-40B4-BE49-F238E27FC236}">
                    <a16:creationId xmlns:a16="http://schemas.microsoft.com/office/drawing/2014/main" id="{6AB42884-5E2E-3740-B184-EA6E61F50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364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53" name="Oval 888">
                <a:extLst>
                  <a:ext uri="{FF2B5EF4-FFF2-40B4-BE49-F238E27FC236}">
                    <a16:creationId xmlns:a16="http://schemas.microsoft.com/office/drawing/2014/main" id="{424E3033-3902-374E-A327-CAA122B22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365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54" name="Freeform 889">
                <a:extLst>
                  <a:ext uri="{FF2B5EF4-FFF2-40B4-BE49-F238E27FC236}">
                    <a16:creationId xmlns:a16="http://schemas.microsoft.com/office/drawing/2014/main" id="{6F8D416D-B761-7048-B557-8245B1CFE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3654"/>
                <a:ext cx="11" cy="12"/>
              </a:xfrm>
              <a:custGeom>
                <a:avLst/>
                <a:gdLst>
                  <a:gd name="T0" fmla="*/ 133932 w 3"/>
                  <a:gd name="T1" fmla="*/ 262144 h 3"/>
                  <a:gd name="T2" fmla="*/ 133932 w 3"/>
                  <a:gd name="T3" fmla="*/ 262144 h 3"/>
                  <a:gd name="T4" fmla="*/ 230652 w 3"/>
                  <a:gd name="T5" fmla="*/ 262144 h 3"/>
                  <a:gd name="T6" fmla="*/ 230652 w 3"/>
                  <a:gd name="T7" fmla="*/ 262144 h 3"/>
                  <a:gd name="T8" fmla="*/ 230652 w 3"/>
                  <a:gd name="T9" fmla="*/ 524288 h 3"/>
                  <a:gd name="T10" fmla="*/ 133932 w 3"/>
                  <a:gd name="T11" fmla="*/ 262144 h 3"/>
                  <a:gd name="T12" fmla="*/ 133932 w 3"/>
                  <a:gd name="T13" fmla="*/ 262144 h 3"/>
                  <a:gd name="T14" fmla="*/ 0 w 3"/>
                  <a:gd name="T15" fmla="*/ 262144 h 3"/>
                  <a:gd name="T16" fmla="*/ 230652 w 3"/>
                  <a:gd name="T17" fmla="*/ 786432 h 3"/>
                  <a:gd name="T18" fmla="*/ 357152 w 3"/>
                  <a:gd name="T19" fmla="*/ 262144 h 3"/>
                  <a:gd name="T20" fmla="*/ 230652 w 3"/>
                  <a:gd name="T21" fmla="*/ 0 h 3"/>
                  <a:gd name="T22" fmla="*/ 0 w 3"/>
                  <a:gd name="T23" fmla="*/ 262144 h 3"/>
                  <a:gd name="T24" fmla="*/ 133932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55" name="Oval 890">
                <a:extLst>
                  <a:ext uri="{FF2B5EF4-FFF2-40B4-BE49-F238E27FC236}">
                    <a16:creationId xmlns:a16="http://schemas.microsoft.com/office/drawing/2014/main" id="{D53FF3AA-4734-514E-96E1-C02579858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0" y="3698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56" name="Oval 891">
                <a:extLst>
                  <a:ext uri="{FF2B5EF4-FFF2-40B4-BE49-F238E27FC236}">
                    <a16:creationId xmlns:a16="http://schemas.microsoft.com/office/drawing/2014/main" id="{91BF4D92-9875-D049-AB2C-D315C2629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3711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57" name="Freeform 892">
                <a:extLst>
                  <a:ext uri="{FF2B5EF4-FFF2-40B4-BE49-F238E27FC236}">
                    <a16:creationId xmlns:a16="http://schemas.microsoft.com/office/drawing/2014/main" id="{5C7193C6-C699-BE41-ACF2-5CD0D26F2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3707"/>
                <a:ext cx="11" cy="16"/>
              </a:xfrm>
              <a:custGeom>
                <a:avLst/>
                <a:gdLst>
                  <a:gd name="T0" fmla="*/ 133932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133932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133932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58" name="Oval 893">
                <a:extLst>
                  <a:ext uri="{FF2B5EF4-FFF2-40B4-BE49-F238E27FC236}">
                    <a16:creationId xmlns:a16="http://schemas.microsoft.com/office/drawing/2014/main" id="{F0A88F22-29AB-6248-974A-854D7BBBE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" y="3817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59" name="Oval 894">
                <a:extLst>
                  <a:ext uri="{FF2B5EF4-FFF2-40B4-BE49-F238E27FC236}">
                    <a16:creationId xmlns:a16="http://schemas.microsoft.com/office/drawing/2014/main" id="{A0240BCB-7FE7-C14E-B11A-4E8B1EB39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2" y="382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60" name="Freeform 895">
                <a:extLst>
                  <a:ext uri="{FF2B5EF4-FFF2-40B4-BE49-F238E27FC236}">
                    <a16:creationId xmlns:a16="http://schemas.microsoft.com/office/drawing/2014/main" id="{6335A109-F2D0-AC4E-9EBA-2E597FB25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825"/>
                <a:ext cx="12" cy="12"/>
              </a:xfrm>
              <a:custGeom>
                <a:avLst/>
                <a:gdLst>
                  <a:gd name="T0" fmla="*/ 0 w 3"/>
                  <a:gd name="T1" fmla="*/ 262144 h 3"/>
                  <a:gd name="T2" fmla="*/ 262144 w 3"/>
                  <a:gd name="T3" fmla="*/ 262144 h 3"/>
                  <a:gd name="T4" fmla="*/ 262144 w 3"/>
                  <a:gd name="T5" fmla="*/ 262144 h 3"/>
                  <a:gd name="T6" fmla="*/ 524288 w 3"/>
                  <a:gd name="T7" fmla="*/ 262144 h 3"/>
                  <a:gd name="T8" fmla="*/ 262144 w 3"/>
                  <a:gd name="T9" fmla="*/ 524288 h 3"/>
                  <a:gd name="T10" fmla="*/ 262144 w 3"/>
                  <a:gd name="T11" fmla="*/ 262144 h 3"/>
                  <a:gd name="T12" fmla="*/ 0 w 3"/>
                  <a:gd name="T13" fmla="*/ 262144 h 3"/>
                  <a:gd name="T14" fmla="*/ 0 w 3"/>
                  <a:gd name="T15" fmla="*/ 262144 h 3"/>
                  <a:gd name="T16" fmla="*/ 262144 w 3"/>
                  <a:gd name="T17" fmla="*/ 786432 h 3"/>
                  <a:gd name="T18" fmla="*/ 786432 w 3"/>
                  <a:gd name="T19" fmla="*/ 262144 h 3"/>
                  <a:gd name="T20" fmla="*/ 262144 w 3"/>
                  <a:gd name="T21" fmla="*/ 0 h 3"/>
                  <a:gd name="T22" fmla="*/ 0 w 3"/>
                  <a:gd name="T23" fmla="*/ 262144 h 3"/>
                  <a:gd name="T24" fmla="*/ 0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61" name="Oval 896">
                <a:extLst>
                  <a:ext uri="{FF2B5EF4-FFF2-40B4-BE49-F238E27FC236}">
                    <a16:creationId xmlns:a16="http://schemas.microsoft.com/office/drawing/2014/main" id="{421CD75E-4C3E-6540-8D0B-9D941A96A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1" y="3776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62" name="Oval 897">
                <a:extLst>
                  <a:ext uri="{FF2B5EF4-FFF2-40B4-BE49-F238E27FC236}">
                    <a16:creationId xmlns:a16="http://schemas.microsoft.com/office/drawing/2014/main" id="{1CFDD30A-8A56-0E40-8BEA-7D4860F3E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8" y="378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63" name="Freeform 898">
                <a:extLst>
                  <a:ext uri="{FF2B5EF4-FFF2-40B4-BE49-F238E27FC236}">
                    <a16:creationId xmlns:a16="http://schemas.microsoft.com/office/drawing/2014/main" id="{CEEBCADC-4442-E548-8063-F83986371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" y="3784"/>
                <a:ext cx="12" cy="12"/>
              </a:xfrm>
              <a:custGeom>
                <a:avLst/>
                <a:gdLst>
                  <a:gd name="T0" fmla="*/ 262144 w 3"/>
                  <a:gd name="T1" fmla="*/ 262144 h 3"/>
                  <a:gd name="T2" fmla="*/ 262144 w 3"/>
                  <a:gd name="T3" fmla="*/ 262144 h 3"/>
                  <a:gd name="T4" fmla="*/ 524288 w 3"/>
                  <a:gd name="T5" fmla="*/ 262144 h 3"/>
                  <a:gd name="T6" fmla="*/ 524288 w 3"/>
                  <a:gd name="T7" fmla="*/ 262144 h 3"/>
                  <a:gd name="T8" fmla="*/ 524288 w 3"/>
                  <a:gd name="T9" fmla="*/ 524288 h 3"/>
                  <a:gd name="T10" fmla="*/ 262144 w 3"/>
                  <a:gd name="T11" fmla="*/ 262144 h 3"/>
                  <a:gd name="T12" fmla="*/ 262144 w 3"/>
                  <a:gd name="T13" fmla="*/ 262144 h 3"/>
                  <a:gd name="T14" fmla="*/ 0 w 3"/>
                  <a:gd name="T15" fmla="*/ 262144 h 3"/>
                  <a:gd name="T16" fmla="*/ 524288 w 3"/>
                  <a:gd name="T17" fmla="*/ 786432 h 3"/>
                  <a:gd name="T18" fmla="*/ 786432 w 3"/>
                  <a:gd name="T19" fmla="*/ 262144 h 3"/>
                  <a:gd name="T20" fmla="*/ 524288 w 3"/>
                  <a:gd name="T21" fmla="*/ 0 h 3"/>
                  <a:gd name="T22" fmla="*/ 0 w 3"/>
                  <a:gd name="T23" fmla="*/ 262144 h 3"/>
                  <a:gd name="T24" fmla="*/ 262144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64" name="Oval 899">
                <a:extLst>
                  <a:ext uri="{FF2B5EF4-FFF2-40B4-BE49-F238E27FC236}">
                    <a16:creationId xmlns:a16="http://schemas.microsoft.com/office/drawing/2014/main" id="{52550ED2-3DD0-2947-9CAB-99642DF4E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71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65" name="Oval 900">
                <a:extLst>
                  <a:ext uri="{FF2B5EF4-FFF2-40B4-BE49-F238E27FC236}">
                    <a16:creationId xmlns:a16="http://schemas.microsoft.com/office/drawing/2014/main" id="{1F6683C1-796A-0147-8325-ABCCD39BD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9" y="3727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66" name="Freeform 901">
                <a:extLst>
                  <a:ext uri="{FF2B5EF4-FFF2-40B4-BE49-F238E27FC236}">
                    <a16:creationId xmlns:a16="http://schemas.microsoft.com/office/drawing/2014/main" id="{699E6F21-3CA0-6D4F-BD9E-3DAFB8691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" y="3727"/>
                <a:ext cx="11" cy="12"/>
              </a:xfrm>
              <a:custGeom>
                <a:avLst/>
                <a:gdLst>
                  <a:gd name="T0" fmla="*/ 133932 w 3"/>
                  <a:gd name="T1" fmla="*/ 262144 h 3"/>
                  <a:gd name="T2" fmla="*/ 133932 w 3"/>
                  <a:gd name="T3" fmla="*/ 262144 h 3"/>
                  <a:gd name="T4" fmla="*/ 230652 w 3"/>
                  <a:gd name="T5" fmla="*/ 262144 h 3"/>
                  <a:gd name="T6" fmla="*/ 230652 w 3"/>
                  <a:gd name="T7" fmla="*/ 262144 h 3"/>
                  <a:gd name="T8" fmla="*/ 230652 w 3"/>
                  <a:gd name="T9" fmla="*/ 524288 h 3"/>
                  <a:gd name="T10" fmla="*/ 133932 w 3"/>
                  <a:gd name="T11" fmla="*/ 262144 h 3"/>
                  <a:gd name="T12" fmla="*/ 133932 w 3"/>
                  <a:gd name="T13" fmla="*/ 262144 h 3"/>
                  <a:gd name="T14" fmla="*/ 0 w 3"/>
                  <a:gd name="T15" fmla="*/ 262144 h 3"/>
                  <a:gd name="T16" fmla="*/ 230652 w 3"/>
                  <a:gd name="T17" fmla="*/ 786432 h 3"/>
                  <a:gd name="T18" fmla="*/ 357152 w 3"/>
                  <a:gd name="T19" fmla="*/ 262144 h 3"/>
                  <a:gd name="T20" fmla="*/ 230652 w 3"/>
                  <a:gd name="T21" fmla="*/ 0 h 3"/>
                  <a:gd name="T22" fmla="*/ 0 w 3"/>
                  <a:gd name="T23" fmla="*/ 262144 h 3"/>
                  <a:gd name="T24" fmla="*/ 133932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67" name="Oval 902">
                <a:extLst>
                  <a:ext uri="{FF2B5EF4-FFF2-40B4-BE49-F238E27FC236}">
                    <a16:creationId xmlns:a16="http://schemas.microsoft.com/office/drawing/2014/main" id="{6F745DCD-FCC7-FF47-AE61-5111FF492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369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68" name="Oval 903">
                <a:extLst>
                  <a:ext uri="{FF2B5EF4-FFF2-40B4-BE49-F238E27FC236}">
                    <a16:creationId xmlns:a16="http://schemas.microsoft.com/office/drawing/2014/main" id="{4DE35393-747C-6940-AC95-076263019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698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69" name="Freeform 904">
                <a:extLst>
                  <a:ext uri="{FF2B5EF4-FFF2-40B4-BE49-F238E27FC236}">
                    <a16:creationId xmlns:a16="http://schemas.microsoft.com/office/drawing/2014/main" id="{1E940144-2C23-AE45-85B1-340930EE8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3698"/>
                <a:ext cx="11" cy="13"/>
              </a:xfrm>
              <a:custGeom>
                <a:avLst/>
                <a:gdLst>
                  <a:gd name="T0" fmla="*/ 133932 w 3"/>
                  <a:gd name="T1" fmla="*/ 490494 h 3"/>
                  <a:gd name="T2" fmla="*/ 133932 w 3"/>
                  <a:gd name="T3" fmla="*/ 490494 h 3"/>
                  <a:gd name="T4" fmla="*/ 230652 w 3"/>
                  <a:gd name="T5" fmla="*/ 490494 h 3"/>
                  <a:gd name="T6" fmla="*/ 230652 w 3"/>
                  <a:gd name="T7" fmla="*/ 490494 h 3"/>
                  <a:gd name="T8" fmla="*/ 230652 w 3"/>
                  <a:gd name="T9" fmla="*/ 1118442 h 3"/>
                  <a:gd name="T10" fmla="*/ 133932 w 3"/>
                  <a:gd name="T11" fmla="*/ 490494 h 3"/>
                  <a:gd name="T12" fmla="*/ 133932 w 3"/>
                  <a:gd name="T13" fmla="*/ 490494 h 3"/>
                  <a:gd name="T14" fmla="*/ 0 w 3"/>
                  <a:gd name="T15" fmla="*/ 490494 h 3"/>
                  <a:gd name="T16" fmla="*/ 230652 w 3"/>
                  <a:gd name="T17" fmla="*/ 1608936 h 3"/>
                  <a:gd name="T18" fmla="*/ 357152 w 3"/>
                  <a:gd name="T19" fmla="*/ 490494 h 3"/>
                  <a:gd name="T20" fmla="*/ 230652 w 3"/>
                  <a:gd name="T21" fmla="*/ 0 h 3"/>
                  <a:gd name="T22" fmla="*/ 0 w 3"/>
                  <a:gd name="T23" fmla="*/ 490494 h 3"/>
                  <a:gd name="T24" fmla="*/ 133932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70" name="Oval 905">
                <a:extLst>
                  <a:ext uri="{FF2B5EF4-FFF2-40B4-BE49-F238E27FC236}">
                    <a16:creationId xmlns:a16="http://schemas.microsoft.com/office/drawing/2014/main" id="{1BF0C7B0-E0D1-7C4F-9DA0-E102BD467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674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71" name="Oval 906">
                <a:extLst>
                  <a:ext uri="{FF2B5EF4-FFF2-40B4-BE49-F238E27FC236}">
                    <a16:creationId xmlns:a16="http://schemas.microsoft.com/office/drawing/2014/main" id="{5A80810B-4112-BB49-8C41-D833D700E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" y="3682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72" name="Freeform 907">
                <a:extLst>
                  <a:ext uri="{FF2B5EF4-FFF2-40B4-BE49-F238E27FC236}">
                    <a16:creationId xmlns:a16="http://schemas.microsoft.com/office/drawing/2014/main" id="{C15E12C7-817F-0042-816B-E84F0B40E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" y="3678"/>
                <a:ext cx="11" cy="16"/>
              </a:xfrm>
              <a:custGeom>
                <a:avLst/>
                <a:gdLst>
                  <a:gd name="T0" fmla="*/ 0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73" name="Oval 908">
                <a:extLst>
                  <a:ext uri="{FF2B5EF4-FFF2-40B4-BE49-F238E27FC236}">
                    <a16:creationId xmlns:a16="http://schemas.microsoft.com/office/drawing/2014/main" id="{EB3D6B91-1B4F-DC4D-AFEF-EB9D4F102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3739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74" name="Oval 909">
                <a:extLst>
                  <a:ext uri="{FF2B5EF4-FFF2-40B4-BE49-F238E27FC236}">
                    <a16:creationId xmlns:a16="http://schemas.microsoft.com/office/drawing/2014/main" id="{914CBB1B-734F-B644-833F-773E00917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3747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75" name="Freeform 910">
                <a:extLst>
                  <a:ext uri="{FF2B5EF4-FFF2-40B4-BE49-F238E27FC236}">
                    <a16:creationId xmlns:a16="http://schemas.microsoft.com/office/drawing/2014/main" id="{9CFC2127-10BA-A94A-B988-12021E1D6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3743"/>
                <a:ext cx="16" cy="17"/>
              </a:xfrm>
              <a:custGeom>
                <a:avLst/>
                <a:gdLst>
                  <a:gd name="T0" fmla="*/ 262144 w 4"/>
                  <a:gd name="T1" fmla="*/ 955273 h 4"/>
                  <a:gd name="T2" fmla="*/ 262144 w 4"/>
                  <a:gd name="T3" fmla="*/ 955273 h 4"/>
                  <a:gd name="T4" fmla="*/ 524288 w 4"/>
                  <a:gd name="T5" fmla="*/ 424435 h 4"/>
                  <a:gd name="T6" fmla="*/ 786432 w 4"/>
                  <a:gd name="T7" fmla="*/ 955273 h 4"/>
                  <a:gd name="T8" fmla="*/ 524288 w 4"/>
                  <a:gd name="T9" fmla="*/ 1379703 h 4"/>
                  <a:gd name="T10" fmla="*/ 262144 w 4"/>
                  <a:gd name="T11" fmla="*/ 955273 h 4"/>
                  <a:gd name="T12" fmla="*/ 262144 w 4"/>
                  <a:gd name="T13" fmla="*/ 955273 h 4"/>
                  <a:gd name="T14" fmla="*/ 0 w 4"/>
                  <a:gd name="T15" fmla="*/ 955273 h 4"/>
                  <a:gd name="T16" fmla="*/ 524288 w 4"/>
                  <a:gd name="T17" fmla="*/ 1803849 h 4"/>
                  <a:gd name="T18" fmla="*/ 1048576 w 4"/>
                  <a:gd name="T19" fmla="*/ 955273 h 4"/>
                  <a:gd name="T20" fmla="*/ 524288 w 4"/>
                  <a:gd name="T21" fmla="*/ 0 h 4"/>
                  <a:gd name="T22" fmla="*/ 0 w 4"/>
                  <a:gd name="T23" fmla="*/ 955273 h 4"/>
                  <a:gd name="T24" fmla="*/ 262144 w 4"/>
                  <a:gd name="T25" fmla="*/ 955273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76" name="Oval 911">
                <a:extLst>
                  <a:ext uri="{FF2B5EF4-FFF2-40B4-BE49-F238E27FC236}">
                    <a16:creationId xmlns:a16="http://schemas.microsoft.com/office/drawing/2014/main" id="{5E1D4D1B-B379-E845-BD1B-D7EDE39D2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" y="373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77" name="Oval 912">
                <a:extLst>
                  <a:ext uri="{FF2B5EF4-FFF2-40B4-BE49-F238E27FC236}">
                    <a16:creationId xmlns:a16="http://schemas.microsoft.com/office/drawing/2014/main" id="{0228BC61-827D-644C-86A3-BE0481FC2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3743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78" name="Freeform 913">
                <a:extLst>
                  <a:ext uri="{FF2B5EF4-FFF2-40B4-BE49-F238E27FC236}">
                    <a16:creationId xmlns:a16="http://schemas.microsoft.com/office/drawing/2014/main" id="{646C1D1C-98CE-4347-A7F6-93618DB89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3743"/>
                <a:ext cx="15" cy="13"/>
              </a:xfrm>
              <a:custGeom>
                <a:avLst/>
                <a:gdLst>
                  <a:gd name="T0" fmla="*/ 155828 w 4"/>
                  <a:gd name="T1" fmla="*/ 1118442 h 3"/>
                  <a:gd name="T2" fmla="*/ 155828 w 4"/>
                  <a:gd name="T3" fmla="*/ 1118442 h 3"/>
                  <a:gd name="T4" fmla="*/ 314453 w 4"/>
                  <a:gd name="T5" fmla="*/ 490494 h 3"/>
                  <a:gd name="T6" fmla="*/ 428738 w 4"/>
                  <a:gd name="T7" fmla="*/ 1118442 h 3"/>
                  <a:gd name="T8" fmla="*/ 314453 w 4"/>
                  <a:gd name="T9" fmla="*/ 1118442 h 3"/>
                  <a:gd name="T10" fmla="*/ 155828 w 4"/>
                  <a:gd name="T11" fmla="*/ 1118442 h 3"/>
                  <a:gd name="T12" fmla="*/ 155828 w 4"/>
                  <a:gd name="T13" fmla="*/ 1118442 h 3"/>
                  <a:gd name="T14" fmla="*/ 0 w 4"/>
                  <a:gd name="T15" fmla="*/ 1118442 h 3"/>
                  <a:gd name="T16" fmla="*/ 314453 w 4"/>
                  <a:gd name="T17" fmla="*/ 1608936 h 3"/>
                  <a:gd name="T18" fmla="*/ 584355 w 4"/>
                  <a:gd name="T19" fmla="*/ 1118442 h 3"/>
                  <a:gd name="T20" fmla="*/ 314453 w 4"/>
                  <a:gd name="T21" fmla="*/ 0 h 3"/>
                  <a:gd name="T22" fmla="*/ 0 w 4"/>
                  <a:gd name="T23" fmla="*/ 1118442 h 3"/>
                  <a:gd name="T24" fmla="*/ 155828 w 4"/>
                  <a:gd name="T25" fmla="*/ 111844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79" name="Oval 914">
                <a:extLst>
                  <a:ext uri="{FF2B5EF4-FFF2-40B4-BE49-F238E27FC236}">
                    <a16:creationId xmlns:a16="http://schemas.microsoft.com/office/drawing/2014/main" id="{1C343238-FCDC-9B45-9667-9FB9640D1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0" y="3968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80" name="Oval 915">
                <a:extLst>
                  <a:ext uri="{FF2B5EF4-FFF2-40B4-BE49-F238E27FC236}">
                    <a16:creationId xmlns:a16="http://schemas.microsoft.com/office/drawing/2014/main" id="{2F8B8024-C2C5-0F49-B497-3219EB8FF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" y="397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81" name="Freeform 916">
                <a:extLst>
                  <a:ext uri="{FF2B5EF4-FFF2-40B4-BE49-F238E27FC236}">
                    <a16:creationId xmlns:a16="http://schemas.microsoft.com/office/drawing/2014/main" id="{6AAB2A53-212C-6345-AFC3-C04688780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976"/>
                <a:ext cx="12" cy="12"/>
              </a:xfrm>
              <a:custGeom>
                <a:avLst/>
                <a:gdLst>
                  <a:gd name="T0" fmla="*/ 262144 w 3"/>
                  <a:gd name="T1" fmla="*/ 262144 h 3"/>
                  <a:gd name="T2" fmla="*/ 262144 w 3"/>
                  <a:gd name="T3" fmla="*/ 262144 h 3"/>
                  <a:gd name="T4" fmla="*/ 524288 w 3"/>
                  <a:gd name="T5" fmla="*/ 262144 h 3"/>
                  <a:gd name="T6" fmla="*/ 524288 w 3"/>
                  <a:gd name="T7" fmla="*/ 262144 h 3"/>
                  <a:gd name="T8" fmla="*/ 524288 w 3"/>
                  <a:gd name="T9" fmla="*/ 524288 h 3"/>
                  <a:gd name="T10" fmla="*/ 262144 w 3"/>
                  <a:gd name="T11" fmla="*/ 262144 h 3"/>
                  <a:gd name="T12" fmla="*/ 262144 w 3"/>
                  <a:gd name="T13" fmla="*/ 262144 h 3"/>
                  <a:gd name="T14" fmla="*/ 0 w 3"/>
                  <a:gd name="T15" fmla="*/ 262144 h 3"/>
                  <a:gd name="T16" fmla="*/ 524288 w 3"/>
                  <a:gd name="T17" fmla="*/ 786432 h 3"/>
                  <a:gd name="T18" fmla="*/ 786432 w 3"/>
                  <a:gd name="T19" fmla="*/ 262144 h 3"/>
                  <a:gd name="T20" fmla="*/ 524288 w 3"/>
                  <a:gd name="T21" fmla="*/ 0 h 3"/>
                  <a:gd name="T22" fmla="*/ 0 w 3"/>
                  <a:gd name="T23" fmla="*/ 262144 h 3"/>
                  <a:gd name="T24" fmla="*/ 262144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82" name="Oval 917">
                <a:extLst>
                  <a:ext uri="{FF2B5EF4-FFF2-40B4-BE49-F238E27FC236}">
                    <a16:creationId xmlns:a16="http://schemas.microsoft.com/office/drawing/2014/main" id="{7CF1D092-974C-C24E-8C58-647300465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4033"/>
                <a:ext cx="39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83" name="Oval 918">
                <a:extLst>
                  <a:ext uri="{FF2B5EF4-FFF2-40B4-BE49-F238E27FC236}">
                    <a16:creationId xmlns:a16="http://schemas.microsoft.com/office/drawing/2014/main" id="{147DB231-8EC7-DB43-8FE4-F8323E7CD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4" y="4041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84" name="Freeform 919">
                <a:extLst>
                  <a:ext uri="{FF2B5EF4-FFF2-40B4-BE49-F238E27FC236}">
                    <a16:creationId xmlns:a16="http://schemas.microsoft.com/office/drawing/2014/main" id="{5507B8A5-718D-5D45-B42C-5B9D0C140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4041"/>
                <a:ext cx="12" cy="13"/>
              </a:xfrm>
              <a:custGeom>
                <a:avLst/>
                <a:gdLst>
                  <a:gd name="T0" fmla="*/ 0 w 3"/>
                  <a:gd name="T1" fmla="*/ 490494 h 3"/>
                  <a:gd name="T2" fmla="*/ 262144 w 3"/>
                  <a:gd name="T3" fmla="*/ 490494 h 3"/>
                  <a:gd name="T4" fmla="*/ 262144 w 3"/>
                  <a:gd name="T5" fmla="*/ 490494 h 3"/>
                  <a:gd name="T6" fmla="*/ 524288 w 3"/>
                  <a:gd name="T7" fmla="*/ 490494 h 3"/>
                  <a:gd name="T8" fmla="*/ 262144 w 3"/>
                  <a:gd name="T9" fmla="*/ 1118442 h 3"/>
                  <a:gd name="T10" fmla="*/ 262144 w 3"/>
                  <a:gd name="T11" fmla="*/ 490494 h 3"/>
                  <a:gd name="T12" fmla="*/ 0 w 3"/>
                  <a:gd name="T13" fmla="*/ 490494 h 3"/>
                  <a:gd name="T14" fmla="*/ 0 w 3"/>
                  <a:gd name="T15" fmla="*/ 490494 h 3"/>
                  <a:gd name="T16" fmla="*/ 262144 w 3"/>
                  <a:gd name="T17" fmla="*/ 1608936 h 3"/>
                  <a:gd name="T18" fmla="*/ 786432 w 3"/>
                  <a:gd name="T19" fmla="*/ 490494 h 3"/>
                  <a:gd name="T20" fmla="*/ 262144 w 3"/>
                  <a:gd name="T21" fmla="*/ 0 h 3"/>
                  <a:gd name="T22" fmla="*/ 0 w 3"/>
                  <a:gd name="T23" fmla="*/ 490494 h 3"/>
                  <a:gd name="T24" fmla="*/ 0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85" name="Oval 920">
                <a:extLst>
                  <a:ext uri="{FF2B5EF4-FFF2-40B4-BE49-F238E27FC236}">
                    <a16:creationId xmlns:a16="http://schemas.microsoft.com/office/drawing/2014/main" id="{B8EDBF9B-6D84-FA4C-8D1E-11501B079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4029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86" name="Oval 921">
                <a:extLst>
                  <a:ext uri="{FF2B5EF4-FFF2-40B4-BE49-F238E27FC236}">
                    <a16:creationId xmlns:a16="http://schemas.microsoft.com/office/drawing/2014/main" id="{9972FA1A-88E9-9148-9459-765CD1827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4041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87" name="Freeform 922">
                <a:extLst>
                  <a:ext uri="{FF2B5EF4-FFF2-40B4-BE49-F238E27FC236}">
                    <a16:creationId xmlns:a16="http://schemas.microsoft.com/office/drawing/2014/main" id="{3C01638E-3786-774A-9C57-0D3FE52A0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4037"/>
                <a:ext cx="12" cy="13"/>
              </a:xfrm>
              <a:custGeom>
                <a:avLst/>
                <a:gdLst>
                  <a:gd name="T0" fmla="*/ 0 w 3"/>
                  <a:gd name="T1" fmla="*/ 1118442 h 3"/>
                  <a:gd name="T2" fmla="*/ 262144 w 3"/>
                  <a:gd name="T3" fmla="*/ 1118442 h 3"/>
                  <a:gd name="T4" fmla="*/ 262144 w 3"/>
                  <a:gd name="T5" fmla="*/ 490494 h 3"/>
                  <a:gd name="T6" fmla="*/ 524288 w 3"/>
                  <a:gd name="T7" fmla="*/ 1118442 h 3"/>
                  <a:gd name="T8" fmla="*/ 262144 w 3"/>
                  <a:gd name="T9" fmla="*/ 1118442 h 3"/>
                  <a:gd name="T10" fmla="*/ 262144 w 3"/>
                  <a:gd name="T11" fmla="*/ 1118442 h 3"/>
                  <a:gd name="T12" fmla="*/ 0 w 3"/>
                  <a:gd name="T13" fmla="*/ 1118442 h 3"/>
                  <a:gd name="T14" fmla="*/ 0 w 3"/>
                  <a:gd name="T15" fmla="*/ 1118442 h 3"/>
                  <a:gd name="T16" fmla="*/ 262144 w 3"/>
                  <a:gd name="T17" fmla="*/ 1608936 h 3"/>
                  <a:gd name="T18" fmla="*/ 786432 w 3"/>
                  <a:gd name="T19" fmla="*/ 1118442 h 3"/>
                  <a:gd name="T20" fmla="*/ 262144 w 3"/>
                  <a:gd name="T21" fmla="*/ 0 h 3"/>
                  <a:gd name="T22" fmla="*/ 0 w 3"/>
                  <a:gd name="T23" fmla="*/ 1118442 h 3"/>
                  <a:gd name="T24" fmla="*/ 0 w 3"/>
                  <a:gd name="T25" fmla="*/ 111844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88" name="Oval 923">
                <a:extLst>
                  <a:ext uri="{FF2B5EF4-FFF2-40B4-BE49-F238E27FC236}">
                    <a16:creationId xmlns:a16="http://schemas.microsoft.com/office/drawing/2014/main" id="{CD4B5411-1E50-E84E-AB88-D3E2F8D78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382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89" name="Oval 924">
                <a:extLst>
                  <a:ext uri="{FF2B5EF4-FFF2-40B4-BE49-F238E27FC236}">
                    <a16:creationId xmlns:a16="http://schemas.microsoft.com/office/drawing/2014/main" id="{69A8EFBB-FF68-3940-9647-B3A4E131A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383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90" name="Freeform 925">
                <a:extLst>
                  <a:ext uri="{FF2B5EF4-FFF2-40B4-BE49-F238E27FC236}">
                    <a16:creationId xmlns:a16="http://schemas.microsoft.com/office/drawing/2014/main" id="{B0ABAB82-30C9-EC48-A0FC-3B1C1090D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3829"/>
                <a:ext cx="15" cy="16"/>
              </a:xfrm>
              <a:custGeom>
                <a:avLst/>
                <a:gdLst>
                  <a:gd name="T0" fmla="*/ 155828 w 4"/>
                  <a:gd name="T1" fmla="*/ 524288 h 4"/>
                  <a:gd name="T2" fmla="*/ 155828 w 4"/>
                  <a:gd name="T3" fmla="*/ 524288 h 4"/>
                  <a:gd name="T4" fmla="*/ 314453 w 4"/>
                  <a:gd name="T5" fmla="*/ 262144 h 4"/>
                  <a:gd name="T6" fmla="*/ 428738 w 4"/>
                  <a:gd name="T7" fmla="*/ 524288 h 4"/>
                  <a:gd name="T8" fmla="*/ 314453 w 4"/>
                  <a:gd name="T9" fmla="*/ 786432 h 4"/>
                  <a:gd name="T10" fmla="*/ 155828 w 4"/>
                  <a:gd name="T11" fmla="*/ 524288 h 4"/>
                  <a:gd name="T12" fmla="*/ 155828 w 4"/>
                  <a:gd name="T13" fmla="*/ 524288 h 4"/>
                  <a:gd name="T14" fmla="*/ 0 w 4"/>
                  <a:gd name="T15" fmla="*/ 524288 h 4"/>
                  <a:gd name="T16" fmla="*/ 314453 w 4"/>
                  <a:gd name="T17" fmla="*/ 1048576 h 4"/>
                  <a:gd name="T18" fmla="*/ 584355 w 4"/>
                  <a:gd name="T19" fmla="*/ 524288 h 4"/>
                  <a:gd name="T20" fmla="*/ 314453 w 4"/>
                  <a:gd name="T21" fmla="*/ 0 h 4"/>
                  <a:gd name="T22" fmla="*/ 0 w 4"/>
                  <a:gd name="T23" fmla="*/ 524288 h 4"/>
                  <a:gd name="T24" fmla="*/ 155828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91" name="Oval 926">
                <a:extLst>
                  <a:ext uri="{FF2B5EF4-FFF2-40B4-BE49-F238E27FC236}">
                    <a16:creationId xmlns:a16="http://schemas.microsoft.com/office/drawing/2014/main" id="{55AB88CA-C8AF-5C41-AC09-1A8D68C07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" y="3899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92" name="Oval 927">
                <a:extLst>
                  <a:ext uri="{FF2B5EF4-FFF2-40B4-BE49-F238E27FC236}">
                    <a16:creationId xmlns:a16="http://schemas.microsoft.com/office/drawing/2014/main" id="{2795E940-7CD2-9540-A2A5-82788FF21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4" y="39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93" name="Freeform 928">
                <a:extLst>
                  <a:ext uri="{FF2B5EF4-FFF2-40B4-BE49-F238E27FC236}">
                    <a16:creationId xmlns:a16="http://schemas.microsoft.com/office/drawing/2014/main" id="{FD4297CA-E0E5-AC41-93E1-461772931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3907"/>
                <a:ext cx="15" cy="12"/>
              </a:xfrm>
              <a:custGeom>
                <a:avLst/>
                <a:gdLst>
                  <a:gd name="T0" fmla="*/ 155828 w 4"/>
                  <a:gd name="T1" fmla="*/ 524288 h 3"/>
                  <a:gd name="T2" fmla="*/ 155828 w 4"/>
                  <a:gd name="T3" fmla="*/ 524288 h 3"/>
                  <a:gd name="T4" fmla="*/ 314453 w 4"/>
                  <a:gd name="T5" fmla="*/ 262144 h 3"/>
                  <a:gd name="T6" fmla="*/ 428738 w 4"/>
                  <a:gd name="T7" fmla="*/ 524288 h 3"/>
                  <a:gd name="T8" fmla="*/ 314453 w 4"/>
                  <a:gd name="T9" fmla="*/ 524288 h 3"/>
                  <a:gd name="T10" fmla="*/ 155828 w 4"/>
                  <a:gd name="T11" fmla="*/ 524288 h 3"/>
                  <a:gd name="T12" fmla="*/ 155828 w 4"/>
                  <a:gd name="T13" fmla="*/ 524288 h 3"/>
                  <a:gd name="T14" fmla="*/ 0 w 4"/>
                  <a:gd name="T15" fmla="*/ 524288 h 3"/>
                  <a:gd name="T16" fmla="*/ 314453 w 4"/>
                  <a:gd name="T17" fmla="*/ 786432 h 3"/>
                  <a:gd name="T18" fmla="*/ 584355 w 4"/>
                  <a:gd name="T19" fmla="*/ 524288 h 3"/>
                  <a:gd name="T20" fmla="*/ 314453 w 4"/>
                  <a:gd name="T21" fmla="*/ 0 h 3"/>
                  <a:gd name="T22" fmla="*/ 0 w 4"/>
                  <a:gd name="T23" fmla="*/ 524288 h 3"/>
                  <a:gd name="T24" fmla="*/ 155828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94" name="Oval 929">
                <a:extLst>
                  <a:ext uri="{FF2B5EF4-FFF2-40B4-BE49-F238E27FC236}">
                    <a16:creationId xmlns:a16="http://schemas.microsoft.com/office/drawing/2014/main" id="{6D181274-6DAB-B446-9B94-3EE2BB326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3919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95" name="Oval 930">
                <a:extLst>
                  <a:ext uri="{FF2B5EF4-FFF2-40B4-BE49-F238E27FC236}">
                    <a16:creationId xmlns:a16="http://schemas.microsoft.com/office/drawing/2014/main" id="{BFEF21FF-98DA-D843-8F56-47BE6162B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927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96" name="Freeform 931">
                <a:extLst>
                  <a:ext uri="{FF2B5EF4-FFF2-40B4-BE49-F238E27FC236}">
                    <a16:creationId xmlns:a16="http://schemas.microsoft.com/office/drawing/2014/main" id="{1C491EF1-5265-B147-8B8E-7DB2F2651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3923"/>
                <a:ext cx="15" cy="16"/>
              </a:xfrm>
              <a:custGeom>
                <a:avLst/>
                <a:gdLst>
                  <a:gd name="T0" fmla="*/ 155828 w 4"/>
                  <a:gd name="T1" fmla="*/ 524288 h 4"/>
                  <a:gd name="T2" fmla="*/ 155828 w 4"/>
                  <a:gd name="T3" fmla="*/ 524288 h 4"/>
                  <a:gd name="T4" fmla="*/ 314453 w 4"/>
                  <a:gd name="T5" fmla="*/ 262144 h 4"/>
                  <a:gd name="T6" fmla="*/ 428738 w 4"/>
                  <a:gd name="T7" fmla="*/ 524288 h 4"/>
                  <a:gd name="T8" fmla="*/ 314453 w 4"/>
                  <a:gd name="T9" fmla="*/ 786432 h 4"/>
                  <a:gd name="T10" fmla="*/ 155828 w 4"/>
                  <a:gd name="T11" fmla="*/ 524288 h 4"/>
                  <a:gd name="T12" fmla="*/ 155828 w 4"/>
                  <a:gd name="T13" fmla="*/ 524288 h 4"/>
                  <a:gd name="T14" fmla="*/ 0 w 4"/>
                  <a:gd name="T15" fmla="*/ 524288 h 4"/>
                  <a:gd name="T16" fmla="*/ 314453 w 4"/>
                  <a:gd name="T17" fmla="*/ 1048576 h 4"/>
                  <a:gd name="T18" fmla="*/ 584355 w 4"/>
                  <a:gd name="T19" fmla="*/ 524288 h 4"/>
                  <a:gd name="T20" fmla="*/ 314453 w 4"/>
                  <a:gd name="T21" fmla="*/ 0 h 4"/>
                  <a:gd name="T22" fmla="*/ 0 w 4"/>
                  <a:gd name="T23" fmla="*/ 524288 h 4"/>
                  <a:gd name="T24" fmla="*/ 155828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97" name="Oval 932">
                <a:extLst>
                  <a:ext uri="{FF2B5EF4-FFF2-40B4-BE49-F238E27FC236}">
                    <a16:creationId xmlns:a16="http://schemas.microsoft.com/office/drawing/2014/main" id="{068F9730-FC09-AC46-8C6E-6F3B3B43B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0" y="398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98" name="Oval 933">
                <a:extLst>
                  <a:ext uri="{FF2B5EF4-FFF2-40B4-BE49-F238E27FC236}">
                    <a16:creationId xmlns:a16="http://schemas.microsoft.com/office/drawing/2014/main" id="{64286030-AFBF-2549-89E4-2A2A7E92D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3988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99" name="Freeform 934">
                <a:extLst>
                  <a:ext uri="{FF2B5EF4-FFF2-40B4-BE49-F238E27FC236}">
                    <a16:creationId xmlns:a16="http://schemas.microsoft.com/office/drawing/2014/main" id="{F87D71BB-85D8-0245-8FC2-CA2CD2C82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4" y="3984"/>
                <a:ext cx="15" cy="17"/>
              </a:xfrm>
              <a:custGeom>
                <a:avLst/>
                <a:gdLst>
                  <a:gd name="T0" fmla="*/ 155828 w 4"/>
                  <a:gd name="T1" fmla="*/ 955273 h 4"/>
                  <a:gd name="T2" fmla="*/ 155828 w 4"/>
                  <a:gd name="T3" fmla="*/ 955273 h 4"/>
                  <a:gd name="T4" fmla="*/ 314453 w 4"/>
                  <a:gd name="T5" fmla="*/ 424435 h 4"/>
                  <a:gd name="T6" fmla="*/ 428738 w 4"/>
                  <a:gd name="T7" fmla="*/ 955273 h 4"/>
                  <a:gd name="T8" fmla="*/ 314453 w 4"/>
                  <a:gd name="T9" fmla="*/ 1379703 h 4"/>
                  <a:gd name="T10" fmla="*/ 155828 w 4"/>
                  <a:gd name="T11" fmla="*/ 955273 h 4"/>
                  <a:gd name="T12" fmla="*/ 155828 w 4"/>
                  <a:gd name="T13" fmla="*/ 955273 h 4"/>
                  <a:gd name="T14" fmla="*/ 0 w 4"/>
                  <a:gd name="T15" fmla="*/ 955273 h 4"/>
                  <a:gd name="T16" fmla="*/ 314453 w 4"/>
                  <a:gd name="T17" fmla="*/ 1803849 h 4"/>
                  <a:gd name="T18" fmla="*/ 584355 w 4"/>
                  <a:gd name="T19" fmla="*/ 955273 h 4"/>
                  <a:gd name="T20" fmla="*/ 314453 w 4"/>
                  <a:gd name="T21" fmla="*/ 0 h 4"/>
                  <a:gd name="T22" fmla="*/ 0 w 4"/>
                  <a:gd name="T23" fmla="*/ 955273 h 4"/>
                  <a:gd name="T24" fmla="*/ 155828 w 4"/>
                  <a:gd name="T25" fmla="*/ 955273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00" name="Oval 935">
                <a:extLst>
                  <a:ext uri="{FF2B5EF4-FFF2-40B4-BE49-F238E27FC236}">
                    <a16:creationId xmlns:a16="http://schemas.microsoft.com/office/drawing/2014/main" id="{D14FA630-3AA3-D34A-A962-936ADC7E1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" y="3217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01" name="Oval 936">
                <a:extLst>
                  <a:ext uri="{FF2B5EF4-FFF2-40B4-BE49-F238E27FC236}">
                    <a16:creationId xmlns:a16="http://schemas.microsoft.com/office/drawing/2014/main" id="{BB4AD570-518F-804B-97BC-4DF0277D5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3229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02" name="Freeform 937">
                <a:extLst>
                  <a:ext uri="{FF2B5EF4-FFF2-40B4-BE49-F238E27FC236}">
                    <a16:creationId xmlns:a16="http://schemas.microsoft.com/office/drawing/2014/main" id="{85A4A108-21BF-0845-BAC0-6145D0AA6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225"/>
                <a:ext cx="12" cy="12"/>
              </a:xfrm>
              <a:custGeom>
                <a:avLst/>
                <a:gdLst>
                  <a:gd name="T0" fmla="*/ 0 w 3"/>
                  <a:gd name="T1" fmla="*/ 524288 h 3"/>
                  <a:gd name="T2" fmla="*/ 262144 w 3"/>
                  <a:gd name="T3" fmla="*/ 524288 h 3"/>
                  <a:gd name="T4" fmla="*/ 262144 w 3"/>
                  <a:gd name="T5" fmla="*/ 262144 h 3"/>
                  <a:gd name="T6" fmla="*/ 524288 w 3"/>
                  <a:gd name="T7" fmla="*/ 524288 h 3"/>
                  <a:gd name="T8" fmla="*/ 262144 w 3"/>
                  <a:gd name="T9" fmla="*/ 524288 h 3"/>
                  <a:gd name="T10" fmla="*/ 262144 w 3"/>
                  <a:gd name="T11" fmla="*/ 524288 h 3"/>
                  <a:gd name="T12" fmla="*/ 0 w 3"/>
                  <a:gd name="T13" fmla="*/ 524288 h 3"/>
                  <a:gd name="T14" fmla="*/ 0 w 3"/>
                  <a:gd name="T15" fmla="*/ 524288 h 3"/>
                  <a:gd name="T16" fmla="*/ 262144 w 3"/>
                  <a:gd name="T17" fmla="*/ 786432 h 3"/>
                  <a:gd name="T18" fmla="*/ 786432 w 3"/>
                  <a:gd name="T19" fmla="*/ 524288 h 3"/>
                  <a:gd name="T20" fmla="*/ 262144 w 3"/>
                  <a:gd name="T21" fmla="*/ 0 h 3"/>
                  <a:gd name="T22" fmla="*/ 0 w 3"/>
                  <a:gd name="T23" fmla="*/ 524288 h 3"/>
                  <a:gd name="T24" fmla="*/ 0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03" name="Oval 938">
                <a:extLst>
                  <a:ext uri="{FF2B5EF4-FFF2-40B4-BE49-F238E27FC236}">
                    <a16:creationId xmlns:a16="http://schemas.microsoft.com/office/drawing/2014/main" id="{84CB8577-2A94-0940-B271-851899E2F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3160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04" name="Oval 939">
                <a:extLst>
                  <a:ext uri="{FF2B5EF4-FFF2-40B4-BE49-F238E27FC236}">
                    <a16:creationId xmlns:a16="http://schemas.microsoft.com/office/drawing/2014/main" id="{3E6968BF-9EAA-344A-877B-D3B4FC45E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6" y="317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05" name="Freeform 940">
                <a:extLst>
                  <a:ext uri="{FF2B5EF4-FFF2-40B4-BE49-F238E27FC236}">
                    <a16:creationId xmlns:a16="http://schemas.microsoft.com/office/drawing/2014/main" id="{FB0EF342-63E6-1341-8489-4583C61C4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3168"/>
                <a:ext cx="12" cy="16"/>
              </a:xfrm>
              <a:custGeom>
                <a:avLst/>
                <a:gdLst>
                  <a:gd name="T0" fmla="*/ 0 w 3"/>
                  <a:gd name="T1" fmla="*/ 524288 h 4"/>
                  <a:gd name="T2" fmla="*/ 262144 w 3"/>
                  <a:gd name="T3" fmla="*/ 524288 h 4"/>
                  <a:gd name="T4" fmla="*/ 262144 w 3"/>
                  <a:gd name="T5" fmla="*/ 262144 h 4"/>
                  <a:gd name="T6" fmla="*/ 524288 w 3"/>
                  <a:gd name="T7" fmla="*/ 524288 h 4"/>
                  <a:gd name="T8" fmla="*/ 262144 w 3"/>
                  <a:gd name="T9" fmla="*/ 786432 h 4"/>
                  <a:gd name="T10" fmla="*/ 262144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62144 w 3"/>
                  <a:gd name="T17" fmla="*/ 1048576 h 4"/>
                  <a:gd name="T18" fmla="*/ 786432 w 3"/>
                  <a:gd name="T19" fmla="*/ 524288 h 4"/>
                  <a:gd name="T20" fmla="*/ 262144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06" name="Oval 941">
                <a:extLst>
                  <a:ext uri="{FF2B5EF4-FFF2-40B4-BE49-F238E27FC236}">
                    <a16:creationId xmlns:a16="http://schemas.microsoft.com/office/drawing/2014/main" id="{F9FFF716-DD39-BB4F-947A-99A293F2A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" y="3156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07" name="Oval 942">
                <a:extLst>
                  <a:ext uri="{FF2B5EF4-FFF2-40B4-BE49-F238E27FC236}">
                    <a16:creationId xmlns:a16="http://schemas.microsoft.com/office/drawing/2014/main" id="{817F67C5-C5FC-0A4C-A7B2-C5D758F21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316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08" name="Freeform 943">
                <a:extLst>
                  <a:ext uri="{FF2B5EF4-FFF2-40B4-BE49-F238E27FC236}">
                    <a16:creationId xmlns:a16="http://schemas.microsoft.com/office/drawing/2014/main" id="{7662BEF6-F902-B648-A5ED-A323D03AF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3164"/>
                <a:ext cx="16" cy="12"/>
              </a:xfrm>
              <a:custGeom>
                <a:avLst/>
                <a:gdLst>
                  <a:gd name="T0" fmla="*/ 262144 w 4"/>
                  <a:gd name="T1" fmla="*/ 524288 h 3"/>
                  <a:gd name="T2" fmla="*/ 262144 w 4"/>
                  <a:gd name="T3" fmla="*/ 524288 h 3"/>
                  <a:gd name="T4" fmla="*/ 524288 w 4"/>
                  <a:gd name="T5" fmla="*/ 262144 h 3"/>
                  <a:gd name="T6" fmla="*/ 786432 w 4"/>
                  <a:gd name="T7" fmla="*/ 524288 h 3"/>
                  <a:gd name="T8" fmla="*/ 524288 w 4"/>
                  <a:gd name="T9" fmla="*/ 524288 h 3"/>
                  <a:gd name="T10" fmla="*/ 262144 w 4"/>
                  <a:gd name="T11" fmla="*/ 524288 h 3"/>
                  <a:gd name="T12" fmla="*/ 262144 w 4"/>
                  <a:gd name="T13" fmla="*/ 524288 h 3"/>
                  <a:gd name="T14" fmla="*/ 0 w 4"/>
                  <a:gd name="T15" fmla="*/ 524288 h 3"/>
                  <a:gd name="T16" fmla="*/ 524288 w 4"/>
                  <a:gd name="T17" fmla="*/ 786432 h 3"/>
                  <a:gd name="T18" fmla="*/ 1048576 w 4"/>
                  <a:gd name="T19" fmla="*/ 524288 h 3"/>
                  <a:gd name="T20" fmla="*/ 524288 w 4"/>
                  <a:gd name="T21" fmla="*/ 0 h 3"/>
                  <a:gd name="T22" fmla="*/ 0 w 4"/>
                  <a:gd name="T23" fmla="*/ 524288 h 3"/>
                  <a:gd name="T24" fmla="*/ 262144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09" name="Oval 944">
                <a:extLst>
                  <a:ext uri="{FF2B5EF4-FFF2-40B4-BE49-F238E27FC236}">
                    <a16:creationId xmlns:a16="http://schemas.microsoft.com/office/drawing/2014/main" id="{808B5D4C-9D2C-9C4E-ACD1-F02152E23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1" y="309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10" name="Oval 945">
                <a:extLst>
                  <a:ext uri="{FF2B5EF4-FFF2-40B4-BE49-F238E27FC236}">
                    <a16:creationId xmlns:a16="http://schemas.microsoft.com/office/drawing/2014/main" id="{C28C8B4F-22B4-3042-96DB-8335AE250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" y="31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11" name="Freeform 946">
                <a:extLst>
                  <a:ext uri="{FF2B5EF4-FFF2-40B4-BE49-F238E27FC236}">
                    <a16:creationId xmlns:a16="http://schemas.microsoft.com/office/drawing/2014/main" id="{B82F1EE8-CA3C-454D-9F1C-223FEF017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" y="3107"/>
                <a:ext cx="12" cy="12"/>
              </a:xfrm>
              <a:custGeom>
                <a:avLst/>
                <a:gdLst>
                  <a:gd name="T0" fmla="*/ 262144 w 3"/>
                  <a:gd name="T1" fmla="*/ 524288 h 3"/>
                  <a:gd name="T2" fmla="*/ 262144 w 3"/>
                  <a:gd name="T3" fmla="*/ 524288 h 3"/>
                  <a:gd name="T4" fmla="*/ 524288 w 3"/>
                  <a:gd name="T5" fmla="*/ 262144 h 3"/>
                  <a:gd name="T6" fmla="*/ 524288 w 3"/>
                  <a:gd name="T7" fmla="*/ 524288 h 3"/>
                  <a:gd name="T8" fmla="*/ 524288 w 3"/>
                  <a:gd name="T9" fmla="*/ 524288 h 3"/>
                  <a:gd name="T10" fmla="*/ 262144 w 3"/>
                  <a:gd name="T11" fmla="*/ 524288 h 3"/>
                  <a:gd name="T12" fmla="*/ 262144 w 3"/>
                  <a:gd name="T13" fmla="*/ 524288 h 3"/>
                  <a:gd name="T14" fmla="*/ 0 w 3"/>
                  <a:gd name="T15" fmla="*/ 524288 h 3"/>
                  <a:gd name="T16" fmla="*/ 524288 w 3"/>
                  <a:gd name="T17" fmla="*/ 786432 h 3"/>
                  <a:gd name="T18" fmla="*/ 786432 w 3"/>
                  <a:gd name="T19" fmla="*/ 524288 h 3"/>
                  <a:gd name="T20" fmla="*/ 524288 w 3"/>
                  <a:gd name="T21" fmla="*/ 0 h 3"/>
                  <a:gd name="T22" fmla="*/ 0 w 3"/>
                  <a:gd name="T23" fmla="*/ 524288 h 3"/>
                  <a:gd name="T24" fmla="*/ 262144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12" name="Oval 947">
                <a:extLst>
                  <a:ext uri="{FF2B5EF4-FFF2-40B4-BE49-F238E27FC236}">
                    <a16:creationId xmlns:a16="http://schemas.microsoft.com/office/drawing/2014/main" id="{2DFAC494-916A-1647-9905-52D2BE085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5" y="3552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13" name="Oval 948">
                <a:extLst>
                  <a:ext uri="{FF2B5EF4-FFF2-40B4-BE49-F238E27FC236}">
                    <a16:creationId xmlns:a16="http://schemas.microsoft.com/office/drawing/2014/main" id="{0F640DF4-1588-4D43-B00B-62D069E22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" y="3560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14" name="Freeform 949">
                <a:extLst>
                  <a:ext uri="{FF2B5EF4-FFF2-40B4-BE49-F238E27FC236}">
                    <a16:creationId xmlns:a16="http://schemas.microsoft.com/office/drawing/2014/main" id="{4F70757A-35A4-694B-BA90-D59066CD1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3556"/>
                <a:ext cx="11" cy="16"/>
              </a:xfrm>
              <a:custGeom>
                <a:avLst/>
                <a:gdLst>
                  <a:gd name="T0" fmla="*/ 133932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133932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133932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15" name="Oval 950">
                <a:extLst>
                  <a:ext uri="{FF2B5EF4-FFF2-40B4-BE49-F238E27FC236}">
                    <a16:creationId xmlns:a16="http://schemas.microsoft.com/office/drawing/2014/main" id="{6CDD6CA6-21F3-4244-A34D-8D30FBA83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8" y="3694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16" name="Oval 951">
                <a:extLst>
                  <a:ext uri="{FF2B5EF4-FFF2-40B4-BE49-F238E27FC236}">
                    <a16:creationId xmlns:a16="http://schemas.microsoft.com/office/drawing/2014/main" id="{E0C51CFF-09BC-724A-81FD-EED79594C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03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17" name="Freeform 952">
                <a:extLst>
                  <a:ext uri="{FF2B5EF4-FFF2-40B4-BE49-F238E27FC236}">
                    <a16:creationId xmlns:a16="http://schemas.microsoft.com/office/drawing/2014/main" id="{95BA29FB-86E0-614D-B7F0-7EEABA47F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3698"/>
                <a:ext cx="11" cy="17"/>
              </a:xfrm>
              <a:custGeom>
                <a:avLst/>
                <a:gdLst>
                  <a:gd name="T0" fmla="*/ 0 w 3"/>
                  <a:gd name="T1" fmla="*/ 955273 h 4"/>
                  <a:gd name="T2" fmla="*/ 133932 w 3"/>
                  <a:gd name="T3" fmla="*/ 955273 h 4"/>
                  <a:gd name="T4" fmla="*/ 230652 w 3"/>
                  <a:gd name="T5" fmla="*/ 424435 h 4"/>
                  <a:gd name="T6" fmla="*/ 230652 w 3"/>
                  <a:gd name="T7" fmla="*/ 955273 h 4"/>
                  <a:gd name="T8" fmla="*/ 230652 w 3"/>
                  <a:gd name="T9" fmla="*/ 1379703 h 4"/>
                  <a:gd name="T10" fmla="*/ 133932 w 3"/>
                  <a:gd name="T11" fmla="*/ 955273 h 4"/>
                  <a:gd name="T12" fmla="*/ 0 w 3"/>
                  <a:gd name="T13" fmla="*/ 955273 h 4"/>
                  <a:gd name="T14" fmla="*/ 0 w 3"/>
                  <a:gd name="T15" fmla="*/ 955273 h 4"/>
                  <a:gd name="T16" fmla="*/ 230652 w 3"/>
                  <a:gd name="T17" fmla="*/ 1803849 h 4"/>
                  <a:gd name="T18" fmla="*/ 357152 w 3"/>
                  <a:gd name="T19" fmla="*/ 955273 h 4"/>
                  <a:gd name="T20" fmla="*/ 230652 w 3"/>
                  <a:gd name="T21" fmla="*/ 0 h 4"/>
                  <a:gd name="T22" fmla="*/ 0 w 3"/>
                  <a:gd name="T23" fmla="*/ 955273 h 4"/>
                  <a:gd name="T24" fmla="*/ 0 w 3"/>
                  <a:gd name="T25" fmla="*/ 955273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18" name="Oval 953">
                <a:extLst>
                  <a:ext uri="{FF2B5EF4-FFF2-40B4-BE49-F238E27FC236}">
                    <a16:creationId xmlns:a16="http://schemas.microsoft.com/office/drawing/2014/main" id="{1B353970-42A2-4C4E-AF89-AC1FD68F0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1" y="3707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19" name="Oval 954">
                <a:extLst>
                  <a:ext uri="{FF2B5EF4-FFF2-40B4-BE49-F238E27FC236}">
                    <a16:creationId xmlns:a16="http://schemas.microsoft.com/office/drawing/2014/main" id="{41496C2B-2CE9-9040-9E28-88156427E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" y="371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20" name="Freeform 955">
                <a:extLst>
                  <a:ext uri="{FF2B5EF4-FFF2-40B4-BE49-F238E27FC236}">
                    <a16:creationId xmlns:a16="http://schemas.microsoft.com/office/drawing/2014/main" id="{990109B0-A6DC-0B4B-88A1-B69599489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3711"/>
                <a:ext cx="16" cy="16"/>
              </a:xfrm>
              <a:custGeom>
                <a:avLst/>
                <a:gdLst>
                  <a:gd name="T0" fmla="*/ 262144 w 4"/>
                  <a:gd name="T1" fmla="*/ 524288 h 4"/>
                  <a:gd name="T2" fmla="*/ 262144 w 4"/>
                  <a:gd name="T3" fmla="*/ 524288 h 4"/>
                  <a:gd name="T4" fmla="*/ 524288 w 4"/>
                  <a:gd name="T5" fmla="*/ 262144 h 4"/>
                  <a:gd name="T6" fmla="*/ 786432 w 4"/>
                  <a:gd name="T7" fmla="*/ 524288 h 4"/>
                  <a:gd name="T8" fmla="*/ 524288 w 4"/>
                  <a:gd name="T9" fmla="*/ 786432 h 4"/>
                  <a:gd name="T10" fmla="*/ 262144 w 4"/>
                  <a:gd name="T11" fmla="*/ 524288 h 4"/>
                  <a:gd name="T12" fmla="*/ 262144 w 4"/>
                  <a:gd name="T13" fmla="*/ 524288 h 4"/>
                  <a:gd name="T14" fmla="*/ 0 w 4"/>
                  <a:gd name="T15" fmla="*/ 524288 h 4"/>
                  <a:gd name="T16" fmla="*/ 524288 w 4"/>
                  <a:gd name="T17" fmla="*/ 1048576 h 4"/>
                  <a:gd name="T18" fmla="*/ 1048576 w 4"/>
                  <a:gd name="T19" fmla="*/ 524288 h 4"/>
                  <a:gd name="T20" fmla="*/ 524288 w 4"/>
                  <a:gd name="T21" fmla="*/ 0 h 4"/>
                  <a:gd name="T22" fmla="*/ 0 w 4"/>
                  <a:gd name="T23" fmla="*/ 524288 h 4"/>
                  <a:gd name="T24" fmla="*/ 262144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21" name="Oval 956">
                <a:extLst>
                  <a:ext uri="{FF2B5EF4-FFF2-40B4-BE49-F238E27FC236}">
                    <a16:creationId xmlns:a16="http://schemas.microsoft.com/office/drawing/2014/main" id="{DFD07463-CDCE-0248-863B-2E8498910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3" y="3601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22" name="Oval 957">
                <a:extLst>
                  <a:ext uri="{FF2B5EF4-FFF2-40B4-BE49-F238E27FC236}">
                    <a16:creationId xmlns:a16="http://schemas.microsoft.com/office/drawing/2014/main" id="{72BBB1E7-40D0-404E-B604-86C384B2E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1" y="3609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23" name="Freeform 958">
                <a:extLst>
                  <a:ext uri="{FF2B5EF4-FFF2-40B4-BE49-F238E27FC236}">
                    <a16:creationId xmlns:a16="http://schemas.microsoft.com/office/drawing/2014/main" id="{2B2A5422-A47C-CD4E-8670-00B532C35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605"/>
                <a:ext cx="11" cy="16"/>
              </a:xfrm>
              <a:custGeom>
                <a:avLst/>
                <a:gdLst>
                  <a:gd name="T0" fmla="*/ 0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24" name="Oval 959">
                <a:extLst>
                  <a:ext uri="{FF2B5EF4-FFF2-40B4-BE49-F238E27FC236}">
                    <a16:creationId xmlns:a16="http://schemas.microsoft.com/office/drawing/2014/main" id="{AA1D58AA-CE82-C649-BD71-1E42D43A4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4" y="3360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25" name="Oval 960">
                <a:extLst>
                  <a:ext uri="{FF2B5EF4-FFF2-40B4-BE49-F238E27FC236}">
                    <a16:creationId xmlns:a16="http://schemas.microsoft.com/office/drawing/2014/main" id="{D08AFD0F-F6A1-F64E-948C-6448E88EC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1" y="337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26" name="Freeform 961">
                <a:extLst>
                  <a:ext uri="{FF2B5EF4-FFF2-40B4-BE49-F238E27FC236}">
                    <a16:creationId xmlns:a16="http://schemas.microsoft.com/office/drawing/2014/main" id="{B551CE61-8539-CC41-AC74-DFEB303C0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3368"/>
                <a:ext cx="12" cy="16"/>
              </a:xfrm>
              <a:custGeom>
                <a:avLst/>
                <a:gdLst>
                  <a:gd name="T0" fmla="*/ 0 w 3"/>
                  <a:gd name="T1" fmla="*/ 524288 h 4"/>
                  <a:gd name="T2" fmla="*/ 262144 w 3"/>
                  <a:gd name="T3" fmla="*/ 524288 h 4"/>
                  <a:gd name="T4" fmla="*/ 262144 w 3"/>
                  <a:gd name="T5" fmla="*/ 262144 h 4"/>
                  <a:gd name="T6" fmla="*/ 524288 w 3"/>
                  <a:gd name="T7" fmla="*/ 524288 h 4"/>
                  <a:gd name="T8" fmla="*/ 262144 w 3"/>
                  <a:gd name="T9" fmla="*/ 786432 h 4"/>
                  <a:gd name="T10" fmla="*/ 262144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62144 w 3"/>
                  <a:gd name="T17" fmla="*/ 1048576 h 4"/>
                  <a:gd name="T18" fmla="*/ 786432 w 3"/>
                  <a:gd name="T19" fmla="*/ 524288 h 4"/>
                  <a:gd name="T20" fmla="*/ 262144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27" name="Oval 962">
                <a:extLst>
                  <a:ext uri="{FF2B5EF4-FFF2-40B4-BE49-F238E27FC236}">
                    <a16:creationId xmlns:a16="http://schemas.microsoft.com/office/drawing/2014/main" id="{B5FD577D-B167-774C-84AA-B3801D27C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" y="3323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28" name="Oval 963">
                <a:extLst>
                  <a:ext uri="{FF2B5EF4-FFF2-40B4-BE49-F238E27FC236}">
                    <a16:creationId xmlns:a16="http://schemas.microsoft.com/office/drawing/2014/main" id="{E8DCB412-90A7-084A-B78A-D69CF95A6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3331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29" name="Freeform 964">
                <a:extLst>
                  <a:ext uri="{FF2B5EF4-FFF2-40B4-BE49-F238E27FC236}">
                    <a16:creationId xmlns:a16="http://schemas.microsoft.com/office/drawing/2014/main" id="{45B9E67A-5913-1240-8210-01FA7C995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3331"/>
                <a:ext cx="12" cy="12"/>
              </a:xfrm>
              <a:custGeom>
                <a:avLst/>
                <a:gdLst>
                  <a:gd name="T0" fmla="*/ 262144 w 3"/>
                  <a:gd name="T1" fmla="*/ 524288 h 3"/>
                  <a:gd name="T2" fmla="*/ 262144 w 3"/>
                  <a:gd name="T3" fmla="*/ 524288 h 3"/>
                  <a:gd name="T4" fmla="*/ 524288 w 3"/>
                  <a:gd name="T5" fmla="*/ 262144 h 3"/>
                  <a:gd name="T6" fmla="*/ 524288 w 3"/>
                  <a:gd name="T7" fmla="*/ 524288 h 3"/>
                  <a:gd name="T8" fmla="*/ 524288 w 3"/>
                  <a:gd name="T9" fmla="*/ 524288 h 3"/>
                  <a:gd name="T10" fmla="*/ 262144 w 3"/>
                  <a:gd name="T11" fmla="*/ 524288 h 3"/>
                  <a:gd name="T12" fmla="*/ 262144 w 3"/>
                  <a:gd name="T13" fmla="*/ 524288 h 3"/>
                  <a:gd name="T14" fmla="*/ 0 w 3"/>
                  <a:gd name="T15" fmla="*/ 524288 h 3"/>
                  <a:gd name="T16" fmla="*/ 524288 w 3"/>
                  <a:gd name="T17" fmla="*/ 786432 h 3"/>
                  <a:gd name="T18" fmla="*/ 786432 w 3"/>
                  <a:gd name="T19" fmla="*/ 524288 h 3"/>
                  <a:gd name="T20" fmla="*/ 524288 w 3"/>
                  <a:gd name="T21" fmla="*/ 0 h 3"/>
                  <a:gd name="T22" fmla="*/ 0 w 3"/>
                  <a:gd name="T23" fmla="*/ 524288 h 3"/>
                  <a:gd name="T24" fmla="*/ 262144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7695" name="ZoneTexte 83">
              <a:extLst>
                <a:ext uri="{FF2B5EF4-FFF2-40B4-BE49-F238E27FC236}">
                  <a16:creationId xmlns:a16="http://schemas.microsoft.com/office/drawing/2014/main" id="{1E460080-4A41-C348-8639-4E4C197CB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449" y="2622513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G</a:t>
              </a:r>
              <a:endParaRPr lang="en-US" altLang="fr-FR" sz="1200"/>
            </a:p>
          </p:txBody>
        </p:sp>
      </p:grpSp>
      <p:sp>
        <p:nvSpPr>
          <p:cNvPr id="219" name="Rounded Rectangle 10">
            <a:extLst>
              <a:ext uri="{FF2B5EF4-FFF2-40B4-BE49-F238E27FC236}">
                <a16:creationId xmlns:a16="http://schemas.microsoft.com/office/drawing/2014/main" id="{ED1142B3-A916-F94B-8E11-98150318A793}"/>
              </a:ext>
            </a:extLst>
          </p:cNvPr>
          <p:cNvSpPr/>
          <p:nvPr/>
        </p:nvSpPr>
        <p:spPr>
          <a:xfrm>
            <a:off x="382588" y="4237038"/>
            <a:ext cx="2055812" cy="863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Pathogen uptake and elimination</a:t>
            </a:r>
          </a:p>
        </p:txBody>
      </p:sp>
      <p:sp>
        <p:nvSpPr>
          <p:cNvPr id="319" name="Right Brace 44">
            <a:extLst>
              <a:ext uri="{FF2B5EF4-FFF2-40B4-BE49-F238E27FC236}">
                <a16:creationId xmlns:a16="http://schemas.microsoft.com/office/drawing/2014/main" id="{050489BE-711E-634C-8D23-9639765CBBA0}"/>
              </a:ext>
            </a:extLst>
          </p:cNvPr>
          <p:cNvSpPr/>
          <p:nvPr/>
        </p:nvSpPr>
        <p:spPr>
          <a:xfrm rot="5400000">
            <a:off x="1289844" y="2747169"/>
            <a:ext cx="231775" cy="24399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2" name="TextBox 47">
            <a:extLst>
              <a:ext uri="{FF2B5EF4-FFF2-40B4-BE49-F238E27FC236}">
                <a16:creationId xmlns:a16="http://schemas.microsoft.com/office/drawing/2014/main" id="{4BE01DA8-883E-DD46-B1D2-E271EE287F62}"/>
              </a:ext>
            </a:extLst>
          </p:cNvPr>
          <p:cNvSpPr txBox="1"/>
          <p:nvPr/>
        </p:nvSpPr>
        <p:spPr>
          <a:xfrm>
            <a:off x="830263" y="5184775"/>
            <a:ext cx="1233487" cy="954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i="1" dirty="0"/>
              <a:t>Lysozyme</a:t>
            </a:r>
          </a:p>
          <a:p>
            <a:pPr>
              <a:defRPr/>
            </a:pPr>
            <a:r>
              <a:rPr lang="fr-FR" sz="1400" i="1" dirty="0"/>
              <a:t>C3 component</a:t>
            </a:r>
          </a:p>
          <a:p>
            <a:pPr>
              <a:defRPr/>
            </a:pPr>
            <a:r>
              <a:rPr lang="fr-FR" sz="1400" i="1" dirty="0" err="1"/>
              <a:t>Transferrin</a:t>
            </a:r>
            <a:endParaRPr lang="fr-FR" sz="1400" i="1" dirty="0"/>
          </a:p>
          <a:p>
            <a:pPr>
              <a:defRPr/>
            </a:pPr>
            <a:r>
              <a:rPr lang="fr-FR" sz="1400" i="1" dirty="0"/>
              <a:t>MPO</a:t>
            </a:r>
          </a:p>
        </p:txBody>
      </p:sp>
      <p:grpSp>
        <p:nvGrpSpPr>
          <p:cNvPr id="27656" name="Groupe 3">
            <a:extLst>
              <a:ext uri="{FF2B5EF4-FFF2-40B4-BE49-F238E27FC236}">
                <a16:creationId xmlns:a16="http://schemas.microsoft.com/office/drawing/2014/main" id="{B4F91A86-49E8-6F4E-B10F-9A5CD33FBA9B}"/>
              </a:ext>
            </a:extLst>
          </p:cNvPr>
          <p:cNvGrpSpPr>
            <a:grpSpLocks/>
          </p:cNvGrpSpPr>
          <p:nvPr/>
        </p:nvGrpSpPr>
        <p:grpSpPr bwMode="auto">
          <a:xfrm>
            <a:off x="2190750" y="3244850"/>
            <a:ext cx="504825" cy="498475"/>
            <a:chOff x="8039100" y="3732213"/>
            <a:chExt cx="504825" cy="498475"/>
          </a:xfrm>
        </p:grpSpPr>
        <p:grpSp>
          <p:nvGrpSpPr>
            <p:cNvPr id="27679" name="Group 2257">
              <a:extLst>
                <a:ext uri="{FF2B5EF4-FFF2-40B4-BE49-F238E27FC236}">
                  <a16:creationId xmlns:a16="http://schemas.microsoft.com/office/drawing/2014/main" id="{8F581BEC-095A-BE4D-A8EF-A7D2870E30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9100" y="3732213"/>
              <a:ext cx="504825" cy="498475"/>
              <a:chOff x="4250" y="2903"/>
              <a:chExt cx="746" cy="737"/>
            </a:xfrm>
          </p:grpSpPr>
          <p:sp>
            <p:nvSpPr>
              <p:cNvPr id="27681" name="Freeform 2258">
                <a:extLst>
                  <a:ext uri="{FF2B5EF4-FFF2-40B4-BE49-F238E27FC236}">
                    <a16:creationId xmlns:a16="http://schemas.microsoft.com/office/drawing/2014/main" id="{D57FB131-E0F4-0048-BC55-B90196DAC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5"/>
                <a:ext cx="746" cy="735"/>
              </a:xfrm>
              <a:custGeom>
                <a:avLst/>
                <a:gdLst>
                  <a:gd name="T0" fmla="*/ 15758 w 432"/>
                  <a:gd name="T1" fmla="*/ 9978 h 400"/>
                  <a:gd name="T2" fmla="*/ 2473 w 432"/>
                  <a:gd name="T3" fmla="*/ 56160 h 400"/>
                  <a:gd name="T4" fmla="*/ 32321 w 432"/>
                  <a:gd name="T5" fmla="*/ 94073 h 400"/>
                  <a:gd name="T6" fmla="*/ 53113 w 432"/>
                  <a:gd name="T7" fmla="*/ 78094 h 400"/>
                  <a:gd name="T8" fmla="*/ 58602 w 432"/>
                  <a:gd name="T9" fmla="*/ 41573 h 400"/>
                  <a:gd name="T10" fmla="*/ 25138 w 432"/>
                  <a:gd name="T11" fmla="*/ 5095 h 400"/>
                  <a:gd name="T12" fmla="*/ 15758 w 432"/>
                  <a:gd name="T13" fmla="*/ 9978 h 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0">
                    <a:moveTo>
                      <a:pt x="115" y="42"/>
                    </a:moveTo>
                    <a:cubicBezTo>
                      <a:pt x="45" y="72"/>
                      <a:pt x="0" y="168"/>
                      <a:pt x="18" y="235"/>
                    </a:cubicBezTo>
                    <a:cubicBezTo>
                      <a:pt x="41" y="322"/>
                      <a:pt x="153" y="386"/>
                      <a:pt x="237" y="394"/>
                    </a:cubicBezTo>
                    <a:cubicBezTo>
                      <a:pt x="302" y="400"/>
                      <a:pt x="351" y="383"/>
                      <a:pt x="389" y="327"/>
                    </a:cubicBezTo>
                    <a:cubicBezTo>
                      <a:pt x="419" y="282"/>
                      <a:pt x="432" y="228"/>
                      <a:pt x="429" y="174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6"/>
                      <a:pt x="139" y="32"/>
                      <a:pt x="115" y="42"/>
                    </a:cubicBezTo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82" name="Freeform 2259">
                <a:extLst>
                  <a:ext uri="{FF2B5EF4-FFF2-40B4-BE49-F238E27FC236}">
                    <a16:creationId xmlns:a16="http://schemas.microsoft.com/office/drawing/2014/main" id="{B96A14FD-6718-1340-8EE1-714AA043A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83" name="Freeform 2260">
                <a:extLst>
                  <a:ext uri="{FF2B5EF4-FFF2-40B4-BE49-F238E27FC236}">
                    <a16:creationId xmlns:a16="http://schemas.microsoft.com/office/drawing/2014/main" id="{7459BC36-3313-174F-97AB-6BCFCA35F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2951"/>
                <a:ext cx="513" cy="632"/>
              </a:xfrm>
              <a:custGeom>
                <a:avLst/>
                <a:gdLst>
                  <a:gd name="T0" fmla="*/ 4487 w 297"/>
                  <a:gd name="T1" fmla="*/ 50722 h 344"/>
                  <a:gd name="T2" fmla="*/ 16787 w 297"/>
                  <a:gd name="T3" fmla="*/ 8030 h 344"/>
                  <a:gd name="T4" fmla="*/ 25410 w 297"/>
                  <a:gd name="T5" fmla="*/ 3391 h 344"/>
                  <a:gd name="T6" fmla="*/ 40634 w 297"/>
                  <a:gd name="T7" fmla="*/ 5080 h 344"/>
                  <a:gd name="T8" fmla="*/ 23403 w 297"/>
                  <a:gd name="T9" fmla="*/ 1971 h 344"/>
                  <a:gd name="T10" fmla="*/ 14687 w 297"/>
                  <a:gd name="T11" fmla="*/ 6653 h 344"/>
                  <a:gd name="T12" fmla="*/ 2289 w 297"/>
                  <a:gd name="T13" fmla="*/ 49300 h 344"/>
                  <a:gd name="T14" fmla="*/ 23121 w 297"/>
                  <a:gd name="T15" fmla="*/ 82031 h 344"/>
                  <a:gd name="T16" fmla="*/ 4487 w 297"/>
                  <a:gd name="T17" fmla="*/ 50722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7" h="344">
                    <a:moveTo>
                      <a:pt x="33" y="213"/>
                    </a:moveTo>
                    <a:cubicBezTo>
                      <a:pt x="16" y="150"/>
                      <a:pt x="57" y="62"/>
                      <a:pt x="123" y="34"/>
                    </a:cubicBezTo>
                    <a:cubicBezTo>
                      <a:pt x="144" y="24"/>
                      <a:pt x="162" y="19"/>
                      <a:pt x="186" y="14"/>
                    </a:cubicBezTo>
                    <a:cubicBezTo>
                      <a:pt x="222" y="7"/>
                      <a:pt x="261" y="9"/>
                      <a:pt x="297" y="21"/>
                    </a:cubicBezTo>
                    <a:cubicBezTo>
                      <a:pt x="257" y="4"/>
                      <a:pt x="212" y="0"/>
                      <a:pt x="171" y="8"/>
                    </a:cubicBezTo>
                    <a:cubicBezTo>
                      <a:pt x="146" y="13"/>
                      <a:pt x="129" y="19"/>
                      <a:pt x="107" y="28"/>
                    </a:cubicBezTo>
                    <a:cubicBezTo>
                      <a:pt x="41" y="56"/>
                      <a:pt x="0" y="145"/>
                      <a:pt x="17" y="207"/>
                    </a:cubicBezTo>
                    <a:cubicBezTo>
                      <a:pt x="34" y="271"/>
                      <a:pt x="102" y="322"/>
                      <a:pt x="169" y="344"/>
                    </a:cubicBezTo>
                    <a:cubicBezTo>
                      <a:pt x="108" y="319"/>
                      <a:pt x="48" y="272"/>
                      <a:pt x="33" y="213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84" name="Freeform 2261">
                <a:extLst>
                  <a:ext uri="{FF2B5EF4-FFF2-40B4-BE49-F238E27FC236}">
                    <a16:creationId xmlns:a16="http://schemas.microsoft.com/office/drawing/2014/main" id="{EB5C3A93-75DD-BA48-BE4C-CB169DCBD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3014"/>
                <a:ext cx="541" cy="604"/>
              </a:xfrm>
              <a:custGeom>
                <a:avLst/>
                <a:gdLst>
                  <a:gd name="T0" fmla="*/ 42689 w 313"/>
                  <a:gd name="T1" fmla="*/ 27991 h 329"/>
                  <a:gd name="T2" fmla="*/ 32149 w 313"/>
                  <a:gd name="T3" fmla="*/ 0 h 329"/>
                  <a:gd name="T4" fmla="*/ 40236 w 313"/>
                  <a:gd name="T5" fmla="*/ 25153 h 329"/>
                  <a:gd name="T6" fmla="*/ 35111 w 313"/>
                  <a:gd name="T7" fmla="*/ 58955 h 329"/>
                  <a:gd name="T8" fmla="*/ 15708 w 313"/>
                  <a:gd name="T9" fmla="*/ 73657 h 329"/>
                  <a:gd name="T10" fmla="*/ 0 w 313"/>
                  <a:gd name="T11" fmla="*/ 64253 h 329"/>
                  <a:gd name="T12" fmla="*/ 18021 w 313"/>
                  <a:gd name="T13" fmla="*/ 76543 h 329"/>
                  <a:gd name="T14" fmla="*/ 37407 w 313"/>
                  <a:gd name="T15" fmla="*/ 61560 h 329"/>
                  <a:gd name="T16" fmla="*/ 42689 w 313"/>
                  <a:gd name="T17" fmla="*/ 27991 h 3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3" h="329">
                    <a:moveTo>
                      <a:pt x="310" y="118"/>
                    </a:moveTo>
                    <a:cubicBezTo>
                      <a:pt x="306" y="64"/>
                      <a:pt x="275" y="24"/>
                      <a:pt x="234" y="0"/>
                    </a:cubicBezTo>
                    <a:cubicBezTo>
                      <a:pt x="266" y="25"/>
                      <a:pt x="289" y="60"/>
                      <a:pt x="292" y="106"/>
                    </a:cubicBezTo>
                    <a:cubicBezTo>
                      <a:pt x="295" y="157"/>
                      <a:pt x="283" y="207"/>
                      <a:pt x="255" y="249"/>
                    </a:cubicBezTo>
                    <a:cubicBezTo>
                      <a:pt x="220" y="301"/>
                      <a:pt x="174" y="317"/>
                      <a:pt x="114" y="311"/>
                    </a:cubicBezTo>
                    <a:cubicBezTo>
                      <a:pt x="78" y="308"/>
                      <a:pt x="36" y="294"/>
                      <a:pt x="0" y="271"/>
                    </a:cubicBezTo>
                    <a:cubicBezTo>
                      <a:pt x="40" y="300"/>
                      <a:pt x="89" y="319"/>
                      <a:pt x="131" y="323"/>
                    </a:cubicBezTo>
                    <a:cubicBezTo>
                      <a:pt x="192" y="329"/>
                      <a:pt x="237" y="312"/>
                      <a:pt x="272" y="260"/>
                    </a:cubicBezTo>
                    <a:cubicBezTo>
                      <a:pt x="300" y="218"/>
                      <a:pt x="313" y="168"/>
                      <a:pt x="310" y="11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85" name="Freeform 2262">
                <a:extLst>
                  <a:ext uri="{FF2B5EF4-FFF2-40B4-BE49-F238E27FC236}">
                    <a16:creationId xmlns:a16="http://schemas.microsoft.com/office/drawing/2014/main" id="{20E6F260-FFFC-ED40-BBC5-CFA3AB996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3072"/>
                <a:ext cx="469" cy="476"/>
              </a:xfrm>
              <a:custGeom>
                <a:avLst/>
                <a:gdLst>
                  <a:gd name="T0" fmla="*/ 0 w 272"/>
                  <a:gd name="T1" fmla="*/ 38032 h 259"/>
                  <a:gd name="T2" fmla="*/ 13461 w 272"/>
                  <a:gd name="T3" fmla="*/ 58309 h 259"/>
                  <a:gd name="T4" fmla="*/ 30328 w 272"/>
                  <a:gd name="T5" fmla="*/ 54032 h 259"/>
                  <a:gd name="T6" fmla="*/ 35404 w 272"/>
                  <a:gd name="T7" fmla="*/ 24370 h 259"/>
                  <a:gd name="T8" fmla="*/ 35163 w 272"/>
                  <a:gd name="T9" fmla="*/ 11180 h 259"/>
                  <a:gd name="T10" fmla="*/ 30537 w 272"/>
                  <a:gd name="T11" fmla="*/ 0 h 259"/>
                  <a:gd name="T12" fmla="*/ 31794 w 272"/>
                  <a:gd name="T13" fmla="*/ 11055 h 259"/>
                  <a:gd name="T14" fmla="*/ 31037 w 272"/>
                  <a:gd name="T15" fmla="*/ 26277 h 259"/>
                  <a:gd name="T16" fmla="*/ 23653 w 272"/>
                  <a:gd name="T17" fmla="*/ 48017 h 259"/>
                  <a:gd name="T18" fmla="*/ 17491 w 272"/>
                  <a:gd name="T19" fmla="*/ 51404 h 259"/>
                  <a:gd name="T20" fmla="*/ 11970 w 272"/>
                  <a:gd name="T21" fmla="*/ 42268 h 259"/>
                  <a:gd name="T22" fmla="*/ 247 w 272"/>
                  <a:gd name="T23" fmla="*/ 38032 h 2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2" h="259">
                    <a:moveTo>
                      <a:pt x="0" y="159"/>
                    </a:moveTo>
                    <a:cubicBezTo>
                      <a:pt x="47" y="166"/>
                      <a:pt x="53" y="231"/>
                      <a:pt x="100" y="244"/>
                    </a:cubicBezTo>
                    <a:cubicBezTo>
                      <a:pt x="149" y="257"/>
                      <a:pt x="185" y="259"/>
                      <a:pt x="225" y="226"/>
                    </a:cubicBezTo>
                    <a:cubicBezTo>
                      <a:pt x="263" y="194"/>
                      <a:pt x="262" y="146"/>
                      <a:pt x="263" y="102"/>
                    </a:cubicBezTo>
                    <a:cubicBezTo>
                      <a:pt x="263" y="81"/>
                      <a:pt x="272" y="68"/>
                      <a:pt x="261" y="47"/>
                    </a:cubicBezTo>
                    <a:cubicBezTo>
                      <a:pt x="253" y="31"/>
                      <a:pt x="236" y="15"/>
                      <a:pt x="227" y="0"/>
                    </a:cubicBezTo>
                    <a:cubicBezTo>
                      <a:pt x="227" y="15"/>
                      <a:pt x="235" y="30"/>
                      <a:pt x="236" y="46"/>
                    </a:cubicBezTo>
                    <a:cubicBezTo>
                      <a:pt x="238" y="68"/>
                      <a:pt x="235" y="89"/>
                      <a:pt x="230" y="110"/>
                    </a:cubicBezTo>
                    <a:cubicBezTo>
                      <a:pt x="219" y="153"/>
                      <a:pt x="225" y="184"/>
                      <a:pt x="176" y="201"/>
                    </a:cubicBezTo>
                    <a:cubicBezTo>
                      <a:pt x="163" y="205"/>
                      <a:pt x="144" y="217"/>
                      <a:pt x="130" y="215"/>
                    </a:cubicBezTo>
                    <a:cubicBezTo>
                      <a:pt x="111" y="213"/>
                      <a:pt x="103" y="189"/>
                      <a:pt x="89" y="177"/>
                    </a:cubicBezTo>
                    <a:cubicBezTo>
                      <a:pt x="65" y="158"/>
                      <a:pt x="24" y="164"/>
                      <a:pt x="2" y="159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86" name="Freeform 2263">
                <a:extLst>
                  <a:ext uri="{FF2B5EF4-FFF2-40B4-BE49-F238E27FC236}">
                    <a16:creationId xmlns:a16="http://schemas.microsoft.com/office/drawing/2014/main" id="{3FAAA8FB-4F65-DB49-95DA-057D06398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3004"/>
                <a:ext cx="399" cy="271"/>
              </a:xfrm>
              <a:custGeom>
                <a:avLst/>
                <a:gdLst>
                  <a:gd name="T0" fmla="*/ 767 w 231"/>
                  <a:gd name="T1" fmla="*/ 36202 h 147"/>
                  <a:gd name="T2" fmla="*/ 12853 w 231"/>
                  <a:gd name="T3" fmla="*/ 4137 h 147"/>
                  <a:gd name="T4" fmla="*/ 23121 w 231"/>
                  <a:gd name="T5" fmla="*/ 1442 h 147"/>
                  <a:gd name="T6" fmla="*/ 31600 w 231"/>
                  <a:gd name="T7" fmla="*/ 4900 h 147"/>
                  <a:gd name="T8" fmla="*/ 10913 w 231"/>
                  <a:gd name="T9" fmla="*/ 11351 h 147"/>
                  <a:gd name="T10" fmla="*/ 1325 w 231"/>
                  <a:gd name="T11" fmla="*/ 35243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" h="147">
                    <a:moveTo>
                      <a:pt x="6" y="147"/>
                    </a:moveTo>
                    <a:cubicBezTo>
                      <a:pt x="0" y="86"/>
                      <a:pt x="33" y="48"/>
                      <a:pt x="94" y="17"/>
                    </a:cubicBezTo>
                    <a:cubicBezTo>
                      <a:pt x="126" y="0"/>
                      <a:pt x="133" y="5"/>
                      <a:pt x="169" y="6"/>
                    </a:cubicBezTo>
                    <a:cubicBezTo>
                      <a:pt x="195" y="8"/>
                      <a:pt x="210" y="9"/>
                      <a:pt x="231" y="20"/>
                    </a:cubicBezTo>
                    <a:cubicBezTo>
                      <a:pt x="179" y="2"/>
                      <a:pt x="126" y="24"/>
                      <a:pt x="80" y="46"/>
                    </a:cubicBezTo>
                    <a:cubicBezTo>
                      <a:pt x="48" y="62"/>
                      <a:pt x="6" y="98"/>
                      <a:pt x="10" y="143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87" name="Freeform 2264">
                <a:extLst>
                  <a:ext uri="{FF2B5EF4-FFF2-40B4-BE49-F238E27FC236}">
                    <a16:creationId xmlns:a16="http://schemas.microsoft.com/office/drawing/2014/main" id="{8F8D4051-3D42-6A4F-A345-4237D5506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335"/>
                <a:ext cx="361" cy="232"/>
              </a:xfrm>
              <a:custGeom>
                <a:avLst/>
                <a:gdLst>
                  <a:gd name="T0" fmla="*/ 15454 w 209"/>
                  <a:gd name="T1" fmla="*/ 22185 h 126"/>
                  <a:gd name="T2" fmla="*/ 28626 w 209"/>
                  <a:gd name="T3" fmla="*/ 0 h 126"/>
                  <a:gd name="T4" fmla="*/ 16020 w 209"/>
                  <a:gd name="T5" fmla="*/ 25481 h 126"/>
                  <a:gd name="T6" fmla="*/ 0 w 209"/>
                  <a:gd name="T7" fmla="*/ 13633 h 126"/>
                  <a:gd name="T8" fmla="*/ 15454 w 209"/>
                  <a:gd name="T9" fmla="*/ 22185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9" h="126">
                    <a:moveTo>
                      <a:pt x="113" y="91"/>
                    </a:moveTo>
                    <a:cubicBezTo>
                      <a:pt x="181" y="68"/>
                      <a:pt x="204" y="26"/>
                      <a:pt x="209" y="0"/>
                    </a:cubicBezTo>
                    <a:cubicBezTo>
                      <a:pt x="204" y="57"/>
                      <a:pt x="187" y="85"/>
                      <a:pt x="117" y="105"/>
                    </a:cubicBezTo>
                    <a:cubicBezTo>
                      <a:pt x="46" y="126"/>
                      <a:pt x="19" y="91"/>
                      <a:pt x="0" y="56"/>
                    </a:cubicBezTo>
                    <a:cubicBezTo>
                      <a:pt x="24" y="78"/>
                      <a:pt x="61" y="107"/>
                      <a:pt x="113" y="91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88" name="Freeform 2265">
                <a:extLst>
                  <a:ext uri="{FF2B5EF4-FFF2-40B4-BE49-F238E27FC236}">
                    <a16:creationId xmlns:a16="http://schemas.microsoft.com/office/drawing/2014/main" id="{DF9CDCB9-EAB5-C843-84B9-24935A75A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3282"/>
                <a:ext cx="238" cy="323"/>
              </a:xfrm>
              <a:custGeom>
                <a:avLst/>
                <a:gdLst>
                  <a:gd name="T0" fmla="*/ 18595 w 138"/>
                  <a:gd name="T1" fmla="*/ 0 h 176"/>
                  <a:gd name="T2" fmla="*/ 0 w 138"/>
                  <a:gd name="T3" fmla="*/ 41575 h 176"/>
                  <a:gd name="T4" fmla="*/ 18595 w 138"/>
                  <a:gd name="T5" fmla="*/ 0 h 1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176">
                    <a:moveTo>
                      <a:pt x="138" y="0"/>
                    </a:moveTo>
                    <a:cubicBezTo>
                      <a:pt x="136" y="37"/>
                      <a:pt x="115" y="169"/>
                      <a:pt x="0" y="176"/>
                    </a:cubicBezTo>
                    <a:cubicBezTo>
                      <a:pt x="33" y="165"/>
                      <a:pt x="111" y="134"/>
                      <a:pt x="138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89" name="Freeform 2266">
                <a:extLst>
                  <a:ext uri="{FF2B5EF4-FFF2-40B4-BE49-F238E27FC236}">
                    <a16:creationId xmlns:a16="http://schemas.microsoft.com/office/drawing/2014/main" id="{DC2DAE0B-4C64-9C4D-8CDA-3C0B44069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3"/>
                <a:ext cx="746" cy="737"/>
              </a:xfrm>
              <a:custGeom>
                <a:avLst/>
                <a:gdLst>
                  <a:gd name="T0" fmla="*/ 15758 w 432"/>
                  <a:gd name="T1" fmla="*/ 10063 h 401"/>
                  <a:gd name="T2" fmla="*/ 2473 w 432"/>
                  <a:gd name="T3" fmla="*/ 56539 h 401"/>
                  <a:gd name="T4" fmla="*/ 32321 w 432"/>
                  <a:gd name="T5" fmla="*/ 94507 h 401"/>
                  <a:gd name="T6" fmla="*/ 53113 w 432"/>
                  <a:gd name="T7" fmla="*/ 78286 h 401"/>
                  <a:gd name="T8" fmla="*/ 58602 w 432"/>
                  <a:gd name="T9" fmla="*/ 41943 h 401"/>
                  <a:gd name="T10" fmla="*/ 25138 w 432"/>
                  <a:gd name="T11" fmla="*/ 5104 h 401"/>
                  <a:gd name="T12" fmla="*/ 15758 w 432"/>
                  <a:gd name="T13" fmla="*/ 10063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1">
                    <a:moveTo>
                      <a:pt x="115" y="42"/>
                    </a:moveTo>
                    <a:cubicBezTo>
                      <a:pt x="44" y="73"/>
                      <a:pt x="0" y="168"/>
                      <a:pt x="18" y="236"/>
                    </a:cubicBezTo>
                    <a:cubicBezTo>
                      <a:pt x="41" y="323"/>
                      <a:pt x="153" y="387"/>
                      <a:pt x="237" y="395"/>
                    </a:cubicBezTo>
                    <a:cubicBezTo>
                      <a:pt x="302" y="401"/>
                      <a:pt x="351" y="383"/>
                      <a:pt x="389" y="327"/>
                    </a:cubicBezTo>
                    <a:cubicBezTo>
                      <a:pt x="419" y="283"/>
                      <a:pt x="432" y="229"/>
                      <a:pt x="429" y="175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7"/>
                      <a:pt x="139" y="32"/>
                      <a:pt x="115" y="42"/>
                    </a:cubicBezTo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90" name="Freeform 2267">
                <a:extLst>
                  <a:ext uri="{FF2B5EF4-FFF2-40B4-BE49-F238E27FC236}">
                    <a16:creationId xmlns:a16="http://schemas.microsoft.com/office/drawing/2014/main" id="{12521BB1-9DF0-BC46-A581-A2230F5AC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91" name="Oval 2268">
                <a:extLst>
                  <a:ext uri="{FF2B5EF4-FFF2-40B4-BE49-F238E27FC236}">
                    <a16:creationId xmlns:a16="http://schemas.microsoft.com/office/drawing/2014/main" id="{23C623D6-0239-1645-A168-FDC597DF1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3006"/>
                <a:ext cx="57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92" name="Oval 2269">
                <a:extLst>
                  <a:ext uri="{FF2B5EF4-FFF2-40B4-BE49-F238E27FC236}">
                    <a16:creationId xmlns:a16="http://schemas.microsoft.com/office/drawing/2014/main" id="{084F7E3F-30F6-5C4D-90CB-E5E4D5293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" y="3003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93" name="Oval 2270">
                <a:extLst>
                  <a:ext uri="{FF2B5EF4-FFF2-40B4-BE49-F238E27FC236}">
                    <a16:creationId xmlns:a16="http://schemas.microsoft.com/office/drawing/2014/main" id="{7834FC95-ACC3-1F4C-B0FD-968483128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3049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680" name="ZoneTexte 714">
              <a:extLst>
                <a:ext uri="{FF2B5EF4-FFF2-40B4-BE49-F238E27FC236}">
                  <a16:creationId xmlns:a16="http://schemas.microsoft.com/office/drawing/2014/main" id="{EB4C3181-8B9B-434B-82B4-23B222895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2644" y="3842950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LBi</a:t>
              </a:r>
              <a:endParaRPr lang="en-US" altLang="fr-FR" sz="1200"/>
            </a:p>
          </p:txBody>
        </p:sp>
      </p:grpSp>
      <p:grpSp>
        <p:nvGrpSpPr>
          <p:cNvPr id="27657" name="Groupe 19">
            <a:extLst>
              <a:ext uri="{FF2B5EF4-FFF2-40B4-BE49-F238E27FC236}">
                <a16:creationId xmlns:a16="http://schemas.microsoft.com/office/drawing/2014/main" id="{116480F0-27B2-6947-8FF0-25367CB1D5B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27677" name="Image 20">
              <a:extLst>
                <a:ext uri="{FF2B5EF4-FFF2-40B4-BE49-F238E27FC236}">
                  <a16:creationId xmlns:a16="http://schemas.microsoft.com/office/drawing/2014/main" id="{639FB5FE-F25F-C24F-BE08-20618DFB7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E1C7215F-DBEE-C742-9AAC-10071EB0CBA2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sp>
        <p:nvSpPr>
          <p:cNvPr id="359" name="Rectangle 358">
            <a:extLst>
              <a:ext uri="{FF2B5EF4-FFF2-40B4-BE49-F238E27FC236}">
                <a16:creationId xmlns:a16="http://schemas.microsoft.com/office/drawing/2014/main" id="{B6C55EE0-20F5-BB41-867F-7861709AF381}"/>
              </a:ext>
            </a:extLst>
          </p:cNvPr>
          <p:cNvSpPr/>
          <p:nvPr/>
        </p:nvSpPr>
        <p:spPr>
          <a:xfrm>
            <a:off x="19050" y="-49213"/>
            <a:ext cx="3616325" cy="595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-home message</a:t>
            </a:r>
          </a:p>
        </p:txBody>
      </p:sp>
      <p:pic>
        <p:nvPicPr>
          <p:cNvPr id="27659" name="Image 6">
            <a:extLst>
              <a:ext uri="{FF2B5EF4-FFF2-40B4-BE49-F238E27FC236}">
                <a16:creationId xmlns:a16="http://schemas.microsoft.com/office/drawing/2014/main" id="{338700C6-B24C-4A4B-9B47-8BDDC0DAF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1016000"/>
            <a:ext cx="391477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E83526-FAB4-D74E-8D5C-71E0DE1AB3F7}"/>
              </a:ext>
            </a:extLst>
          </p:cNvPr>
          <p:cNvSpPr/>
          <p:nvPr/>
        </p:nvSpPr>
        <p:spPr>
          <a:xfrm>
            <a:off x="5597525" y="1482725"/>
            <a:ext cx="536575" cy="4635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361" name="TextBox 47">
            <a:extLst>
              <a:ext uri="{FF2B5EF4-FFF2-40B4-BE49-F238E27FC236}">
                <a16:creationId xmlns:a16="http://schemas.microsoft.com/office/drawing/2014/main" id="{4BE01DA8-883E-DD46-B1D2-E271EE287F62}"/>
              </a:ext>
            </a:extLst>
          </p:cNvPr>
          <p:cNvSpPr txBox="1"/>
          <p:nvPr/>
        </p:nvSpPr>
        <p:spPr>
          <a:xfrm>
            <a:off x="5229225" y="4237038"/>
            <a:ext cx="3759200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In </a:t>
            </a:r>
            <a:r>
              <a:rPr lang="fr-FR" dirty="0" err="1"/>
              <a:t>early</a:t>
            </a:r>
            <a:r>
              <a:rPr lang="fr-FR" dirty="0"/>
              <a:t> </a:t>
            </a:r>
            <a:r>
              <a:rPr lang="fr-FR" dirty="0" err="1"/>
              <a:t>infected</a:t>
            </a:r>
            <a:r>
              <a:rPr lang="fr-FR" dirty="0"/>
              <a:t> </a:t>
            </a:r>
            <a:r>
              <a:rPr lang="fr-FR" dirty="0" err="1"/>
              <a:t>larvae</a:t>
            </a:r>
            <a:r>
              <a:rPr lang="fr-FR" dirty="0"/>
              <a:t>: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innate</a:t>
            </a:r>
            <a:r>
              <a:rPr lang="fr-FR" dirty="0"/>
              <a:t> immune </a:t>
            </a:r>
            <a:r>
              <a:rPr lang="fr-FR" dirty="0" err="1"/>
              <a:t>responses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signs</a:t>
            </a:r>
            <a:r>
              <a:rPr lang="fr-FR" dirty="0"/>
              <a:t> of inflammation</a:t>
            </a:r>
          </a:p>
        </p:txBody>
      </p:sp>
      <p:sp>
        <p:nvSpPr>
          <p:cNvPr id="363" name="Rounded Rectangle 278">
            <a:extLst>
              <a:ext uri="{FF2B5EF4-FFF2-40B4-BE49-F238E27FC236}">
                <a16:creationId xmlns:a16="http://schemas.microsoft.com/office/drawing/2014/main" id="{169120E6-680A-6C4A-A2DE-D4E260433176}"/>
              </a:ext>
            </a:extLst>
          </p:cNvPr>
          <p:cNvSpPr/>
          <p:nvPr/>
        </p:nvSpPr>
        <p:spPr>
          <a:xfrm>
            <a:off x="2668588" y="4237038"/>
            <a:ext cx="16589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Inflammatory reaction</a:t>
            </a:r>
          </a:p>
        </p:txBody>
      </p:sp>
      <p:sp>
        <p:nvSpPr>
          <p:cNvPr id="364" name="TextBox 352">
            <a:extLst>
              <a:ext uri="{FF2B5EF4-FFF2-40B4-BE49-F238E27FC236}">
                <a16:creationId xmlns:a16="http://schemas.microsoft.com/office/drawing/2014/main" id="{42DBCACC-86C6-6648-87F3-3EC57F116F14}"/>
              </a:ext>
            </a:extLst>
          </p:cNvPr>
          <p:cNvSpPr txBox="1"/>
          <p:nvPr/>
        </p:nvSpPr>
        <p:spPr>
          <a:xfrm>
            <a:off x="2559050" y="5245100"/>
            <a:ext cx="674688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i="1" dirty="0"/>
              <a:t>Il-6</a:t>
            </a:r>
          </a:p>
          <a:p>
            <a:pPr>
              <a:defRPr/>
            </a:pPr>
            <a:r>
              <a:rPr lang="fr-FR" sz="1400" i="1" dirty="0" err="1"/>
              <a:t>Tgf</a:t>
            </a:r>
            <a:r>
              <a:rPr lang="fr-FR" sz="1400" i="1" dirty="0"/>
              <a:t>-</a:t>
            </a:r>
            <a:r>
              <a:rPr lang="el-GR" sz="1400" i="1" dirty="0"/>
              <a:t>β</a:t>
            </a:r>
            <a:endParaRPr lang="fr-FR" sz="1400" i="1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2C88ACF-B0A8-FF46-8A1E-99D63B4B065F}"/>
              </a:ext>
            </a:extLst>
          </p:cNvPr>
          <p:cNvCxnSpPr/>
          <p:nvPr/>
        </p:nvCxnSpPr>
        <p:spPr>
          <a:xfrm flipV="1">
            <a:off x="1474788" y="5937250"/>
            <a:ext cx="111125" cy="1031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Connecteur droit avec flèche 369">
            <a:extLst>
              <a:ext uri="{FF2B5EF4-FFF2-40B4-BE49-F238E27FC236}">
                <a16:creationId xmlns:a16="http://schemas.microsoft.com/office/drawing/2014/main" id="{DC211343-98EF-F54C-9E79-145E86A8EEEA}"/>
              </a:ext>
            </a:extLst>
          </p:cNvPr>
          <p:cNvCxnSpPr/>
          <p:nvPr/>
        </p:nvCxnSpPr>
        <p:spPr>
          <a:xfrm flipV="1">
            <a:off x="2995613" y="5299075"/>
            <a:ext cx="111125" cy="1031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Connecteur droit avec flèche 370">
            <a:extLst>
              <a:ext uri="{FF2B5EF4-FFF2-40B4-BE49-F238E27FC236}">
                <a16:creationId xmlns:a16="http://schemas.microsoft.com/office/drawing/2014/main" id="{89F65275-9372-1242-A4E9-72620F326865}"/>
              </a:ext>
            </a:extLst>
          </p:cNvPr>
          <p:cNvCxnSpPr/>
          <p:nvPr/>
        </p:nvCxnSpPr>
        <p:spPr>
          <a:xfrm>
            <a:off x="1770063" y="5705475"/>
            <a:ext cx="115887" cy="1063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Curved Connector 19">
            <a:extLst>
              <a:ext uri="{FF2B5EF4-FFF2-40B4-BE49-F238E27FC236}">
                <a16:creationId xmlns:a16="http://schemas.microsoft.com/office/drawing/2014/main" id="{26BFC1E3-42CB-E747-8D3C-6B981D85D559}"/>
              </a:ext>
            </a:extLst>
          </p:cNvPr>
          <p:cNvCxnSpPr>
            <a:cxnSpLocks/>
            <a:stCxn id="375" idx="1"/>
          </p:cNvCxnSpPr>
          <p:nvPr/>
        </p:nvCxnSpPr>
        <p:spPr>
          <a:xfrm rot="10800000" flipV="1">
            <a:off x="1944688" y="1158875"/>
            <a:ext cx="841375" cy="170180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68" name="Groupe 373">
            <a:extLst>
              <a:ext uri="{FF2B5EF4-FFF2-40B4-BE49-F238E27FC236}">
                <a16:creationId xmlns:a16="http://schemas.microsoft.com/office/drawing/2014/main" id="{6F59D1EC-BD5E-CA45-816E-E8EBBF1F6BCC}"/>
              </a:ext>
            </a:extLst>
          </p:cNvPr>
          <p:cNvGrpSpPr>
            <a:grpSpLocks/>
          </p:cNvGrpSpPr>
          <p:nvPr/>
        </p:nvGrpSpPr>
        <p:grpSpPr bwMode="auto">
          <a:xfrm>
            <a:off x="2786063" y="712788"/>
            <a:ext cx="1985962" cy="865187"/>
            <a:chOff x="5106988" y="739775"/>
            <a:chExt cx="1986388" cy="865189"/>
          </a:xfrm>
        </p:grpSpPr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0BF1142F-8D77-D14D-A15A-C1D4C2FCC6EF}"/>
                </a:ext>
              </a:extLst>
            </p:cNvPr>
            <p:cNvSpPr/>
            <p:nvPr/>
          </p:nvSpPr>
          <p:spPr>
            <a:xfrm>
              <a:off x="5106988" y="765175"/>
              <a:ext cx="1894293" cy="8397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27672" name="Group 9">
              <a:extLst>
                <a:ext uri="{FF2B5EF4-FFF2-40B4-BE49-F238E27FC236}">
                  <a16:creationId xmlns:a16="http://schemas.microsoft.com/office/drawing/2014/main" id="{4FF771F5-F286-D843-A0DB-A32185F722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9066" y="923926"/>
              <a:ext cx="622300" cy="681038"/>
              <a:chOff x="5212314" y="970998"/>
              <a:chExt cx="623447" cy="681658"/>
            </a:xfrm>
          </p:grpSpPr>
          <p:pic>
            <p:nvPicPr>
              <p:cNvPr id="27675" name="Picture 2" descr="Résultat de recherche d'images pour &quot;bacteria cartoon&quot;">
                <a:extLst>
                  <a:ext uri="{FF2B5EF4-FFF2-40B4-BE49-F238E27FC236}">
                    <a16:creationId xmlns:a16="http://schemas.microsoft.com/office/drawing/2014/main" id="{2164A2B3-D838-D546-82A4-3A39119CA1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2314" y="970998"/>
                <a:ext cx="623447" cy="681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0" name="Flowchart: Merge 283">
                <a:extLst>
                  <a:ext uri="{FF2B5EF4-FFF2-40B4-BE49-F238E27FC236}">
                    <a16:creationId xmlns:a16="http://schemas.microsoft.com/office/drawing/2014/main" id="{8CA0E03B-6B29-0143-A6B2-A3F2594AE98D}"/>
                  </a:ext>
                </a:extLst>
              </p:cNvPr>
              <p:cNvSpPr/>
              <p:nvPr/>
            </p:nvSpPr>
            <p:spPr>
              <a:xfrm>
                <a:off x="5435038" y="1388890"/>
                <a:ext cx="152714" cy="131883"/>
              </a:xfrm>
              <a:prstGeom prst="flowChartMerg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27673" name="TextBox 23">
              <a:extLst>
                <a:ext uri="{FF2B5EF4-FFF2-40B4-BE49-F238E27FC236}">
                  <a16:creationId xmlns:a16="http://schemas.microsoft.com/office/drawing/2014/main" id="{DD8CACD4-280F-044F-B6F1-B0543A868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8600" y="739775"/>
              <a:ext cx="9477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1400"/>
                <a:t>Pathogens</a:t>
              </a:r>
              <a:endParaRPr lang="fr-FR" altLang="fr-FR" sz="1600"/>
            </a:p>
          </p:txBody>
        </p:sp>
        <p:sp>
          <p:nvSpPr>
            <p:cNvPr id="27674" name="ZoneTexte 377">
              <a:extLst>
                <a:ext uri="{FF2B5EF4-FFF2-40B4-BE49-F238E27FC236}">
                  <a16:creationId xmlns:a16="http://schemas.microsoft.com/office/drawing/2014/main" id="{EB1713EF-626C-BF42-8A74-943CBA2BB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74" y="1023376"/>
              <a:ext cx="14228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400" i="1"/>
                <a:t>A. salmonicida achromongenes</a:t>
              </a:r>
            </a:p>
          </p:txBody>
        </p:sp>
      </p:grpSp>
      <p:sp>
        <p:nvSpPr>
          <p:cNvPr id="381" name="ZoneTexte 380">
            <a:extLst>
              <a:ext uri="{FF2B5EF4-FFF2-40B4-BE49-F238E27FC236}">
                <a16:creationId xmlns:a16="http://schemas.microsoft.com/office/drawing/2014/main" id="{A3564EE1-8D8F-3740-9046-78FAD230AABD}"/>
              </a:ext>
            </a:extLst>
          </p:cNvPr>
          <p:cNvSpPr txBox="1"/>
          <p:nvPr/>
        </p:nvSpPr>
        <p:spPr>
          <a:xfrm>
            <a:off x="8702675" y="6529388"/>
            <a:ext cx="417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</a:t>
            </a:r>
          </a:p>
        </p:txBody>
      </p:sp>
      <p:sp>
        <p:nvSpPr>
          <p:cNvPr id="382" name="TextBox 350">
            <a:extLst>
              <a:ext uri="{FF2B5EF4-FFF2-40B4-BE49-F238E27FC236}">
                <a16:creationId xmlns:a16="http://schemas.microsoft.com/office/drawing/2014/main" id="{F3F5E92A-2BD6-D74E-83E5-10E48E98703B}"/>
              </a:ext>
            </a:extLst>
          </p:cNvPr>
          <p:cNvSpPr txBox="1"/>
          <p:nvPr/>
        </p:nvSpPr>
        <p:spPr>
          <a:xfrm>
            <a:off x="165100" y="1873250"/>
            <a:ext cx="1770063" cy="523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/>
              <a:t>Recognition by Innate immune effectors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08200C2-23F4-B447-A1B8-0AB7179493B6}"/>
              </a:ext>
            </a:extLst>
          </p:cNvPr>
          <p:cNvSpPr txBox="1"/>
          <p:nvPr/>
        </p:nvSpPr>
        <p:spPr>
          <a:xfrm>
            <a:off x="488950" y="731838"/>
            <a:ext cx="1736725" cy="369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BE" dirty="0" err="1">
                <a:solidFill>
                  <a:schemeClr val="accent3">
                    <a:lumMod val="50000"/>
                  </a:schemeClr>
                </a:solidFill>
              </a:rPr>
              <a:t>Innate</a:t>
            </a:r>
            <a:r>
              <a:rPr lang="fr-BE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3">
                    <a:lumMod val="50000"/>
                  </a:schemeClr>
                </a:solidFill>
              </a:rPr>
              <a:t>immunity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8674" name="Groupe 5">
            <a:extLst>
              <a:ext uri="{FF2B5EF4-FFF2-40B4-BE49-F238E27FC236}">
                <a16:creationId xmlns:a16="http://schemas.microsoft.com/office/drawing/2014/main" id="{C41D2953-3B9E-794E-8B42-83D8DF42DE5F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3222625"/>
            <a:ext cx="477837" cy="541338"/>
            <a:chOff x="8077200" y="1903413"/>
            <a:chExt cx="477838" cy="541337"/>
          </a:xfrm>
        </p:grpSpPr>
        <p:grpSp>
          <p:nvGrpSpPr>
            <p:cNvPr id="28868" name="Group 200">
              <a:extLst>
                <a:ext uri="{FF2B5EF4-FFF2-40B4-BE49-F238E27FC236}">
                  <a16:creationId xmlns:a16="http://schemas.microsoft.com/office/drawing/2014/main" id="{7B055CC1-BBD9-1949-80FF-D060E1D49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1903413"/>
              <a:ext cx="477838" cy="541337"/>
              <a:chOff x="4017" y="792"/>
              <a:chExt cx="683" cy="773"/>
            </a:xfrm>
          </p:grpSpPr>
          <p:sp>
            <p:nvSpPr>
              <p:cNvPr id="28870" name="Freeform 201">
                <a:extLst>
                  <a:ext uri="{FF2B5EF4-FFF2-40B4-BE49-F238E27FC236}">
                    <a16:creationId xmlns:a16="http://schemas.microsoft.com/office/drawing/2014/main" id="{094E9AF9-8299-B145-B578-8651BEFEA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792"/>
                <a:ext cx="683" cy="773"/>
              </a:xfrm>
              <a:custGeom>
                <a:avLst/>
                <a:gdLst>
                  <a:gd name="T0" fmla="*/ 30675 w 273"/>
                  <a:gd name="T1" fmla="*/ 1064887 h 290"/>
                  <a:gd name="T2" fmla="*/ 514209 w 273"/>
                  <a:gd name="T3" fmla="*/ 1961834 h 290"/>
                  <a:gd name="T4" fmla="*/ 974764 w 273"/>
                  <a:gd name="T5" fmla="*/ 1534357 h 290"/>
                  <a:gd name="T6" fmla="*/ 1040422 w 273"/>
                  <a:gd name="T7" fmla="*/ 910277 h 290"/>
                  <a:gd name="T8" fmla="*/ 682967 w 273"/>
                  <a:gd name="T9" fmla="*/ 122326 h 290"/>
                  <a:gd name="T10" fmla="*/ 30675 w 273"/>
                  <a:gd name="T11" fmla="*/ 1064887 h 2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3" h="290">
                    <a:moveTo>
                      <a:pt x="8" y="157"/>
                    </a:moveTo>
                    <a:cubicBezTo>
                      <a:pt x="9" y="226"/>
                      <a:pt x="73" y="290"/>
                      <a:pt x="134" y="289"/>
                    </a:cubicBezTo>
                    <a:cubicBezTo>
                      <a:pt x="195" y="287"/>
                      <a:pt x="241" y="254"/>
                      <a:pt x="254" y="226"/>
                    </a:cubicBezTo>
                    <a:cubicBezTo>
                      <a:pt x="268" y="198"/>
                      <a:pt x="273" y="157"/>
                      <a:pt x="271" y="134"/>
                    </a:cubicBezTo>
                    <a:cubicBezTo>
                      <a:pt x="264" y="72"/>
                      <a:pt x="236" y="36"/>
                      <a:pt x="178" y="18"/>
                    </a:cubicBezTo>
                    <a:cubicBezTo>
                      <a:pt x="121" y="0"/>
                      <a:pt x="0" y="7"/>
                      <a:pt x="8" y="157"/>
                    </a:cubicBezTo>
                    <a:close/>
                  </a:path>
                </a:pathLst>
              </a:custGeom>
              <a:solidFill>
                <a:srgbClr val="B0D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71" name="Freeform 202">
                <a:extLst>
                  <a:ext uri="{FF2B5EF4-FFF2-40B4-BE49-F238E27FC236}">
                    <a16:creationId xmlns:a16="http://schemas.microsoft.com/office/drawing/2014/main" id="{502E56F9-AF21-8646-909A-CE81123DF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" y="949"/>
                <a:ext cx="285" cy="531"/>
              </a:xfrm>
              <a:custGeom>
                <a:avLst/>
                <a:gdLst>
                  <a:gd name="T0" fmla="*/ 225908 w 114"/>
                  <a:gd name="T1" fmla="*/ 0 h 199"/>
                  <a:gd name="T2" fmla="*/ 313283 w 114"/>
                  <a:gd name="T3" fmla="*/ 337113 h 199"/>
                  <a:gd name="T4" fmla="*/ 366220 w 114"/>
                  <a:gd name="T5" fmla="*/ 629825 h 199"/>
                  <a:gd name="T6" fmla="*/ 393875 w 114"/>
                  <a:gd name="T7" fmla="*/ 1076772 h 199"/>
                  <a:gd name="T8" fmla="*/ 122083 w 114"/>
                  <a:gd name="T9" fmla="*/ 1344577 h 199"/>
                  <a:gd name="T10" fmla="*/ 0 w 114"/>
                  <a:gd name="T11" fmla="*/ 1151035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" h="199">
                    <a:moveTo>
                      <a:pt x="59" y="0"/>
                    </a:moveTo>
                    <a:cubicBezTo>
                      <a:pt x="70" y="16"/>
                      <a:pt x="79" y="30"/>
                      <a:pt x="82" y="49"/>
                    </a:cubicBezTo>
                    <a:cubicBezTo>
                      <a:pt x="85" y="66"/>
                      <a:pt x="89" y="77"/>
                      <a:pt x="96" y="92"/>
                    </a:cubicBezTo>
                    <a:cubicBezTo>
                      <a:pt x="106" y="113"/>
                      <a:pt x="114" y="134"/>
                      <a:pt x="103" y="157"/>
                    </a:cubicBezTo>
                    <a:cubicBezTo>
                      <a:pt x="94" y="175"/>
                      <a:pt x="51" y="194"/>
                      <a:pt x="32" y="196"/>
                    </a:cubicBezTo>
                    <a:cubicBezTo>
                      <a:pt x="10" y="199"/>
                      <a:pt x="20" y="178"/>
                      <a:pt x="0" y="168"/>
                    </a:cubicBezTo>
                  </a:path>
                </a:pathLst>
              </a:custGeom>
              <a:solidFill>
                <a:srgbClr val="6BB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72" name="Freeform 203">
                <a:extLst>
                  <a:ext uri="{FF2B5EF4-FFF2-40B4-BE49-F238E27FC236}">
                    <a16:creationId xmlns:a16="http://schemas.microsoft.com/office/drawing/2014/main" id="{848EC714-EF45-B049-B1D1-D1AC25D40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811"/>
                <a:ext cx="525" cy="704"/>
              </a:xfrm>
              <a:custGeom>
                <a:avLst/>
                <a:gdLst>
                  <a:gd name="T0" fmla="*/ 76488 w 210"/>
                  <a:gd name="T1" fmla="*/ 1051157 h 264"/>
                  <a:gd name="T2" fmla="*/ 686845 w 210"/>
                  <a:gd name="T3" fmla="*/ 150643 h 264"/>
                  <a:gd name="T4" fmla="*/ 801563 w 210"/>
                  <a:gd name="T5" fmla="*/ 253099 h 264"/>
                  <a:gd name="T6" fmla="*/ 645833 w 210"/>
                  <a:gd name="T7" fmla="*/ 115051 h 264"/>
                  <a:gd name="T8" fmla="*/ 30595 w 210"/>
                  <a:gd name="T9" fmla="*/ 1015560 h 264"/>
                  <a:gd name="T10" fmla="*/ 313283 w 210"/>
                  <a:gd name="T11" fmla="*/ 1799816 h 264"/>
                  <a:gd name="T12" fmla="*/ 76488 w 210"/>
                  <a:gd name="T13" fmla="*/ 1051157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0" h="264">
                    <a:moveTo>
                      <a:pt x="20" y="154"/>
                    </a:moveTo>
                    <a:cubicBezTo>
                      <a:pt x="12" y="11"/>
                      <a:pt x="125" y="5"/>
                      <a:pt x="180" y="22"/>
                    </a:cubicBezTo>
                    <a:cubicBezTo>
                      <a:pt x="189" y="25"/>
                      <a:pt x="203" y="33"/>
                      <a:pt x="210" y="37"/>
                    </a:cubicBezTo>
                    <a:cubicBezTo>
                      <a:pt x="199" y="29"/>
                      <a:pt x="185" y="22"/>
                      <a:pt x="169" y="17"/>
                    </a:cubicBezTo>
                    <a:cubicBezTo>
                      <a:pt x="114" y="0"/>
                      <a:pt x="0" y="7"/>
                      <a:pt x="8" y="149"/>
                    </a:cubicBezTo>
                    <a:cubicBezTo>
                      <a:pt x="8" y="198"/>
                      <a:pt x="41" y="244"/>
                      <a:pt x="82" y="264"/>
                    </a:cubicBezTo>
                    <a:cubicBezTo>
                      <a:pt x="49" y="241"/>
                      <a:pt x="21" y="195"/>
                      <a:pt x="20" y="154"/>
                    </a:cubicBezTo>
                    <a:close/>
                  </a:path>
                </a:pathLst>
              </a:custGeom>
              <a:solidFill>
                <a:srgbClr val="E1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73" name="Freeform 204">
                <a:extLst>
                  <a:ext uri="{FF2B5EF4-FFF2-40B4-BE49-F238E27FC236}">
                    <a16:creationId xmlns:a16="http://schemas.microsoft.com/office/drawing/2014/main" id="{52E7AF47-3906-0542-8E24-EDE7A8554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859"/>
                <a:ext cx="440" cy="688"/>
              </a:xfrm>
              <a:custGeom>
                <a:avLst/>
                <a:gdLst>
                  <a:gd name="T0" fmla="*/ 664063 w 176"/>
                  <a:gd name="T1" fmla="*/ 749056 h 258"/>
                  <a:gd name="T2" fmla="*/ 332813 w 176"/>
                  <a:gd name="T3" fmla="*/ 7531 h 258"/>
                  <a:gd name="T4" fmla="*/ 317395 w 176"/>
                  <a:gd name="T5" fmla="*/ 0 h 258"/>
                  <a:gd name="T6" fmla="*/ 554220 w 176"/>
                  <a:gd name="T7" fmla="*/ 702941 h 258"/>
                  <a:gd name="T8" fmla="*/ 534188 w 176"/>
                  <a:gd name="T9" fmla="*/ 1301411 h 258"/>
                  <a:gd name="T10" fmla="*/ 419925 w 176"/>
                  <a:gd name="T11" fmla="*/ 1534429 h 258"/>
                  <a:gd name="T12" fmla="*/ 88675 w 176"/>
                  <a:gd name="T13" fmla="*/ 1705963 h 258"/>
                  <a:gd name="T14" fmla="*/ 0 w 176"/>
                  <a:gd name="T15" fmla="*/ 1690432 h 258"/>
                  <a:gd name="T16" fmla="*/ 164845 w 176"/>
                  <a:gd name="T17" fmla="*/ 1759517 h 258"/>
                  <a:gd name="T18" fmla="*/ 603050 w 176"/>
                  <a:gd name="T19" fmla="*/ 1342429 h 258"/>
                  <a:gd name="T20" fmla="*/ 664063 w 176"/>
                  <a:gd name="T21" fmla="*/ 749056 h 2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258">
                    <a:moveTo>
                      <a:pt x="174" y="110"/>
                    </a:moveTo>
                    <a:cubicBezTo>
                      <a:pt x="167" y="52"/>
                      <a:pt x="141" y="18"/>
                      <a:pt x="87" y="1"/>
                    </a:cubicBezTo>
                    <a:cubicBezTo>
                      <a:pt x="85" y="1"/>
                      <a:pt x="84" y="0"/>
                      <a:pt x="83" y="0"/>
                    </a:cubicBezTo>
                    <a:cubicBezTo>
                      <a:pt x="126" y="18"/>
                      <a:pt x="139" y="52"/>
                      <a:pt x="145" y="103"/>
                    </a:cubicBezTo>
                    <a:cubicBezTo>
                      <a:pt x="147" y="125"/>
                      <a:pt x="152" y="165"/>
                      <a:pt x="140" y="191"/>
                    </a:cubicBezTo>
                    <a:cubicBezTo>
                      <a:pt x="134" y="202"/>
                      <a:pt x="125" y="214"/>
                      <a:pt x="110" y="225"/>
                    </a:cubicBezTo>
                    <a:cubicBezTo>
                      <a:pt x="89" y="240"/>
                      <a:pt x="56" y="250"/>
                      <a:pt x="23" y="250"/>
                    </a:cubicBezTo>
                    <a:cubicBezTo>
                      <a:pt x="15" y="251"/>
                      <a:pt x="8" y="250"/>
                      <a:pt x="0" y="248"/>
                    </a:cubicBezTo>
                    <a:cubicBezTo>
                      <a:pt x="14" y="255"/>
                      <a:pt x="29" y="258"/>
                      <a:pt x="43" y="258"/>
                    </a:cubicBezTo>
                    <a:cubicBezTo>
                      <a:pt x="101" y="256"/>
                      <a:pt x="145" y="223"/>
                      <a:pt x="158" y="197"/>
                    </a:cubicBezTo>
                    <a:cubicBezTo>
                      <a:pt x="171" y="170"/>
                      <a:pt x="176" y="132"/>
                      <a:pt x="174" y="110"/>
                    </a:cubicBezTo>
                    <a:close/>
                  </a:path>
                </a:pathLst>
              </a:custGeom>
              <a:solidFill>
                <a:srgbClr val="6BB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74" name="Freeform 205">
                <a:extLst>
                  <a:ext uri="{FF2B5EF4-FFF2-40B4-BE49-F238E27FC236}">
                    <a16:creationId xmlns:a16="http://schemas.microsoft.com/office/drawing/2014/main" id="{C192F03D-1635-CD4A-BA13-7B5298433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875"/>
                <a:ext cx="580" cy="674"/>
              </a:xfrm>
              <a:custGeom>
                <a:avLst/>
                <a:gdLst>
                  <a:gd name="T0" fmla="*/ 408988 w 232"/>
                  <a:gd name="T1" fmla="*/ 33292 h 253"/>
                  <a:gd name="T2" fmla="*/ 30595 w 232"/>
                  <a:gd name="T3" fmla="*/ 837177 h 253"/>
                  <a:gd name="T4" fmla="*/ 564770 w 232"/>
                  <a:gd name="T5" fmla="*/ 1527423 h 253"/>
                  <a:gd name="T6" fmla="*/ 709970 w 232"/>
                  <a:gd name="T7" fmla="*/ 715340 h 253"/>
                  <a:gd name="T8" fmla="*/ 408988 w 232"/>
                  <a:gd name="T9" fmla="*/ 33292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253">
                    <a:moveTo>
                      <a:pt x="107" y="5"/>
                    </a:moveTo>
                    <a:cubicBezTo>
                      <a:pt x="56" y="0"/>
                      <a:pt x="0" y="60"/>
                      <a:pt x="8" y="124"/>
                    </a:cubicBezTo>
                    <a:cubicBezTo>
                      <a:pt x="16" y="188"/>
                      <a:pt x="77" y="253"/>
                      <a:pt x="148" y="226"/>
                    </a:cubicBezTo>
                    <a:cubicBezTo>
                      <a:pt x="232" y="195"/>
                      <a:pt x="196" y="127"/>
                      <a:pt x="186" y="106"/>
                    </a:cubicBezTo>
                    <a:cubicBezTo>
                      <a:pt x="176" y="84"/>
                      <a:pt x="193" y="13"/>
                      <a:pt x="107" y="5"/>
                    </a:cubicBezTo>
                    <a:close/>
                  </a:path>
                </a:pathLst>
              </a:custGeom>
              <a:solidFill>
                <a:srgbClr val="BB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75" name="Freeform 206">
                <a:extLst>
                  <a:ext uri="{FF2B5EF4-FFF2-40B4-BE49-F238E27FC236}">
                    <a16:creationId xmlns:a16="http://schemas.microsoft.com/office/drawing/2014/main" id="{BBD40A1E-B496-224D-A37B-1252DA1DC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928"/>
                <a:ext cx="385" cy="563"/>
              </a:xfrm>
              <a:custGeom>
                <a:avLst/>
                <a:gdLst>
                  <a:gd name="T0" fmla="*/ 424345 w 154"/>
                  <a:gd name="T1" fmla="*/ 608464 h 211"/>
                  <a:gd name="T2" fmla="*/ 225908 w 154"/>
                  <a:gd name="T3" fmla="*/ 0 h 211"/>
                  <a:gd name="T4" fmla="*/ 358908 w 154"/>
                  <a:gd name="T5" fmla="*/ 514222 h 211"/>
                  <a:gd name="T6" fmla="*/ 351095 w 154"/>
                  <a:gd name="T7" fmla="*/ 987046 h 211"/>
                  <a:gd name="T8" fmla="*/ 213675 w 154"/>
                  <a:gd name="T9" fmla="*/ 1310280 h 211"/>
                  <a:gd name="T10" fmla="*/ 0 w 154"/>
                  <a:gd name="T11" fmla="*/ 1323002 h 211"/>
                  <a:gd name="T12" fmla="*/ 290050 w 154"/>
                  <a:gd name="T13" fmla="*/ 1377090 h 211"/>
                  <a:gd name="T14" fmla="*/ 424345 w 154"/>
                  <a:gd name="T15" fmla="*/ 608464 h 2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4" h="211">
                    <a:moveTo>
                      <a:pt x="111" y="89"/>
                    </a:moveTo>
                    <a:cubicBezTo>
                      <a:pt x="103" y="71"/>
                      <a:pt x="114" y="16"/>
                      <a:pt x="59" y="0"/>
                    </a:cubicBezTo>
                    <a:cubicBezTo>
                      <a:pt x="97" y="16"/>
                      <a:pt x="89" y="54"/>
                      <a:pt x="94" y="75"/>
                    </a:cubicBezTo>
                    <a:cubicBezTo>
                      <a:pt x="97" y="88"/>
                      <a:pt x="98" y="119"/>
                      <a:pt x="92" y="144"/>
                    </a:cubicBezTo>
                    <a:cubicBezTo>
                      <a:pt x="89" y="162"/>
                      <a:pt x="88" y="179"/>
                      <a:pt x="56" y="191"/>
                    </a:cubicBezTo>
                    <a:cubicBezTo>
                      <a:pt x="36" y="199"/>
                      <a:pt x="17" y="199"/>
                      <a:pt x="0" y="193"/>
                    </a:cubicBezTo>
                    <a:cubicBezTo>
                      <a:pt x="22" y="206"/>
                      <a:pt x="48" y="211"/>
                      <a:pt x="76" y="201"/>
                    </a:cubicBezTo>
                    <a:cubicBezTo>
                      <a:pt x="154" y="172"/>
                      <a:pt x="120" y="109"/>
                      <a:pt x="111" y="89"/>
                    </a:cubicBezTo>
                    <a:close/>
                  </a:path>
                </a:pathLst>
              </a:custGeom>
              <a:solidFill>
                <a:srgbClr val="9E7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76" name="Freeform 207">
                <a:extLst>
                  <a:ext uri="{FF2B5EF4-FFF2-40B4-BE49-F238E27FC236}">
                    <a16:creationId xmlns:a16="http://schemas.microsoft.com/office/drawing/2014/main" id="{C00F991D-089C-6D42-A6D0-68CA9A7D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1003"/>
                <a:ext cx="195" cy="464"/>
              </a:xfrm>
              <a:custGeom>
                <a:avLst/>
                <a:gdLst>
                  <a:gd name="T0" fmla="*/ 0 w 78"/>
                  <a:gd name="T1" fmla="*/ 1178432 h 174"/>
                  <a:gd name="T2" fmla="*/ 134300 w 78"/>
                  <a:gd name="T3" fmla="*/ 417088 h 174"/>
                  <a:gd name="T4" fmla="*/ 76488 w 78"/>
                  <a:gd name="T5" fmla="*/ 0 h 174"/>
                  <a:gd name="T6" fmla="*/ 111845 w 78"/>
                  <a:gd name="T7" fmla="*/ 395891 h 174"/>
                  <a:gd name="T8" fmla="*/ 111845 w 78"/>
                  <a:gd name="T9" fmla="*/ 994211 h 174"/>
                  <a:gd name="T10" fmla="*/ 0 w 78"/>
                  <a:gd name="T11" fmla="*/ 1178432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8" h="174">
                    <a:moveTo>
                      <a:pt x="0" y="173"/>
                    </a:moveTo>
                    <a:cubicBezTo>
                      <a:pt x="78" y="144"/>
                      <a:pt x="44" y="81"/>
                      <a:pt x="35" y="61"/>
                    </a:cubicBezTo>
                    <a:cubicBezTo>
                      <a:pt x="30" y="49"/>
                      <a:pt x="32" y="22"/>
                      <a:pt x="20" y="0"/>
                    </a:cubicBezTo>
                    <a:cubicBezTo>
                      <a:pt x="26" y="11"/>
                      <a:pt x="30" y="39"/>
                      <a:pt x="29" y="58"/>
                    </a:cubicBezTo>
                    <a:cubicBezTo>
                      <a:pt x="27" y="76"/>
                      <a:pt x="52" y="117"/>
                      <a:pt x="29" y="146"/>
                    </a:cubicBezTo>
                    <a:cubicBezTo>
                      <a:pt x="5" y="174"/>
                      <a:pt x="0" y="173"/>
                      <a:pt x="0" y="173"/>
                    </a:cubicBezTo>
                    <a:close/>
                  </a:path>
                </a:pathLst>
              </a:custGeom>
              <a:solidFill>
                <a:srgbClr val="854F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77" name="Freeform 208">
                <a:extLst>
                  <a:ext uri="{FF2B5EF4-FFF2-40B4-BE49-F238E27FC236}">
                    <a16:creationId xmlns:a16="http://schemas.microsoft.com/office/drawing/2014/main" id="{6C918FDF-01BB-5A44-884B-E959F6AE4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891"/>
                <a:ext cx="301" cy="536"/>
              </a:xfrm>
              <a:custGeom>
                <a:avLst/>
                <a:gdLst>
                  <a:gd name="T0" fmla="*/ 125527 w 120"/>
                  <a:gd name="T1" fmla="*/ 879219 h 201"/>
                  <a:gd name="T2" fmla="*/ 412485 w 120"/>
                  <a:gd name="T3" fmla="*/ 33429 h 201"/>
                  <a:gd name="T4" fmla="*/ 396771 w 120"/>
                  <a:gd name="T5" fmla="*/ 27669 h 201"/>
                  <a:gd name="T6" fmla="*/ 31201 w 120"/>
                  <a:gd name="T7" fmla="*/ 805453 h 201"/>
                  <a:gd name="T8" fmla="*/ 219148 w 120"/>
                  <a:gd name="T9" fmla="*/ 1370432 h 201"/>
                  <a:gd name="T10" fmla="*/ 125527 w 120"/>
                  <a:gd name="T11" fmla="*/ 879219 h 2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201">
                    <a:moveTo>
                      <a:pt x="32" y="129"/>
                    </a:moveTo>
                    <a:cubicBezTo>
                      <a:pt x="25" y="69"/>
                      <a:pt x="57" y="1"/>
                      <a:pt x="105" y="5"/>
                    </a:cubicBezTo>
                    <a:cubicBezTo>
                      <a:pt x="112" y="6"/>
                      <a:pt x="120" y="6"/>
                      <a:pt x="101" y="4"/>
                    </a:cubicBezTo>
                    <a:cubicBezTo>
                      <a:pt x="53" y="0"/>
                      <a:pt x="0" y="58"/>
                      <a:pt x="8" y="118"/>
                    </a:cubicBezTo>
                    <a:cubicBezTo>
                      <a:pt x="12" y="149"/>
                      <a:pt x="30" y="182"/>
                      <a:pt x="56" y="201"/>
                    </a:cubicBezTo>
                    <a:cubicBezTo>
                      <a:pt x="42" y="180"/>
                      <a:pt x="37" y="163"/>
                      <a:pt x="32" y="129"/>
                    </a:cubicBezTo>
                    <a:close/>
                  </a:path>
                </a:pathLst>
              </a:custGeom>
              <a:solidFill>
                <a:srgbClr val="D8C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78" name="Freeform 209">
                <a:extLst>
                  <a:ext uri="{FF2B5EF4-FFF2-40B4-BE49-F238E27FC236}">
                    <a16:creationId xmlns:a16="http://schemas.microsoft.com/office/drawing/2014/main" id="{A2F8DDA6-B719-7D40-B87F-30E7855A7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907"/>
                <a:ext cx="200" cy="416"/>
              </a:xfrm>
              <a:custGeom>
                <a:avLst/>
                <a:gdLst>
                  <a:gd name="T0" fmla="*/ 305208 w 80"/>
                  <a:gd name="T1" fmla="*/ 0 h 156"/>
                  <a:gd name="T2" fmla="*/ 27658 w 80"/>
                  <a:gd name="T3" fmla="*/ 764189 h 156"/>
                  <a:gd name="T4" fmla="*/ 84300 w 80"/>
                  <a:gd name="T5" fmla="*/ 1063288 h 156"/>
                  <a:gd name="T6" fmla="*/ 305208 w 80"/>
                  <a:gd name="T7" fmla="*/ 0 h 1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0" h="156">
                    <a:moveTo>
                      <a:pt x="80" y="0"/>
                    </a:moveTo>
                    <a:cubicBezTo>
                      <a:pt x="39" y="9"/>
                      <a:pt x="0" y="60"/>
                      <a:pt x="7" y="112"/>
                    </a:cubicBezTo>
                    <a:cubicBezTo>
                      <a:pt x="9" y="127"/>
                      <a:pt x="14" y="142"/>
                      <a:pt x="22" y="156"/>
                    </a:cubicBezTo>
                    <a:cubicBezTo>
                      <a:pt x="6" y="125"/>
                      <a:pt x="9" y="25"/>
                      <a:pt x="80" y="0"/>
                    </a:cubicBezTo>
                  </a:path>
                </a:pathLst>
              </a:custGeom>
              <a:solidFill>
                <a:srgbClr val="F2EB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79" name="Freeform 210">
                <a:extLst>
                  <a:ext uri="{FF2B5EF4-FFF2-40B4-BE49-F238E27FC236}">
                    <a16:creationId xmlns:a16="http://schemas.microsoft.com/office/drawing/2014/main" id="{718C99B8-D5E4-0445-B3E5-84F16350E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939"/>
                <a:ext cx="345" cy="608"/>
              </a:xfrm>
              <a:custGeom>
                <a:avLst/>
                <a:gdLst>
                  <a:gd name="T0" fmla="*/ 0 w 138"/>
                  <a:gd name="T1" fmla="*/ 1554509 h 228"/>
                  <a:gd name="T2" fmla="*/ 439458 w 138"/>
                  <a:gd name="T3" fmla="*/ 1138141 h 228"/>
                  <a:gd name="T4" fmla="*/ 500520 w 138"/>
                  <a:gd name="T5" fmla="*/ 544768 h 228"/>
                  <a:gd name="T6" fmla="*/ 366220 w 138"/>
                  <a:gd name="T7" fmla="*/ 0 h 228"/>
                  <a:gd name="T8" fmla="*/ 393875 w 138"/>
                  <a:gd name="T9" fmla="*/ 1146061 h 228"/>
                  <a:gd name="T10" fmla="*/ 0 w 138"/>
                  <a:gd name="T11" fmla="*/ 1554509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" h="228">
                    <a:moveTo>
                      <a:pt x="0" y="228"/>
                    </a:moveTo>
                    <a:cubicBezTo>
                      <a:pt x="58" y="226"/>
                      <a:pt x="102" y="193"/>
                      <a:pt x="115" y="167"/>
                    </a:cubicBezTo>
                    <a:cubicBezTo>
                      <a:pt x="128" y="140"/>
                      <a:pt x="133" y="102"/>
                      <a:pt x="131" y="80"/>
                    </a:cubicBezTo>
                    <a:cubicBezTo>
                      <a:pt x="127" y="45"/>
                      <a:pt x="116" y="19"/>
                      <a:pt x="96" y="0"/>
                    </a:cubicBezTo>
                    <a:cubicBezTo>
                      <a:pt x="119" y="30"/>
                      <a:pt x="138" y="112"/>
                      <a:pt x="103" y="168"/>
                    </a:cubicBezTo>
                    <a:cubicBezTo>
                      <a:pt x="68" y="223"/>
                      <a:pt x="21" y="224"/>
                      <a:pt x="0" y="228"/>
                    </a:cubicBezTo>
                    <a:close/>
                  </a:path>
                </a:pathLst>
              </a:custGeom>
              <a:solidFill>
                <a:srgbClr val="1A9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80" name="Oval 211">
                <a:extLst>
                  <a:ext uri="{FF2B5EF4-FFF2-40B4-BE49-F238E27FC236}">
                    <a16:creationId xmlns:a16="http://schemas.microsoft.com/office/drawing/2014/main" id="{95B25E70-7925-254A-83DA-E1D0DCE37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0" y="1088"/>
                <a:ext cx="15" cy="19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81" name="Oval 212">
                <a:extLst>
                  <a:ext uri="{FF2B5EF4-FFF2-40B4-BE49-F238E27FC236}">
                    <a16:creationId xmlns:a16="http://schemas.microsoft.com/office/drawing/2014/main" id="{0DEA431B-F12D-FC45-8FB0-8A3DA15CD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1147"/>
                <a:ext cx="22" cy="2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82" name="Oval 213">
                <a:extLst>
                  <a:ext uri="{FF2B5EF4-FFF2-40B4-BE49-F238E27FC236}">
                    <a16:creationId xmlns:a16="http://schemas.microsoft.com/office/drawing/2014/main" id="{2768FB8F-DD0B-F24D-AC16-39D056676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1320"/>
                <a:ext cx="20" cy="2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83" name="Oval 214">
                <a:extLst>
                  <a:ext uri="{FF2B5EF4-FFF2-40B4-BE49-F238E27FC236}">
                    <a16:creationId xmlns:a16="http://schemas.microsoft.com/office/drawing/2014/main" id="{1B1089D9-A0A4-A04D-93E7-D3E9CE8B7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5" y="1435"/>
                <a:ext cx="22" cy="2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84" name="Oval 215">
                <a:extLst>
                  <a:ext uri="{FF2B5EF4-FFF2-40B4-BE49-F238E27FC236}">
                    <a16:creationId xmlns:a16="http://schemas.microsoft.com/office/drawing/2014/main" id="{1D9BB0C0-65DC-BA45-870E-9EBE8EBEF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1485"/>
                <a:ext cx="22" cy="22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85" name="Oval 216">
                <a:extLst>
                  <a:ext uri="{FF2B5EF4-FFF2-40B4-BE49-F238E27FC236}">
                    <a16:creationId xmlns:a16="http://schemas.microsoft.com/office/drawing/2014/main" id="{50FA2BF3-B35D-D049-A765-577451CE7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1451"/>
                <a:ext cx="17" cy="1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86" name="Oval 217">
                <a:extLst>
                  <a:ext uri="{FF2B5EF4-FFF2-40B4-BE49-F238E27FC236}">
                    <a16:creationId xmlns:a16="http://schemas.microsoft.com/office/drawing/2014/main" id="{2C312D29-62C4-1D47-93F9-6CF46A304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5" y="1368"/>
                <a:ext cx="12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87" name="Oval 218">
                <a:extLst>
                  <a:ext uri="{FF2B5EF4-FFF2-40B4-BE49-F238E27FC236}">
                    <a16:creationId xmlns:a16="http://schemas.microsoft.com/office/drawing/2014/main" id="{3F7DBF05-2249-5940-B465-CE01EE0BC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5" y="1256"/>
                <a:ext cx="12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88" name="Oval 219">
                <a:extLst>
                  <a:ext uri="{FF2B5EF4-FFF2-40B4-BE49-F238E27FC236}">
                    <a16:creationId xmlns:a16="http://schemas.microsoft.com/office/drawing/2014/main" id="{9D14875A-28DE-184D-A2D0-04423C534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" y="1240"/>
                <a:ext cx="10" cy="1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89" name="Oval 220">
                <a:extLst>
                  <a:ext uri="{FF2B5EF4-FFF2-40B4-BE49-F238E27FC236}">
                    <a16:creationId xmlns:a16="http://schemas.microsoft.com/office/drawing/2014/main" id="{CDE32E94-ED8B-584C-A5F8-DF8E1DDB8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" y="1408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90" name="Oval 221">
                <a:extLst>
                  <a:ext uri="{FF2B5EF4-FFF2-40B4-BE49-F238E27FC236}">
                    <a16:creationId xmlns:a16="http://schemas.microsoft.com/office/drawing/2014/main" id="{0BA71947-A107-AE42-8C71-8B0C8F1FE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" y="1488"/>
                <a:ext cx="13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91" name="Oval 222">
                <a:extLst>
                  <a:ext uri="{FF2B5EF4-FFF2-40B4-BE49-F238E27FC236}">
                    <a16:creationId xmlns:a16="http://schemas.microsoft.com/office/drawing/2014/main" id="{86EDC656-7EC1-EB4E-8AA7-96E2308F8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7" y="1520"/>
                <a:ext cx="8" cy="1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92" name="Oval 223">
                <a:extLst>
                  <a:ext uri="{FF2B5EF4-FFF2-40B4-BE49-F238E27FC236}">
                    <a16:creationId xmlns:a16="http://schemas.microsoft.com/office/drawing/2014/main" id="{0C60B5D5-56FD-0A4D-906C-106C35D10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1232"/>
                <a:ext cx="17" cy="16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93" name="Oval 224">
                <a:extLst>
                  <a:ext uri="{FF2B5EF4-FFF2-40B4-BE49-F238E27FC236}">
                    <a16:creationId xmlns:a16="http://schemas.microsoft.com/office/drawing/2014/main" id="{FCA4289E-2ECD-7B41-9DDA-DF7159E94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1083"/>
                <a:ext cx="12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94" name="Oval 225">
                <a:extLst>
                  <a:ext uri="{FF2B5EF4-FFF2-40B4-BE49-F238E27FC236}">
                    <a16:creationId xmlns:a16="http://schemas.microsoft.com/office/drawing/2014/main" id="{C740A820-3265-EC4D-BA45-93BBA2BD9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" y="987"/>
                <a:ext cx="13" cy="16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95" name="Oval 226">
                <a:extLst>
                  <a:ext uri="{FF2B5EF4-FFF2-40B4-BE49-F238E27FC236}">
                    <a16:creationId xmlns:a16="http://schemas.microsoft.com/office/drawing/2014/main" id="{DC124942-BB10-E540-BCD3-424C58DA4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2" y="1211"/>
                <a:ext cx="13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96" name="Oval 227">
                <a:extLst>
                  <a:ext uri="{FF2B5EF4-FFF2-40B4-BE49-F238E27FC236}">
                    <a16:creationId xmlns:a16="http://schemas.microsoft.com/office/drawing/2014/main" id="{D37511BA-DEBB-BA4E-8CCE-8F316B7FB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0" y="883"/>
                <a:ext cx="10" cy="10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97" name="Oval 228">
                <a:extLst>
                  <a:ext uri="{FF2B5EF4-FFF2-40B4-BE49-F238E27FC236}">
                    <a16:creationId xmlns:a16="http://schemas.microsoft.com/office/drawing/2014/main" id="{B368153C-335A-004D-A394-4630FC8DE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7" y="960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98" name="Oval 229">
                <a:extLst>
                  <a:ext uri="{FF2B5EF4-FFF2-40B4-BE49-F238E27FC236}">
                    <a16:creationId xmlns:a16="http://schemas.microsoft.com/office/drawing/2014/main" id="{C8A68F66-0CB9-4B46-8F51-D24033B7F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1043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99" name="Oval 230">
                <a:extLst>
                  <a:ext uri="{FF2B5EF4-FFF2-40B4-BE49-F238E27FC236}">
                    <a16:creationId xmlns:a16="http://schemas.microsoft.com/office/drawing/2014/main" id="{BAE376C8-B5B7-1E47-9F84-CF92420B2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0" y="1139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00" name="Oval 231">
                <a:extLst>
                  <a:ext uri="{FF2B5EF4-FFF2-40B4-BE49-F238E27FC236}">
                    <a16:creationId xmlns:a16="http://schemas.microsoft.com/office/drawing/2014/main" id="{67CEE777-8DF5-BD49-903E-B50228AA7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7" y="1179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01" name="Oval 232">
                <a:extLst>
                  <a:ext uri="{FF2B5EF4-FFF2-40B4-BE49-F238E27FC236}">
                    <a16:creationId xmlns:a16="http://schemas.microsoft.com/office/drawing/2014/main" id="{63E25F74-83E1-1046-926D-82B434348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" y="1120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02" name="Oval 233">
                <a:extLst>
                  <a:ext uri="{FF2B5EF4-FFF2-40B4-BE49-F238E27FC236}">
                    <a16:creationId xmlns:a16="http://schemas.microsoft.com/office/drawing/2014/main" id="{8119C488-FCE6-D745-B499-0D19AC7C1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869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03" name="Oval 234">
                <a:extLst>
                  <a:ext uri="{FF2B5EF4-FFF2-40B4-BE49-F238E27FC236}">
                    <a16:creationId xmlns:a16="http://schemas.microsoft.com/office/drawing/2014/main" id="{DC8E8B49-568E-5042-ACDA-11397FC91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864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04" name="Oval 235">
                <a:extLst>
                  <a:ext uri="{FF2B5EF4-FFF2-40B4-BE49-F238E27FC236}">
                    <a16:creationId xmlns:a16="http://schemas.microsoft.com/office/drawing/2014/main" id="{77A83452-4FBA-2C41-961C-FB7657093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907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05" name="Oval 236">
                <a:extLst>
                  <a:ext uri="{FF2B5EF4-FFF2-40B4-BE49-F238E27FC236}">
                    <a16:creationId xmlns:a16="http://schemas.microsoft.com/office/drawing/2014/main" id="{56EB50B1-CB7A-6242-B4EE-70427E3CA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5" y="920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06" name="Oval 237">
                <a:extLst>
                  <a:ext uri="{FF2B5EF4-FFF2-40B4-BE49-F238E27FC236}">
                    <a16:creationId xmlns:a16="http://schemas.microsoft.com/office/drawing/2014/main" id="{62B7B23E-9745-4E45-92EC-56A37FF2A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2" y="1051"/>
                <a:ext cx="10" cy="10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07" name="Oval 238">
                <a:extLst>
                  <a:ext uri="{FF2B5EF4-FFF2-40B4-BE49-F238E27FC236}">
                    <a16:creationId xmlns:a16="http://schemas.microsoft.com/office/drawing/2014/main" id="{E399499D-FCEC-DB44-9677-887014D87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7" y="1496"/>
                <a:ext cx="10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08" name="Freeform 239">
                <a:extLst>
                  <a:ext uri="{FF2B5EF4-FFF2-40B4-BE49-F238E27FC236}">
                    <a16:creationId xmlns:a16="http://schemas.microsoft.com/office/drawing/2014/main" id="{568CBEB7-F2D2-4D43-ACDA-90520E2D0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792"/>
                <a:ext cx="683" cy="773"/>
              </a:xfrm>
              <a:custGeom>
                <a:avLst/>
                <a:gdLst>
                  <a:gd name="T0" fmla="*/ 30675 w 273"/>
                  <a:gd name="T1" fmla="*/ 1064887 h 290"/>
                  <a:gd name="T2" fmla="*/ 514209 w 273"/>
                  <a:gd name="T3" fmla="*/ 1961834 h 290"/>
                  <a:gd name="T4" fmla="*/ 974764 w 273"/>
                  <a:gd name="T5" fmla="*/ 1534357 h 290"/>
                  <a:gd name="T6" fmla="*/ 1040422 w 273"/>
                  <a:gd name="T7" fmla="*/ 910277 h 290"/>
                  <a:gd name="T8" fmla="*/ 682967 w 273"/>
                  <a:gd name="T9" fmla="*/ 122326 h 290"/>
                  <a:gd name="T10" fmla="*/ 30675 w 273"/>
                  <a:gd name="T11" fmla="*/ 1064887 h 2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3" h="290">
                    <a:moveTo>
                      <a:pt x="8" y="157"/>
                    </a:moveTo>
                    <a:cubicBezTo>
                      <a:pt x="9" y="226"/>
                      <a:pt x="73" y="290"/>
                      <a:pt x="134" y="289"/>
                    </a:cubicBezTo>
                    <a:cubicBezTo>
                      <a:pt x="195" y="287"/>
                      <a:pt x="241" y="254"/>
                      <a:pt x="254" y="226"/>
                    </a:cubicBezTo>
                    <a:cubicBezTo>
                      <a:pt x="268" y="198"/>
                      <a:pt x="273" y="157"/>
                      <a:pt x="271" y="134"/>
                    </a:cubicBezTo>
                    <a:cubicBezTo>
                      <a:pt x="264" y="72"/>
                      <a:pt x="236" y="36"/>
                      <a:pt x="178" y="18"/>
                    </a:cubicBezTo>
                    <a:cubicBezTo>
                      <a:pt x="121" y="0"/>
                      <a:pt x="0" y="7"/>
                      <a:pt x="8" y="15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09" name="Freeform 240">
                <a:extLst>
                  <a:ext uri="{FF2B5EF4-FFF2-40B4-BE49-F238E27FC236}">
                    <a16:creationId xmlns:a16="http://schemas.microsoft.com/office/drawing/2014/main" id="{39FE5AB4-B758-F74D-B063-47D588F83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875"/>
                <a:ext cx="580" cy="674"/>
              </a:xfrm>
              <a:custGeom>
                <a:avLst/>
                <a:gdLst>
                  <a:gd name="T0" fmla="*/ 408988 w 232"/>
                  <a:gd name="T1" fmla="*/ 33292 h 253"/>
                  <a:gd name="T2" fmla="*/ 30595 w 232"/>
                  <a:gd name="T3" fmla="*/ 837177 h 253"/>
                  <a:gd name="T4" fmla="*/ 564770 w 232"/>
                  <a:gd name="T5" fmla="*/ 1527423 h 253"/>
                  <a:gd name="T6" fmla="*/ 709970 w 232"/>
                  <a:gd name="T7" fmla="*/ 715340 h 253"/>
                  <a:gd name="T8" fmla="*/ 408988 w 232"/>
                  <a:gd name="T9" fmla="*/ 33292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253">
                    <a:moveTo>
                      <a:pt x="107" y="5"/>
                    </a:moveTo>
                    <a:cubicBezTo>
                      <a:pt x="56" y="0"/>
                      <a:pt x="0" y="60"/>
                      <a:pt x="8" y="124"/>
                    </a:cubicBezTo>
                    <a:cubicBezTo>
                      <a:pt x="16" y="188"/>
                      <a:pt x="77" y="253"/>
                      <a:pt x="148" y="226"/>
                    </a:cubicBezTo>
                    <a:cubicBezTo>
                      <a:pt x="232" y="195"/>
                      <a:pt x="196" y="127"/>
                      <a:pt x="186" y="106"/>
                    </a:cubicBezTo>
                    <a:cubicBezTo>
                      <a:pt x="176" y="84"/>
                      <a:pt x="193" y="13"/>
                      <a:pt x="10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10" name="Freeform 241">
                <a:extLst>
                  <a:ext uri="{FF2B5EF4-FFF2-40B4-BE49-F238E27FC236}">
                    <a16:creationId xmlns:a16="http://schemas.microsoft.com/office/drawing/2014/main" id="{5428D526-CA54-EC44-BB6A-F3304E77C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933"/>
                <a:ext cx="78" cy="83"/>
              </a:xfrm>
              <a:custGeom>
                <a:avLst/>
                <a:gdLst>
                  <a:gd name="T0" fmla="*/ 8376 w 31"/>
                  <a:gd name="T1" fmla="*/ 142969 h 31"/>
                  <a:gd name="T2" fmla="*/ 44684 w 31"/>
                  <a:gd name="T3" fmla="*/ 20654 h 31"/>
                  <a:gd name="T4" fmla="*/ 112431 w 31"/>
                  <a:gd name="T5" fmla="*/ 77019 h 31"/>
                  <a:gd name="T6" fmla="*/ 80473 w 31"/>
                  <a:gd name="T7" fmla="*/ 206212 h 31"/>
                  <a:gd name="T8" fmla="*/ 8376 w 31"/>
                  <a:gd name="T9" fmla="*/ 14296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" y="20"/>
                    </a:moveTo>
                    <a:cubicBezTo>
                      <a:pt x="0" y="13"/>
                      <a:pt x="3" y="5"/>
                      <a:pt x="11" y="3"/>
                    </a:cubicBezTo>
                    <a:cubicBezTo>
                      <a:pt x="18" y="0"/>
                      <a:pt x="26" y="4"/>
                      <a:pt x="28" y="11"/>
                    </a:cubicBezTo>
                    <a:cubicBezTo>
                      <a:pt x="31" y="18"/>
                      <a:pt x="27" y="26"/>
                      <a:pt x="20" y="29"/>
                    </a:cubicBezTo>
                    <a:cubicBezTo>
                      <a:pt x="13" y="31"/>
                      <a:pt x="5" y="27"/>
                      <a:pt x="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11" name="Freeform 242">
                <a:extLst>
                  <a:ext uri="{FF2B5EF4-FFF2-40B4-BE49-F238E27FC236}">
                    <a16:creationId xmlns:a16="http://schemas.microsoft.com/office/drawing/2014/main" id="{5C1ABAC4-7F49-AA43-91FB-995F7EF7F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915"/>
                <a:ext cx="28" cy="29"/>
              </a:xfrm>
              <a:custGeom>
                <a:avLst/>
                <a:gdLst>
                  <a:gd name="T0" fmla="*/ 5463 w 11"/>
                  <a:gd name="T1" fmla="*/ 41647 h 11"/>
                  <a:gd name="T2" fmla="*/ 17416 w 11"/>
                  <a:gd name="T3" fmla="*/ 7000 h 11"/>
                  <a:gd name="T4" fmla="*/ 44332 w 11"/>
                  <a:gd name="T5" fmla="*/ 25451 h 11"/>
                  <a:gd name="T6" fmla="*/ 31867 w 11"/>
                  <a:gd name="T7" fmla="*/ 61108 h 11"/>
                  <a:gd name="T8" fmla="*/ 5463 w 11"/>
                  <a:gd name="T9" fmla="*/ 4164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7"/>
                    </a:moveTo>
                    <a:cubicBezTo>
                      <a:pt x="0" y="4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4"/>
                    </a:cubicBezTo>
                    <a:cubicBezTo>
                      <a:pt x="11" y="6"/>
                      <a:pt x="9" y="9"/>
                      <a:pt x="7" y="10"/>
                    </a:cubicBezTo>
                    <a:cubicBezTo>
                      <a:pt x="4" y="11"/>
                      <a:pt x="1" y="10"/>
                      <a:pt x="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12" name="Freeform 243">
                <a:extLst>
                  <a:ext uri="{FF2B5EF4-FFF2-40B4-BE49-F238E27FC236}">
                    <a16:creationId xmlns:a16="http://schemas.microsoft.com/office/drawing/2014/main" id="{E8A40BDB-0BB8-764E-8AFF-1F333D363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1013"/>
                <a:ext cx="28" cy="30"/>
              </a:xfrm>
              <a:custGeom>
                <a:avLst/>
                <a:gdLst>
                  <a:gd name="T0" fmla="*/ 5463 w 11"/>
                  <a:gd name="T1" fmla="*/ 58358 h 11"/>
                  <a:gd name="T2" fmla="*/ 17416 w 11"/>
                  <a:gd name="T3" fmla="*/ 9068 h 11"/>
                  <a:gd name="T4" fmla="*/ 44332 w 11"/>
                  <a:gd name="T5" fmla="*/ 33799 h 11"/>
                  <a:gd name="T6" fmla="*/ 31867 w 11"/>
                  <a:gd name="T7" fmla="*/ 83149 h 11"/>
                  <a:gd name="T8" fmla="*/ 5463 w 11"/>
                  <a:gd name="T9" fmla="*/ 5835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7"/>
                    </a:move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4"/>
                    </a:cubicBezTo>
                    <a:cubicBezTo>
                      <a:pt x="11" y="6"/>
                      <a:pt x="10" y="9"/>
                      <a:pt x="7" y="10"/>
                    </a:cubicBezTo>
                    <a:cubicBezTo>
                      <a:pt x="5" y="11"/>
                      <a:pt x="2" y="10"/>
                      <a:pt x="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8869" name="ZoneTexte 7">
              <a:extLst>
                <a:ext uri="{FF2B5EF4-FFF2-40B4-BE49-F238E27FC236}">
                  <a16:creationId xmlns:a16="http://schemas.microsoft.com/office/drawing/2014/main" id="{5E1EC65F-5757-AB41-BCF8-9AD76A51F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9103" y="2038013"/>
              <a:ext cx="3642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NK</a:t>
              </a:r>
              <a:endParaRPr lang="en-US" altLang="fr-FR" sz="1200"/>
            </a:p>
          </p:txBody>
        </p:sp>
      </p:grpSp>
      <p:grpSp>
        <p:nvGrpSpPr>
          <p:cNvPr id="28675" name="Groupe 67">
            <a:extLst>
              <a:ext uri="{FF2B5EF4-FFF2-40B4-BE49-F238E27FC236}">
                <a16:creationId xmlns:a16="http://schemas.microsoft.com/office/drawing/2014/main" id="{FC618E27-49C1-6B40-A0C8-F3ED58DE894E}"/>
              </a:ext>
            </a:extLst>
          </p:cNvPr>
          <p:cNvGrpSpPr>
            <a:grpSpLocks/>
          </p:cNvGrpSpPr>
          <p:nvPr/>
        </p:nvGrpSpPr>
        <p:grpSpPr bwMode="auto">
          <a:xfrm>
            <a:off x="731838" y="3140075"/>
            <a:ext cx="650875" cy="708025"/>
            <a:chOff x="3485493" y="1953873"/>
            <a:chExt cx="650875" cy="708025"/>
          </a:xfrm>
        </p:grpSpPr>
        <p:grpSp>
          <p:nvGrpSpPr>
            <p:cNvPr id="28855" name="Group 2231">
              <a:extLst>
                <a:ext uri="{FF2B5EF4-FFF2-40B4-BE49-F238E27FC236}">
                  <a16:creationId xmlns:a16="http://schemas.microsoft.com/office/drawing/2014/main" id="{3838703B-FEB3-CE40-ADC7-76D0062D0C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5493" y="1953873"/>
              <a:ext cx="650875" cy="708025"/>
              <a:chOff x="4318" y="762"/>
              <a:chExt cx="894" cy="972"/>
            </a:xfrm>
          </p:grpSpPr>
          <p:sp>
            <p:nvSpPr>
              <p:cNvPr id="28857" name="Freeform 2232">
                <a:extLst>
                  <a:ext uri="{FF2B5EF4-FFF2-40B4-BE49-F238E27FC236}">
                    <a16:creationId xmlns:a16="http://schemas.microsoft.com/office/drawing/2014/main" id="{0999F773-FE20-0943-9671-CA0BEDE8B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762"/>
                <a:ext cx="894" cy="972"/>
              </a:xfrm>
              <a:custGeom>
                <a:avLst/>
                <a:gdLst>
                  <a:gd name="T0" fmla="*/ 212992 w 447"/>
                  <a:gd name="T1" fmla="*/ 259938 h 456"/>
                  <a:gd name="T2" fmla="*/ 215552 w 447"/>
                  <a:gd name="T3" fmla="*/ 183753 h 456"/>
                  <a:gd name="T4" fmla="*/ 201728 w 447"/>
                  <a:gd name="T5" fmla="*/ 118953 h 456"/>
                  <a:gd name="T6" fmla="*/ 196608 w 447"/>
                  <a:gd name="T7" fmla="*/ 102787 h 456"/>
                  <a:gd name="T8" fmla="*/ 194560 w 447"/>
                  <a:gd name="T9" fmla="*/ 59185 h 456"/>
                  <a:gd name="T10" fmla="*/ 189952 w 447"/>
                  <a:gd name="T11" fmla="*/ 42587 h 456"/>
                  <a:gd name="T12" fmla="*/ 179712 w 447"/>
                  <a:gd name="T13" fmla="*/ 57945 h 456"/>
                  <a:gd name="T14" fmla="*/ 185856 w 447"/>
                  <a:gd name="T15" fmla="*/ 33568 h 456"/>
                  <a:gd name="T16" fmla="*/ 172544 w 447"/>
                  <a:gd name="T17" fmla="*/ 52814 h 456"/>
                  <a:gd name="T18" fmla="*/ 154112 w 447"/>
                  <a:gd name="T19" fmla="*/ 21783 h 456"/>
                  <a:gd name="T20" fmla="*/ 147456 w 447"/>
                  <a:gd name="T21" fmla="*/ 30573 h 456"/>
                  <a:gd name="T22" fmla="*/ 97792 w 447"/>
                  <a:gd name="T23" fmla="*/ 32001 h 456"/>
                  <a:gd name="T24" fmla="*/ 82432 w 447"/>
                  <a:gd name="T25" fmla="*/ 16253 h 456"/>
                  <a:gd name="T26" fmla="*/ 80896 w 447"/>
                  <a:gd name="T27" fmla="*/ 39952 h 456"/>
                  <a:gd name="T28" fmla="*/ 52736 w 447"/>
                  <a:gd name="T29" fmla="*/ 35391 h 456"/>
                  <a:gd name="T30" fmla="*/ 50176 w 447"/>
                  <a:gd name="T31" fmla="*/ 43437 h 456"/>
                  <a:gd name="T32" fmla="*/ 39936 w 447"/>
                  <a:gd name="T33" fmla="*/ 82722 h 456"/>
                  <a:gd name="T34" fmla="*/ 25600 w 447"/>
                  <a:gd name="T35" fmla="*/ 101783 h 456"/>
                  <a:gd name="T36" fmla="*/ 17920 w 447"/>
                  <a:gd name="T37" fmla="*/ 125414 h 456"/>
                  <a:gd name="T38" fmla="*/ 11264 w 447"/>
                  <a:gd name="T39" fmla="*/ 144551 h 456"/>
                  <a:gd name="T40" fmla="*/ 18944 w 447"/>
                  <a:gd name="T41" fmla="*/ 254574 h 456"/>
                  <a:gd name="T42" fmla="*/ 28160 w 447"/>
                  <a:gd name="T43" fmla="*/ 337864 h 456"/>
                  <a:gd name="T44" fmla="*/ 31744 w 447"/>
                  <a:gd name="T45" fmla="*/ 335543 h 456"/>
                  <a:gd name="T46" fmla="*/ 44544 w 447"/>
                  <a:gd name="T47" fmla="*/ 353371 h 456"/>
                  <a:gd name="T48" fmla="*/ 40960 w 447"/>
                  <a:gd name="T49" fmla="*/ 395917 h 456"/>
                  <a:gd name="T50" fmla="*/ 55296 w 447"/>
                  <a:gd name="T51" fmla="*/ 374263 h 456"/>
                  <a:gd name="T52" fmla="*/ 93184 w 447"/>
                  <a:gd name="T53" fmla="*/ 407831 h 456"/>
                  <a:gd name="T54" fmla="*/ 167424 w 447"/>
                  <a:gd name="T55" fmla="*/ 336297 h 456"/>
                  <a:gd name="T56" fmla="*/ 176128 w 447"/>
                  <a:gd name="T57" fmla="*/ 335543 h 456"/>
                  <a:gd name="T58" fmla="*/ 188928 w 447"/>
                  <a:gd name="T59" fmla="*/ 333302 h 456"/>
                  <a:gd name="T60" fmla="*/ 217600 w 447"/>
                  <a:gd name="T61" fmla="*/ 349882 h 456"/>
                  <a:gd name="T62" fmla="*/ 199168 w 447"/>
                  <a:gd name="T63" fmla="*/ 321730 h 456"/>
                  <a:gd name="T64" fmla="*/ 180736 w 447"/>
                  <a:gd name="T65" fmla="*/ 289728 h 456"/>
                  <a:gd name="T66" fmla="*/ 207360 w 447"/>
                  <a:gd name="T67" fmla="*/ 312357 h 456"/>
                  <a:gd name="T68" fmla="*/ 209408 w 447"/>
                  <a:gd name="T69" fmla="*/ 276144 h 456"/>
                  <a:gd name="T70" fmla="*/ 227328 w 447"/>
                  <a:gd name="T71" fmla="*/ 301738 h 4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47" h="456">
                    <a:moveTo>
                      <a:pt x="438" y="310"/>
                    </a:moveTo>
                    <a:cubicBezTo>
                      <a:pt x="431" y="302"/>
                      <a:pt x="426" y="294"/>
                      <a:pt x="416" y="286"/>
                    </a:cubicBezTo>
                    <a:cubicBezTo>
                      <a:pt x="410" y="282"/>
                      <a:pt x="414" y="273"/>
                      <a:pt x="420" y="267"/>
                    </a:cubicBezTo>
                    <a:cubicBezTo>
                      <a:pt x="437" y="243"/>
                      <a:pt x="421" y="220"/>
                      <a:pt x="421" y="202"/>
                    </a:cubicBezTo>
                    <a:cubicBezTo>
                      <a:pt x="421" y="191"/>
                      <a:pt x="405" y="162"/>
                      <a:pt x="392" y="140"/>
                    </a:cubicBezTo>
                    <a:cubicBezTo>
                      <a:pt x="389" y="134"/>
                      <a:pt x="392" y="132"/>
                      <a:pt x="394" y="131"/>
                    </a:cubicBezTo>
                    <a:cubicBezTo>
                      <a:pt x="398" y="129"/>
                      <a:pt x="401" y="127"/>
                      <a:pt x="402" y="124"/>
                    </a:cubicBezTo>
                    <a:cubicBezTo>
                      <a:pt x="409" y="111"/>
                      <a:pt x="394" y="111"/>
                      <a:pt x="384" y="113"/>
                    </a:cubicBezTo>
                    <a:cubicBezTo>
                      <a:pt x="382" y="113"/>
                      <a:pt x="375" y="114"/>
                      <a:pt x="374" y="109"/>
                    </a:cubicBezTo>
                    <a:cubicBezTo>
                      <a:pt x="372" y="96"/>
                      <a:pt x="378" y="77"/>
                      <a:pt x="380" y="65"/>
                    </a:cubicBezTo>
                    <a:cubicBezTo>
                      <a:pt x="382" y="51"/>
                      <a:pt x="381" y="38"/>
                      <a:pt x="374" y="33"/>
                    </a:cubicBezTo>
                    <a:cubicBezTo>
                      <a:pt x="370" y="31"/>
                      <a:pt x="369" y="36"/>
                      <a:pt x="371" y="47"/>
                    </a:cubicBezTo>
                    <a:cubicBezTo>
                      <a:pt x="373" y="57"/>
                      <a:pt x="364" y="74"/>
                      <a:pt x="358" y="68"/>
                    </a:cubicBezTo>
                    <a:cubicBezTo>
                      <a:pt x="356" y="67"/>
                      <a:pt x="354" y="65"/>
                      <a:pt x="351" y="64"/>
                    </a:cubicBezTo>
                    <a:cubicBezTo>
                      <a:pt x="350" y="62"/>
                      <a:pt x="350" y="61"/>
                      <a:pt x="351" y="59"/>
                    </a:cubicBezTo>
                    <a:cubicBezTo>
                      <a:pt x="352" y="51"/>
                      <a:pt x="362" y="45"/>
                      <a:pt x="363" y="37"/>
                    </a:cubicBezTo>
                    <a:cubicBezTo>
                      <a:pt x="366" y="23"/>
                      <a:pt x="357" y="26"/>
                      <a:pt x="352" y="34"/>
                    </a:cubicBezTo>
                    <a:cubicBezTo>
                      <a:pt x="347" y="42"/>
                      <a:pt x="347" y="54"/>
                      <a:pt x="337" y="58"/>
                    </a:cubicBezTo>
                    <a:cubicBezTo>
                      <a:pt x="327" y="62"/>
                      <a:pt x="319" y="51"/>
                      <a:pt x="311" y="47"/>
                    </a:cubicBezTo>
                    <a:cubicBezTo>
                      <a:pt x="294" y="40"/>
                      <a:pt x="299" y="33"/>
                      <a:pt x="301" y="24"/>
                    </a:cubicBezTo>
                    <a:cubicBezTo>
                      <a:pt x="304" y="14"/>
                      <a:pt x="315" y="5"/>
                      <a:pt x="306" y="3"/>
                    </a:cubicBezTo>
                    <a:cubicBezTo>
                      <a:pt x="298" y="0"/>
                      <a:pt x="292" y="28"/>
                      <a:pt x="288" y="34"/>
                    </a:cubicBezTo>
                    <a:cubicBezTo>
                      <a:pt x="284" y="40"/>
                      <a:pt x="273" y="35"/>
                      <a:pt x="250" y="29"/>
                    </a:cubicBezTo>
                    <a:cubicBezTo>
                      <a:pt x="227" y="24"/>
                      <a:pt x="204" y="31"/>
                      <a:pt x="191" y="35"/>
                    </a:cubicBezTo>
                    <a:cubicBezTo>
                      <a:pt x="177" y="38"/>
                      <a:pt x="179" y="35"/>
                      <a:pt x="174" y="33"/>
                    </a:cubicBezTo>
                    <a:cubicBezTo>
                      <a:pt x="168" y="30"/>
                      <a:pt x="164" y="19"/>
                      <a:pt x="161" y="18"/>
                    </a:cubicBezTo>
                    <a:cubicBezTo>
                      <a:pt x="157" y="17"/>
                      <a:pt x="153" y="23"/>
                      <a:pt x="156" y="28"/>
                    </a:cubicBezTo>
                    <a:cubicBezTo>
                      <a:pt x="160" y="33"/>
                      <a:pt x="168" y="39"/>
                      <a:pt x="158" y="44"/>
                    </a:cubicBezTo>
                    <a:cubicBezTo>
                      <a:pt x="148" y="50"/>
                      <a:pt x="138" y="54"/>
                      <a:pt x="128" y="54"/>
                    </a:cubicBezTo>
                    <a:cubicBezTo>
                      <a:pt x="118" y="54"/>
                      <a:pt x="108" y="41"/>
                      <a:pt x="103" y="39"/>
                    </a:cubicBezTo>
                    <a:cubicBezTo>
                      <a:pt x="97" y="37"/>
                      <a:pt x="96" y="31"/>
                      <a:pt x="93" y="33"/>
                    </a:cubicBezTo>
                    <a:cubicBezTo>
                      <a:pt x="89" y="34"/>
                      <a:pt x="90" y="44"/>
                      <a:pt x="98" y="48"/>
                    </a:cubicBezTo>
                    <a:cubicBezTo>
                      <a:pt x="107" y="51"/>
                      <a:pt x="118" y="55"/>
                      <a:pt x="106" y="70"/>
                    </a:cubicBezTo>
                    <a:cubicBezTo>
                      <a:pt x="102" y="75"/>
                      <a:pt x="96" y="90"/>
                      <a:pt x="78" y="91"/>
                    </a:cubicBezTo>
                    <a:cubicBezTo>
                      <a:pt x="60" y="92"/>
                      <a:pt x="28" y="65"/>
                      <a:pt x="39" y="92"/>
                    </a:cubicBezTo>
                    <a:cubicBezTo>
                      <a:pt x="42" y="100"/>
                      <a:pt x="55" y="100"/>
                      <a:pt x="50" y="112"/>
                    </a:cubicBezTo>
                    <a:cubicBezTo>
                      <a:pt x="46" y="121"/>
                      <a:pt x="35" y="119"/>
                      <a:pt x="28" y="117"/>
                    </a:cubicBezTo>
                    <a:cubicBezTo>
                      <a:pt x="26" y="129"/>
                      <a:pt x="42" y="126"/>
                      <a:pt x="35" y="138"/>
                    </a:cubicBezTo>
                    <a:cubicBezTo>
                      <a:pt x="28" y="149"/>
                      <a:pt x="6" y="135"/>
                      <a:pt x="3" y="149"/>
                    </a:cubicBezTo>
                    <a:cubicBezTo>
                      <a:pt x="0" y="160"/>
                      <a:pt x="16" y="154"/>
                      <a:pt x="22" y="159"/>
                    </a:cubicBezTo>
                    <a:cubicBezTo>
                      <a:pt x="29" y="164"/>
                      <a:pt x="36" y="169"/>
                      <a:pt x="32" y="180"/>
                    </a:cubicBezTo>
                    <a:cubicBezTo>
                      <a:pt x="21" y="221"/>
                      <a:pt x="28" y="245"/>
                      <a:pt x="37" y="280"/>
                    </a:cubicBezTo>
                    <a:cubicBezTo>
                      <a:pt x="47" y="319"/>
                      <a:pt x="59" y="340"/>
                      <a:pt x="61" y="349"/>
                    </a:cubicBezTo>
                    <a:cubicBezTo>
                      <a:pt x="64" y="358"/>
                      <a:pt x="58" y="363"/>
                      <a:pt x="55" y="372"/>
                    </a:cubicBezTo>
                    <a:cubicBezTo>
                      <a:pt x="51" y="381"/>
                      <a:pt x="50" y="389"/>
                      <a:pt x="57" y="393"/>
                    </a:cubicBezTo>
                    <a:cubicBezTo>
                      <a:pt x="64" y="397"/>
                      <a:pt x="62" y="377"/>
                      <a:pt x="62" y="369"/>
                    </a:cubicBezTo>
                    <a:cubicBezTo>
                      <a:pt x="62" y="360"/>
                      <a:pt x="69" y="363"/>
                      <a:pt x="74" y="372"/>
                    </a:cubicBezTo>
                    <a:cubicBezTo>
                      <a:pt x="79" y="381"/>
                      <a:pt x="82" y="386"/>
                      <a:pt x="87" y="389"/>
                    </a:cubicBezTo>
                    <a:cubicBezTo>
                      <a:pt x="91" y="392"/>
                      <a:pt x="87" y="403"/>
                      <a:pt x="87" y="411"/>
                    </a:cubicBezTo>
                    <a:cubicBezTo>
                      <a:pt x="87" y="418"/>
                      <a:pt x="76" y="431"/>
                      <a:pt x="80" y="436"/>
                    </a:cubicBezTo>
                    <a:cubicBezTo>
                      <a:pt x="83" y="442"/>
                      <a:pt x="87" y="435"/>
                      <a:pt x="91" y="425"/>
                    </a:cubicBezTo>
                    <a:cubicBezTo>
                      <a:pt x="96" y="414"/>
                      <a:pt x="102" y="402"/>
                      <a:pt x="108" y="412"/>
                    </a:cubicBezTo>
                    <a:cubicBezTo>
                      <a:pt x="113" y="422"/>
                      <a:pt x="119" y="422"/>
                      <a:pt x="140" y="425"/>
                    </a:cubicBezTo>
                    <a:cubicBezTo>
                      <a:pt x="162" y="427"/>
                      <a:pt x="169" y="443"/>
                      <a:pt x="182" y="449"/>
                    </a:cubicBezTo>
                    <a:cubicBezTo>
                      <a:pt x="195" y="456"/>
                      <a:pt x="214" y="451"/>
                      <a:pt x="232" y="443"/>
                    </a:cubicBezTo>
                    <a:cubicBezTo>
                      <a:pt x="262" y="428"/>
                      <a:pt x="316" y="347"/>
                      <a:pt x="327" y="370"/>
                    </a:cubicBezTo>
                    <a:cubicBezTo>
                      <a:pt x="332" y="378"/>
                      <a:pt x="343" y="406"/>
                      <a:pt x="350" y="408"/>
                    </a:cubicBezTo>
                    <a:cubicBezTo>
                      <a:pt x="375" y="416"/>
                      <a:pt x="352" y="381"/>
                      <a:pt x="344" y="369"/>
                    </a:cubicBezTo>
                    <a:cubicBezTo>
                      <a:pt x="336" y="357"/>
                      <a:pt x="335" y="354"/>
                      <a:pt x="339" y="349"/>
                    </a:cubicBezTo>
                    <a:cubicBezTo>
                      <a:pt x="349" y="337"/>
                      <a:pt x="365" y="358"/>
                      <a:pt x="369" y="367"/>
                    </a:cubicBezTo>
                    <a:cubicBezTo>
                      <a:pt x="374" y="376"/>
                      <a:pt x="387" y="376"/>
                      <a:pt x="399" y="379"/>
                    </a:cubicBezTo>
                    <a:cubicBezTo>
                      <a:pt x="412" y="381"/>
                      <a:pt x="424" y="391"/>
                      <a:pt x="425" y="385"/>
                    </a:cubicBezTo>
                    <a:cubicBezTo>
                      <a:pt x="426" y="379"/>
                      <a:pt x="417" y="373"/>
                      <a:pt x="400" y="368"/>
                    </a:cubicBezTo>
                    <a:cubicBezTo>
                      <a:pt x="384" y="362"/>
                      <a:pt x="392" y="363"/>
                      <a:pt x="389" y="354"/>
                    </a:cubicBezTo>
                    <a:cubicBezTo>
                      <a:pt x="386" y="345"/>
                      <a:pt x="380" y="349"/>
                      <a:pt x="372" y="347"/>
                    </a:cubicBezTo>
                    <a:cubicBezTo>
                      <a:pt x="364" y="345"/>
                      <a:pt x="346" y="327"/>
                      <a:pt x="353" y="319"/>
                    </a:cubicBezTo>
                    <a:cubicBezTo>
                      <a:pt x="355" y="317"/>
                      <a:pt x="365" y="317"/>
                      <a:pt x="377" y="329"/>
                    </a:cubicBezTo>
                    <a:cubicBezTo>
                      <a:pt x="386" y="335"/>
                      <a:pt x="392" y="348"/>
                      <a:pt x="405" y="344"/>
                    </a:cubicBezTo>
                    <a:cubicBezTo>
                      <a:pt x="407" y="334"/>
                      <a:pt x="374" y="312"/>
                      <a:pt x="383" y="302"/>
                    </a:cubicBezTo>
                    <a:cubicBezTo>
                      <a:pt x="393" y="292"/>
                      <a:pt x="396" y="300"/>
                      <a:pt x="409" y="304"/>
                    </a:cubicBezTo>
                    <a:cubicBezTo>
                      <a:pt x="421" y="308"/>
                      <a:pt x="424" y="313"/>
                      <a:pt x="433" y="322"/>
                    </a:cubicBezTo>
                    <a:cubicBezTo>
                      <a:pt x="441" y="331"/>
                      <a:pt x="442" y="339"/>
                      <a:pt x="444" y="332"/>
                    </a:cubicBezTo>
                    <a:cubicBezTo>
                      <a:pt x="447" y="324"/>
                      <a:pt x="445" y="318"/>
                      <a:pt x="438" y="310"/>
                    </a:cubicBezTo>
                    <a:close/>
                  </a:path>
                </a:pathLst>
              </a:custGeom>
              <a:solidFill>
                <a:srgbClr val="CC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58" name="Freeform 2233">
                <a:extLst>
                  <a:ext uri="{FF2B5EF4-FFF2-40B4-BE49-F238E27FC236}">
                    <a16:creationId xmlns:a16="http://schemas.microsoft.com/office/drawing/2014/main" id="{A630D282-146A-3442-BCA0-2EC09510E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035"/>
                <a:ext cx="518" cy="546"/>
              </a:xfrm>
              <a:custGeom>
                <a:avLst/>
                <a:gdLst>
                  <a:gd name="T0" fmla="*/ 34816 w 259"/>
                  <a:gd name="T1" fmla="*/ 0 h 256"/>
                  <a:gd name="T2" fmla="*/ 3072 w 259"/>
                  <a:gd name="T3" fmla="*/ 99389 h 256"/>
                  <a:gd name="T4" fmla="*/ 13312 w 259"/>
                  <a:gd name="T5" fmla="*/ 161791 h 256"/>
                  <a:gd name="T6" fmla="*/ 41472 w 259"/>
                  <a:gd name="T7" fmla="*/ 200762 h 256"/>
                  <a:gd name="T8" fmla="*/ 82944 w 259"/>
                  <a:gd name="T9" fmla="*/ 219215 h 256"/>
                  <a:gd name="T10" fmla="*/ 116224 w 259"/>
                  <a:gd name="T11" fmla="*/ 139505 h 256"/>
                  <a:gd name="T12" fmla="*/ 121856 w 259"/>
                  <a:gd name="T13" fmla="*/ 92138 h 256"/>
                  <a:gd name="T14" fmla="*/ 89088 w 259"/>
                  <a:gd name="T15" fmla="*/ 77449 h 256"/>
                  <a:gd name="T16" fmla="*/ 75264 w 259"/>
                  <a:gd name="T17" fmla="*/ 62052 h 256"/>
                  <a:gd name="T18" fmla="*/ 67072 w 259"/>
                  <a:gd name="T19" fmla="*/ 29923 h 256"/>
                  <a:gd name="T20" fmla="*/ 34816 w 259"/>
                  <a:gd name="T21" fmla="*/ 0 h 2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9" h="256">
                    <a:moveTo>
                      <a:pt x="68" y="0"/>
                    </a:moveTo>
                    <a:cubicBezTo>
                      <a:pt x="15" y="7"/>
                      <a:pt x="0" y="63"/>
                      <a:pt x="6" y="109"/>
                    </a:cubicBezTo>
                    <a:cubicBezTo>
                      <a:pt x="9" y="131"/>
                      <a:pt x="15" y="157"/>
                      <a:pt x="26" y="177"/>
                    </a:cubicBezTo>
                    <a:cubicBezTo>
                      <a:pt x="38" y="198"/>
                      <a:pt x="61" y="208"/>
                      <a:pt x="81" y="220"/>
                    </a:cubicBezTo>
                    <a:cubicBezTo>
                      <a:pt x="106" y="237"/>
                      <a:pt x="131" y="256"/>
                      <a:pt x="162" y="240"/>
                    </a:cubicBezTo>
                    <a:cubicBezTo>
                      <a:pt x="196" y="223"/>
                      <a:pt x="208" y="182"/>
                      <a:pt x="227" y="153"/>
                    </a:cubicBezTo>
                    <a:cubicBezTo>
                      <a:pt x="239" y="135"/>
                      <a:pt x="259" y="120"/>
                      <a:pt x="238" y="101"/>
                    </a:cubicBezTo>
                    <a:cubicBezTo>
                      <a:pt x="223" y="87"/>
                      <a:pt x="193" y="92"/>
                      <a:pt x="174" y="85"/>
                    </a:cubicBezTo>
                    <a:cubicBezTo>
                      <a:pt x="165" y="82"/>
                      <a:pt x="151" y="79"/>
                      <a:pt x="147" y="68"/>
                    </a:cubicBezTo>
                    <a:cubicBezTo>
                      <a:pt x="139" y="52"/>
                      <a:pt x="149" y="48"/>
                      <a:pt x="131" y="33"/>
                    </a:cubicBezTo>
                    <a:cubicBezTo>
                      <a:pt x="113" y="16"/>
                      <a:pt x="93" y="3"/>
                      <a:pt x="68" y="0"/>
                    </a:cubicBezTo>
                    <a:close/>
                  </a:path>
                </a:pathLst>
              </a:custGeom>
              <a:solidFill>
                <a:srgbClr val="E0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59" name="Freeform 2234">
                <a:extLst>
                  <a:ext uri="{FF2B5EF4-FFF2-40B4-BE49-F238E27FC236}">
                    <a16:creationId xmlns:a16="http://schemas.microsoft.com/office/drawing/2014/main" id="{CEE12898-B54A-D84C-BD37-A3E7068D6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" y="915"/>
                <a:ext cx="256" cy="459"/>
              </a:xfrm>
              <a:custGeom>
                <a:avLst/>
                <a:gdLst>
                  <a:gd name="T0" fmla="*/ 65536 w 128"/>
                  <a:gd name="T1" fmla="*/ 0 h 215"/>
                  <a:gd name="T2" fmla="*/ 17920 w 128"/>
                  <a:gd name="T3" fmla="*/ 198047 h 215"/>
                  <a:gd name="T4" fmla="*/ 65536 w 128"/>
                  <a:gd name="T5" fmla="*/ 0 h 2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8" h="215">
                    <a:moveTo>
                      <a:pt x="128" y="0"/>
                    </a:moveTo>
                    <a:cubicBezTo>
                      <a:pt x="71" y="19"/>
                      <a:pt x="0" y="101"/>
                      <a:pt x="35" y="215"/>
                    </a:cubicBezTo>
                    <a:cubicBezTo>
                      <a:pt x="27" y="188"/>
                      <a:pt x="29" y="63"/>
                      <a:pt x="1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60" name="Freeform 2235">
                <a:extLst>
                  <a:ext uri="{FF2B5EF4-FFF2-40B4-BE49-F238E27FC236}">
                    <a16:creationId xmlns:a16="http://schemas.microsoft.com/office/drawing/2014/main" id="{DC19DA00-EE5C-E24D-80A3-481D7C5C1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" y="1069"/>
                <a:ext cx="604" cy="640"/>
              </a:xfrm>
              <a:custGeom>
                <a:avLst/>
                <a:gdLst>
                  <a:gd name="T0" fmla="*/ 0 w 302"/>
                  <a:gd name="T1" fmla="*/ 238133 h 300"/>
                  <a:gd name="T2" fmla="*/ 31232 w 302"/>
                  <a:gd name="T3" fmla="*/ 264578 h 300"/>
                  <a:gd name="T4" fmla="*/ 57856 w 302"/>
                  <a:gd name="T5" fmla="*/ 255181 h 300"/>
                  <a:gd name="T6" fmla="*/ 83456 w 302"/>
                  <a:gd name="T7" fmla="*/ 219659 h 300"/>
                  <a:gd name="T8" fmla="*/ 102912 w 302"/>
                  <a:gd name="T9" fmla="*/ 185813 h 300"/>
                  <a:gd name="T10" fmla="*/ 111616 w 302"/>
                  <a:gd name="T11" fmla="*/ 179396 h 300"/>
                  <a:gd name="T12" fmla="*/ 115712 w 302"/>
                  <a:gd name="T13" fmla="*/ 160937 h 300"/>
                  <a:gd name="T14" fmla="*/ 133632 w 302"/>
                  <a:gd name="T15" fmla="*/ 147228 h 300"/>
                  <a:gd name="T16" fmla="*/ 138752 w 302"/>
                  <a:gd name="T17" fmla="*/ 130927 h 300"/>
                  <a:gd name="T18" fmla="*/ 148480 w 302"/>
                  <a:gd name="T19" fmla="*/ 116218 h 300"/>
                  <a:gd name="T20" fmla="*/ 151040 w 302"/>
                  <a:gd name="T21" fmla="*/ 54886 h 300"/>
                  <a:gd name="T22" fmla="*/ 134656 w 302"/>
                  <a:gd name="T23" fmla="*/ 0 h 300"/>
                  <a:gd name="T24" fmla="*/ 133120 w 302"/>
                  <a:gd name="T25" fmla="*/ 108962 h 300"/>
                  <a:gd name="T26" fmla="*/ 106496 w 302"/>
                  <a:gd name="T27" fmla="*/ 138963 h 300"/>
                  <a:gd name="T28" fmla="*/ 85504 w 302"/>
                  <a:gd name="T29" fmla="*/ 184838 h 300"/>
                  <a:gd name="T30" fmla="*/ 62464 w 302"/>
                  <a:gd name="T31" fmla="*/ 223405 h 300"/>
                  <a:gd name="T32" fmla="*/ 44032 w 302"/>
                  <a:gd name="T33" fmla="*/ 248772 h 300"/>
                  <a:gd name="T34" fmla="*/ 22016 w 302"/>
                  <a:gd name="T35" fmla="*/ 245355 h 300"/>
                  <a:gd name="T36" fmla="*/ 1024 w 302"/>
                  <a:gd name="T37" fmla="*/ 234242 h 3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2" h="300">
                    <a:moveTo>
                      <a:pt x="0" y="260"/>
                    </a:moveTo>
                    <a:cubicBezTo>
                      <a:pt x="18" y="272"/>
                      <a:pt x="42" y="278"/>
                      <a:pt x="61" y="289"/>
                    </a:cubicBezTo>
                    <a:cubicBezTo>
                      <a:pt x="81" y="300"/>
                      <a:pt x="95" y="291"/>
                      <a:pt x="113" y="279"/>
                    </a:cubicBezTo>
                    <a:cubicBezTo>
                      <a:pt x="131" y="267"/>
                      <a:pt x="146" y="252"/>
                      <a:pt x="163" y="240"/>
                    </a:cubicBezTo>
                    <a:cubicBezTo>
                      <a:pt x="179" y="229"/>
                      <a:pt x="187" y="214"/>
                      <a:pt x="201" y="203"/>
                    </a:cubicBezTo>
                    <a:cubicBezTo>
                      <a:pt x="205" y="200"/>
                      <a:pt x="214" y="199"/>
                      <a:pt x="218" y="196"/>
                    </a:cubicBezTo>
                    <a:cubicBezTo>
                      <a:pt x="223" y="190"/>
                      <a:pt x="220" y="182"/>
                      <a:pt x="226" y="176"/>
                    </a:cubicBezTo>
                    <a:cubicBezTo>
                      <a:pt x="238" y="163"/>
                      <a:pt x="251" y="178"/>
                      <a:pt x="261" y="161"/>
                    </a:cubicBezTo>
                    <a:cubicBezTo>
                      <a:pt x="266" y="153"/>
                      <a:pt x="264" y="150"/>
                      <a:pt x="271" y="143"/>
                    </a:cubicBezTo>
                    <a:cubicBezTo>
                      <a:pt x="277" y="138"/>
                      <a:pt x="285" y="135"/>
                      <a:pt x="290" y="127"/>
                    </a:cubicBezTo>
                    <a:cubicBezTo>
                      <a:pt x="302" y="110"/>
                      <a:pt x="298" y="80"/>
                      <a:pt x="295" y="60"/>
                    </a:cubicBezTo>
                    <a:cubicBezTo>
                      <a:pt x="292" y="38"/>
                      <a:pt x="283" y="13"/>
                      <a:pt x="263" y="0"/>
                    </a:cubicBezTo>
                    <a:cubicBezTo>
                      <a:pt x="279" y="37"/>
                      <a:pt x="294" y="85"/>
                      <a:pt x="260" y="119"/>
                    </a:cubicBezTo>
                    <a:cubicBezTo>
                      <a:pt x="246" y="133"/>
                      <a:pt x="223" y="139"/>
                      <a:pt x="208" y="152"/>
                    </a:cubicBezTo>
                    <a:cubicBezTo>
                      <a:pt x="191" y="166"/>
                      <a:pt x="179" y="184"/>
                      <a:pt x="167" y="202"/>
                    </a:cubicBezTo>
                    <a:cubicBezTo>
                      <a:pt x="155" y="221"/>
                      <a:pt x="141" y="232"/>
                      <a:pt x="122" y="244"/>
                    </a:cubicBezTo>
                    <a:cubicBezTo>
                      <a:pt x="111" y="252"/>
                      <a:pt x="98" y="267"/>
                      <a:pt x="86" y="272"/>
                    </a:cubicBezTo>
                    <a:cubicBezTo>
                      <a:pt x="73" y="277"/>
                      <a:pt x="55" y="270"/>
                      <a:pt x="43" y="268"/>
                    </a:cubicBezTo>
                    <a:cubicBezTo>
                      <a:pt x="30" y="266"/>
                      <a:pt x="12" y="264"/>
                      <a:pt x="2" y="256"/>
                    </a:cubicBezTo>
                  </a:path>
                </a:pathLst>
              </a:custGeom>
              <a:solidFill>
                <a:srgbClr val="B0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61" name="Freeform 2236">
                <a:extLst>
                  <a:ext uri="{FF2B5EF4-FFF2-40B4-BE49-F238E27FC236}">
                    <a16:creationId xmlns:a16="http://schemas.microsoft.com/office/drawing/2014/main" id="{15E55358-9FCD-2142-B704-9D383BF48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" y="1286"/>
                <a:ext cx="410" cy="267"/>
              </a:xfrm>
              <a:custGeom>
                <a:avLst/>
                <a:gdLst>
                  <a:gd name="T0" fmla="*/ 0 w 205"/>
                  <a:gd name="T1" fmla="*/ 0 h 125"/>
                  <a:gd name="T2" fmla="*/ 15872 w 205"/>
                  <a:gd name="T3" fmla="*/ 64966 h 125"/>
                  <a:gd name="T4" fmla="*/ 53248 w 205"/>
                  <a:gd name="T5" fmla="*/ 105681 h 125"/>
                  <a:gd name="T6" fmla="*/ 82432 w 205"/>
                  <a:gd name="T7" fmla="*/ 88029 h 125"/>
                  <a:gd name="T8" fmla="*/ 104960 w 205"/>
                  <a:gd name="T9" fmla="*/ 25162 h 125"/>
                  <a:gd name="T10" fmla="*/ 68096 w 205"/>
                  <a:gd name="T11" fmla="*/ 88029 h 125"/>
                  <a:gd name="T12" fmla="*/ 32768 w 205"/>
                  <a:gd name="T13" fmla="*/ 71043 h 125"/>
                  <a:gd name="T14" fmla="*/ 0 w 205"/>
                  <a:gd name="T15" fmla="*/ 0 h 1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5" h="125">
                    <a:moveTo>
                      <a:pt x="0" y="0"/>
                    </a:moveTo>
                    <a:cubicBezTo>
                      <a:pt x="9" y="40"/>
                      <a:pt x="7" y="49"/>
                      <a:pt x="31" y="70"/>
                    </a:cubicBezTo>
                    <a:cubicBezTo>
                      <a:pt x="55" y="90"/>
                      <a:pt x="83" y="103"/>
                      <a:pt x="104" y="114"/>
                    </a:cubicBezTo>
                    <a:cubicBezTo>
                      <a:pt x="125" y="125"/>
                      <a:pt x="147" y="112"/>
                      <a:pt x="161" y="95"/>
                    </a:cubicBezTo>
                    <a:cubicBezTo>
                      <a:pt x="175" y="78"/>
                      <a:pt x="186" y="47"/>
                      <a:pt x="205" y="27"/>
                    </a:cubicBezTo>
                    <a:cubicBezTo>
                      <a:pt x="189" y="43"/>
                      <a:pt x="166" y="86"/>
                      <a:pt x="133" y="95"/>
                    </a:cubicBezTo>
                    <a:cubicBezTo>
                      <a:pt x="99" y="105"/>
                      <a:pt x="88" y="92"/>
                      <a:pt x="64" y="77"/>
                    </a:cubicBezTo>
                    <a:cubicBezTo>
                      <a:pt x="32" y="56"/>
                      <a:pt x="9" y="37"/>
                      <a:pt x="0" y="0"/>
                    </a:cubicBezTo>
                  </a:path>
                </a:pathLst>
              </a:custGeom>
              <a:solidFill>
                <a:srgbClr val="C69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62" name="Freeform 2237">
                <a:extLst>
                  <a:ext uri="{FF2B5EF4-FFF2-40B4-BE49-F238E27FC236}">
                    <a16:creationId xmlns:a16="http://schemas.microsoft.com/office/drawing/2014/main" id="{4792B8C8-D5C8-4449-8521-3A483E276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0" y="1116"/>
                <a:ext cx="188" cy="143"/>
              </a:xfrm>
              <a:custGeom>
                <a:avLst/>
                <a:gdLst>
                  <a:gd name="T0" fmla="*/ 0 w 94"/>
                  <a:gd name="T1" fmla="*/ 0 h 67"/>
                  <a:gd name="T2" fmla="*/ 5120 w 94"/>
                  <a:gd name="T3" fmla="*/ 18513 h 67"/>
                  <a:gd name="T4" fmla="*/ 19968 w 94"/>
                  <a:gd name="T5" fmla="*/ 49431 h 67"/>
                  <a:gd name="T6" fmla="*/ 48128 w 94"/>
                  <a:gd name="T7" fmla="*/ 56914 h 67"/>
                  <a:gd name="T8" fmla="*/ 12800 w 94"/>
                  <a:gd name="T9" fmla="*/ 53493 h 67"/>
                  <a:gd name="T10" fmla="*/ 0 w 94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4" h="67">
                    <a:moveTo>
                      <a:pt x="0" y="0"/>
                    </a:moveTo>
                    <a:cubicBezTo>
                      <a:pt x="4" y="6"/>
                      <a:pt x="8" y="14"/>
                      <a:pt x="10" y="20"/>
                    </a:cubicBezTo>
                    <a:cubicBezTo>
                      <a:pt x="15" y="34"/>
                      <a:pt x="17" y="47"/>
                      <a:pt x="39" y="54"/>
                    </a:cubicBezTo>
                    <a:cubicBezTo>
                      <a:pt x="67" y="63"/>
                      <a:pt x="94" y="62"/>
                      <a:pt x="94" y="62"/>
                    </a:cubicBezTo>
                    <a:cubicBezTo>
                      <a:pt x="70" y="65"/>
                      <a:pt x="41" y="67"/>
                      <a:pt x="25" y="58"/>
                    </a:cubicBezTo>
                    <a:cubicBezTo>
                      <a:pt x="10" y="48"/>
                      <a:pt x="3" y="1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63" name="Freeform 2238">
                <a:extLst>
                  <a:ext uri="{FF2B5EF4-FFF2-40B4-BE49-F238E27FC236}">
                    <a16:creationId xmlns:a16="http://schemas.microsoft.com/office/drawing/2014/main" id="{FCFBF682-D325-1041-9DB2-33BD80E31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762"/>
                <a:ext cx="892" cy="972"/>
              </a:xfrm>
              <a:custGeom>
                <a:avLst/>
                <a:gdLst>
                  <a:gd name="T0" fmla="*/ 212992 w 446"/>
                  <a:gd name="T1" fmla="*/ 260946 h 456"/>
                  <a:gd name="T2" fmla="*/ 215552 w 446"/>
                  <a:gd name="T3" fmla="*/ 183753 h 456"/>
                  <a:gd name="T4" fmla="*/ 201728 w 446"/>
                  <a:gd name="T5" fmla="*/ 118953 h 456"/>
                  <a:gd name="T6" fmla="*/ 196608 w 446"/>
                  <a:gd name="T7" fmla="*/ 102787 h 456"/>
                  <a:gd name="T8" fmla="*/ 194560 w 446"/>
                  <a:gd name="T9" fmla="*/ 59185 h 456"/>
                  <a:gd name="T10" fmla="*/ 189952 w 446"/>
                  <a:gd name="T11" fmla="*/ 42587 h 456"/>
                  <a:gd name="T12" fmla="*/ 179200 w 446"/>
                  <a:gd name="T13" fmla="*/ 57945 h 456"/>
                  <a:gd name="T14" fmla="*/ 185856 w 446"/>
                  <a:gd name="T15" fmla="*/ 33568 h 456"/>
                  <a:gd name="T16" fmla="*/ 172544 w 446"/>
                  <a:gd name="T17" fmla="*/ 52814 h 456"/>
                  <a:gd name="T18" fmla="*/ 154112 w 446"/>
                  <a:gd name="T19" fmla="*/ 21783 h 456"/>
                  <a:gd name="T20" fmla="*/ 147456 w 446"/>
                  <a:gd name="T21" fmla="*/ 30573 h 456"/>
                  <a:gd name="T22" fmla="*/ 97280 w 446"/>
                  <a:gd name="T23" fmla="*/ 32001 h 456"/>
                  <a:gd name="T24" fmla="*/ 81920 w 446"/>
                  <a:gd name="T25" fmla="*/ 16253 h 456"/>
                  <a:gd name="T26" fmla="*/ 80896 w 446"/>
                  <a:gd name="T27" fmla="*/ 41016 h 456"/>
                  <a:gd name="T28" fmla="*/ 52224 w 446"/>
                  <a:gd name="T29" fmla="*/ 35391 h 456"/>
                  <a:gd name="T30" fmla="*/ 50176 w 446"/>
                  <a:gd name="T31" fmla="*/ 43437 h 456"/>
                  <a:gd name="T32" fmla="*/ 39424 w 446"/>
                  <a:gd name="T33" fmla="*/ 82722 h 456"/>
                  <a:gd name="T34" fmla="*/ 25600 w 446"/>
                  <a:gd name="T35" fmla="*/ 101783 h 456"/>
                  <a:gd name="T36" fmla="*/ 17920 w 446"/>
                  <a:gd name="T37" fmla="*/ 125414 h 456"/>
                  <a:gd name="T38" fmla="*/ 11264 w 446"/>
                  <a:gd name="T39" fmla="*/ 144551 h 456"/>
                  <a:gd name="T40" fmla="*/ 18944 w 446"/>
                  <a:gd name="T41" fmla="*/ 254574 h 456"/>
                  <a:gd name="T42" fmla="*/ 27648 w 446"/>
                  <a:gd name="T43" fmla="*/ 337864 h 456"/>
                  <a:gd name="T44" fmla="*/ 31744 w 446"/>
                  <a:gd name="T45" fmla="*/ 335543 h 456"/>
                  <a:gd name="T46" fmla="*/ 44032 w 446"/>
                  <a:gd name="T47" fmla="*/ 353371 h 456"/>
                  <a:gd name="T48" fmla="*/ 40448 w 446"/>
                  <a:gd name="T49" fmla="*/ 397245 h 456"/>
                  <a:gd name="T50" fmla="*/ 54784 w 446"/>
                  <a:gd name="T51" fmla="*/ 374263 h 456"/>
                  <a:gd name="T52" fmla="*/ 93184 w 446"/>
                  <a:gd name="T53" fmla="*/ 408681 h 456"/>
                  <a:gd name="T54" fmla="*/ 167424 w 446"/>
                  <a:gd name="T55" fmla="*/ 336297 h 456"/>
                  <a:gd name="T56" fmla="*/ 175616 w 446"/>
                  <a:gd name="T57" fmla="*/ 335543 h 456"/>
                  <a:gd name="T58" fmla="*/ 188928 w 446"/>
                  <a:gd name="T59" fmla="*/ 333302 h 456"/>
                  <a:gd name="T60" fmla="*/ 217600 w 446"/>
                  <a:gd name="T61" fmla="*/ 349882 h 456"/>
                  <a:gd name="T62" fmla="*/ 199168 w 446"/>
                  <a:gd name="T63" fmla="*/ 321730 h 456"/>
                  <a:gd name="T64" fmla="*/ 180736 w 446"/>
                  <a:gd name="T65" fmla="*/ 289728 h 456"/>
                  <a:gd name="T66" fmla="*/ 206848 w 446"/>
                  <a:gd name="T67" fmla="*/ 312357 h 456"/>
                  <a:gd name="T68" fmla="*/ 208896 w 446"/>
                  <a:gd name="T69" fmla="*/ 276144 h 456"/>
                  <a:gd name="T70" fmla="*/ 227328 w 446"/>
                  <a:gd name="T71" fmla="*/ 301738 h 4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46" h="456">
                    <a:moveTo>
                      <a:pt x="438" y="310"/>
                    </a:moveTo>
                    <a:cubicBezTo>
                      <a:pt x="431" y="302"/>
                      <a:pt x="426" y="294"/>
                      <a:pt x="416" y="287"/>
                    </a:cubicBezTo>
                    <a:cubicBezTo>
                      <a:pt x="409" y="282"/>
                      <a:pt x="414" y="273"/>
                      <a:pt x="420" y="267"/>
                    </a:cubicBezTo>
                    <a:cubicBezTo>
                      <a:pt x="437" y="243"/>
                      <a:pt x="421" y="220"/>
                      <a:pt x="421" y="202"/>
                    </a:cubicBezTo>
                    <a:cubicBezTo>
                      <a:pt x="421" y="191"/>
                      <a:pt x="405" y="162"/>
                      <a:pt x="391" y="140"/>
                    </a:cubicBezTo>
                    <a:cubicBezTo>
                      <a:pt x="389" y="134"/>
                      <a:pt x="392" y="132"/>
                      <a:pt x="394" y="131"/>
                    </a:cubicBezTo>
                    <a:cubicBezTo>
                      <a:pt x="397" y="129"/>
                      <a:pt x="400" y="127"/>
                      <a:pt x="402" y="124"/>
                    </a:cubicBezTo>
                    <a:cubicBezTo>
                      <a:pt x="409" y="111"/>
                      <a:pt x="394" y="111"/>
                      <a:pt x="384" y="113"/>
                    </a:cubicBezTo>
                    <a:cubicBezTo>
                      <a:pt x="382" y="113"/>
                      <a:pt x="375" y="114"/>
                      <a:pt x="374" y="109"/>
                    </a:cubicBezTo>
                    <a:cubicBezTo>
                      <a:pt x="372" y="96"/>
                      <a:pt x="378" y="77"/>
                      <a:pt x="380" y="65"/>
                    </a:cubicBezTo>
                    <a:cubicBezTo>
                      <a:pt x="382" y="51"/>
                      <a:pt x="381" y="38"/>
                      <a:pt x="374" y="33"/>
                    </a:cubicBezTo>
                    <a:cubicBezTo>
                      <a:pt x="370" y="31"/>
                      <a:pt x="369" y="36"/>
                      <a:pt x="371" y="47"/>
                    </a:cubicBezTo>
                    <a:cubicBezTo>
                      <a:pt x="373" y="57"/>
                      <a:pt x="364" y="74"/>
                      <a:pt x="358" y="68"/>
                    </a:cubicBezTo>
                    <a:cubicBezTo>
                      <a:pt x="356" y="67"/>
                      <a:pt x="354" y="65"/>
                      <a:pt x="350" y="64"/>
                    </a:cubicBezTo>
                    <a:cubicBezTo>
                      <a:pt x="350" y="62"/>
                      <a:pt x="350" y="61"/>
                      <a:pt x="350" y="59"/>
                    </a:cubicBezTo>
                    <a:cubicBezTo>
                      <a:pt x="352" y="51"/>
                      <a:pt x="361" y="45"/>
                      <a:pt x="363" y="37"/>
                    </a:cubicBezTo>
                    <a:cubicBezTo>
                      <a:pt x="365" y="24"/>
                      <a:pt x="357" y="26"/>
                      <a:pt x="351" y="35"/>
                    </a:cubicBezTo>
                    <a:cubicBezTo>
                      <a:pt x="346" y="42"/>
                      <a:pt x="347" y="54"/>
                      <a:pt x="337" y="58"/>
                    </a:cubicBezTo>
                    <a:cubicBezTo>
                      <a:pt x="327" y="62"/>
                      <a:pt x="319" y="51"/>
                      <a:pt x="311" y="47"/>
                    </a:cubicBezTo>
                    <a:cubicBezTo>
                      <a:pt x="294" y="40"/>
                      <a:pt x="299" y="33"/>
                      <a:pt x="301" y="24"/>
                    </a:cubicBezTo>
                    <a:cubicBezTo>
                      <a:pt x="303" y="14"/>
                      <a:pt x="314" y="6"/>
                      <a:pt x="306" y="3"/>
                    </a:cubicBezTo>
                    <a:cubicBezTo>
                      <a:pt x="298" y="0"/>
                      <a:pt x="292" y="28"/>
                      <a:pt x="288" y="34"/>
                    </a:cubicBezTo>
                    <a:cubicBezTo>
                      <a:pt x="283" y="40"/>
                      <a:pt x="273" y="35"/>
                      <a:pt x="250" y="29"/>
                    </a:cubicBezTo>
                    <a:cubicBezTo>
                      <a:pt x="227" y="24"/>
                      <a:pt x="204" y="31"/>
                      <a:pt x="190" y="35"/>
                    </a:cubicBezTo>
                    <a:cubicBezTo>
                      <a:pt x="177" y="38"/>
                      <a:pt x="179" y="36"/>
                      <a:pt x="174" y="33"/>
                    </a:cubicBezTo>
                    <a:cubicBezTo>
                      <a:pt x="168" y="30"/>
                      <a:pt x="164" y="19"/>
                      <a:pt x="160" y="18"/>
                    </a:cubicBezTo>
                    <a:cubicBezTo>
                      <a:pt x="157" y="17"/>
                      <a:pt x="153" y="23"/>
                      <a:pt x="156" y="28"/>
                    </a:cubicBezTo>
                    <a:cubicBezTo>
                      <a:pt x="160" y="33"/>
                      <a:pt x="167" y="39"/>
                      <a:pt x="158" y="45"/>
                    </a:cubicBezTo>
                    <a:cubicBezTo>
                      <a:pt x="148" y="50"/>
                      <a:pt x="137" y="54"/>
                      <a:pt x="128" y="54"/>
                    </a:cubicBezTo>
                    <a:cubicBezTo>
                      <a:pt x="118" y="54"/>
                      <a:pt x="108" y="41"/>
                      <a:pt x="102" y="39"/>
                    </a:cubicBezTo>
                    <a:cubicBezTo>
                      <a:pt x="97" y="37"/>
                      <a:pt x="96" y="31"/>
                      <a:pt x="93" y="33"/>
                    </a:cubicBezTo>
                    <a:cubicBezTo>
                      <a:pt x="89" y="34"/>
                      <a:pt x="90" y="45"/>
                      <a:pt x="98" y="48"/>
                    </a:cubicBezTo>
                    <a:cubicBezTo>
                      <a:pt x="107" y="52"/>
                      <a:pt x="118" y="55"/>
                      <a:pt x="106" y="70"/>
                    </a:cubicBezTo>
                    <a:cubicBezTo>
                      <a:pt x="102" y="75"/>
                      <a:pt x="95" y="90"/>
                      <a:pt x="77" y="91"/>
                    </a:cubicBezTo>
                    <a:cubicBezTo>
                      <a:pt x="60" y="92"/>
                      <a:pt x="28" y="66"/>
                      <a:pt x="39" y="92"/>
                    </a:cubicBezTo>
                    <a:cubicBezTo>
                      <a:pt x="42" y="100"/>
                      <a:pt x="55" y="100"/>
                      <a:pt x="50" y="112"/>
                    </a:cubicBezTo>
                    <a:cubicBezTo>
                      <a:pt x="46" y="121"/>
                      <a:pt x="35" y="119"/>
                      <a:pt x="27" y="117"/>
                    </a:cubicBezTo>
                    <a:cubicBezTo>
                      <a:pt x="26" y="129"/>
                      <a:pt x="42" y="126"/>
                      <a:pt x="35" y="138"/>
                    </a:cubicBezTo>
                    <a:cubicBezTo>
                      <a:pt x="28" y="149"/>
                      <a:pt x="6" y="135"/>
                      <a:pt x="2" y="149"/>
                    </a:cubicBezTo>
                    <a:cubicBezTo>
                      <a:pt x="0" y="160"/>
                      <a:pt x="15" y="154"/>
                      <a:pt x="22" y="159"/>
                    </a:cubicBezTo>
                    <a:cubicBezTo>
                      <a:pt x="28" y="164"/>
                      <a:pt x="36" y="169"/>
                      <a:pt x="32" y="180"/>
                    </a:cubicBezTo>
                    <a:cubicBezTo>
                      <a:pt x="21" y="221"/>
                      <a:pt x="28" y="245"/>
                      <a:pt x="37" y="280"/>
                    </a:cubicBezTo>
                    <a:cubicBezTo>
                      <a:pt x="47" y="319"/>
                      <a:pt x="59" y="340"/>
                      <a:pt x="61" y="349"/>
                    </a:cubicBezTo>
                    <a:cubicBezTo>
                      <a:pt x="63" y="358"/>
                      <a:pt x="58" y="363"/>
                      <a:pt x="54" y="372"/>
                    </a:cubicBezTo>
                    <a:cubicBezTo>
                      <a:pt x="51" y="381"/>
                      <a:pt x="49" y="389"/>
                      <a:pt x="56" y="393"/>
                    </a:cubicBezTo>
                    <a:cubicBezTo>
                      <a:pt x="63" y="397"/>
                      <a:pt x="62" y="377"/>
                      <a:pt x="62" y="369"/>
                    </a:cubicBezTo>
                    <a:cubicBezTo>
                      <a:pt x="62" y="361"/>
                      <a:pt x="69" y="363"/>
                      <a:pt x="74" y="372"/>
                    </a:cubicBezTo>
                    <a:cubicBezTo>
                      <a:pt x="79" y="381"/>
                      <a:pt x="82" y="386"/>
                      <a:pt x="86" y="389"/>
                    </a:cubicBezTo>
                    <a:cubicBezTo>
                      <a:pt x="91" y="393"/>
                      <a:pt x="86" y="403"/>
                      <a:pt x="86" y="411"/>
                    </a:cubicBezTo>
                    <a:cubicBezTo>
                      <a:pt x="86" y="418"/>
                      <a:pt x="76" y="431"/>
                      <a:pt x="79" y="437"/>
                    </a:cubicBezTo>
                    <a:cubicBezTo>
                      <a:pt x="83" y="442"/>
                      <a:pt x="86" y="435"/>
                      <a:pt x="91" y="425"/>
                    </a:cubicBezTo>
                    <a:cubicBezTo>
                      <a:pt x="96" y="414"/>
                      <a:pt x="102" y="402"/>
                      <a:pt x="107" y="412"/>
                    </a:cubicBezTo>
                    <a:cubicBezTo>
                      <a:pt x="113" y="422"/>
                      <a:pt x="118" y="422"/>
                      <a:pt x="140" y="425"/>
                    </a:cubicBezTo>
                    <a:cubicBezTo>
                      <a:pt x="162" y="427"/>
                      <a:pt x="168" y="443"/>
                      <a:pt x="182" y="450"/>
                    </a:cubicBezTo>
                    <a:cubicBezTo>
                      <a:pt x="195" y="456"/>
                      <a:pt x="214" y="451"/>
                      <a:pt x="231" y="443"/>
                    </a:cubicBezTo>
                    <a:cubicBezTo>
                      <a:pt x="262" y="428"/>
                      <a:pt x="316" y="347"/>
                      <a:pt x="327" y="370"/>
                    </a:cubicBezTo>
                    <a:cubicBezTo>
                      <a:pt x="332" y="378"/>
                      <a:pt x="343" y="406"/>
                      <a:pt x="350" y="408"/>
                    </a:cubicBezTo>
                    <a:cubicBezTo>
                      <a:pt x="375" y="416"/>
                      <a:pt x="352" y="382"/>
                      <a:pt x="343" y="369"/>
                    </a:cubicBezTo>
                    <a:cubicBezTo>
                      <a:pt x="335" y="357"/>
                      <a:pt x="335" y="354"/>
                      <a:pt x="339" y="349"/>
                    </a:cubicBezTo>
                    <a:cubicBezTo>
                      <a:pt x="349" y="338"/>
                      <a:pt x="364" y="358"/>
                      <a:pt x="369" y="367"/>
                    </a:cubicBezTo>
                    <a:cubicBezTo>
                      <a:pt x="373" y="376"/>
                      <a:pt x="387" y="376"/>
                      <a:pt x="399" y="379"/>
                    </a:cubicBezTo>
                    <a:cubicBezTo>
                      <a:pt x="412" y="381"/>
                      <a:pt x="424" y="391"/>
                      <a:pt x="425" y="385"/>
                    </a:cubicBezTo>
                    <a:cubicBezTo>
                      <a:pt x="426" y="379"/>
                      <a:pt x="417" y="373"/>
                      <a:pt x="400" y="368"/>
                    </a:cubicBezTo>
                    <a:cubicBezTo>
                      <a:pt x="384" y="362"/>
                      <a:pt x="392" y="363"/>
                      <a:pt x="389" y="354"/>
                    </a:cubicBezTo>
                    <a:cubicBezTo>
                      <a:pt x="386" y="346"/>
                      <a:pt x="380" y="349"/>
                      <a:pt x="372" y="347"/>
                    </a:cubicBezTo>
                    <a:cubicBezTo>
                      <a:pt x="364" y="345"/>
                      <a:pt x="346" y="327"/>
                      <a:pt x="353" y="319"/>
                    </a:cubicBezTo>
                    <a:cubicBezTo>
                      <a:pt x="355" y="317"/>
                      <a:pt x="364" y="317"/>
                      <a:pt x="376" y="329"/>
                    </a:cubicBezTo>
                    <a:cubicBezTo>
                      <a:pt x="386" y="335"/>
                      <a:pt x="392" y="348"/>
                      <a:pt x="404" y="344"/>
                    </a:cubicBezTo>
                    <a:cubicBezTo>
                      <a:pt x="407" y="334"/>
                      <a:pt x="374" y="312"/>
                      <a:pt x="383" y="302"/>
                    </a:cubicBezTo>
                    <a:cubicBezTo>
                      <a:pt x="392" y="292"/>
                      <a:pt x="396" y="300"/>
                      <a:pt x="408" y="304"/>
                    </a:cubicBezTo>
                    <a:cubicBezTo>
                      <a:pt x="421" y="308"/>
                      <a:pt x="424" y="313"/>
                      <a:pt x="433" y="322"/>
                    </a:cubicBezTo>
                    <a:cubicBezTo>
                      <a:pt x="441" y="331"/>
                      <a:pt x="442" y="339"/>
                      <a:pt x="444" y="332"/>
                    </a:cubicBezTo>
                    <a:cubicBezTo>
                      <a:pt x="446" y="324"/>
                      <a:pt x="445" y="318"/>
                      <a:pt x="438" y="31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64" name="Freeform 2239">
                <a:extLst>
                  <a:ext uri="{FF2B5EF4-FFF2-40B4-BE49-F238E27FC236}">
                    <a16:creationId xmlns:a16="http://schemas.microsoft.com/office/drawing/2014/main" id="{5FF7C8D9-CD0F-0C4A-9592-D2184D672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033"/>
                <a:ext cx="516" cy="544"/>
              </a:xfrm>
              <a:custGeom>
                <a:avLst/>
                <a:gdLst>
                  <a:gd name="T0" fmla="*/ 34816 w 258"/>
                  <a:gd name="T1" fmla="*/ 0 h 255"/>
                  <a:gd name="T2" fmla="*/ 3072 w 258"/>
                  <a:gd name="T3" fmla="*/ 99898 h 255"/>
                  <a:gd name="T4" fmla="*/ 13312 w 258"/>
                  <a:gd name="T5" fmla="*/ 160937 h 255"/>
                  <a:gd name="T6" fmla="*/ 40960 w 258"/>
                  <a:gd name="T7" fmla="*/ 201269 h 255"/>
                  <a:gd name="T8" fmla="*/ 82944 w 258"/>
                  <a:gd name="T9" fmla="*/ 219659 h 255"/>
                  <a:gd name="T10" fmla="*/ 116224 w 258"/>
                  <a:gd name="T11" fmla="*/ 139810 h 255"/>
                  <a:gd name="T12" fmla="*/ 121344 w 258"/>
                  <a:gd name="T13" fmla="*/ 92316 h 255"/>
                  <a:gd name="T14" fmla="*/ 88576 w 258"/>
                  <a:gd name="T15" fmla="*/ 77583 h 255"/>
                  <a:gd name="T16" fmla="*/ 74752 w 258"/>
                  <a:gd name="T17" fmla="*/ 62118 h 255"/>
                  <a:gd name="T18" fmla="*/ 67072 w 258"/>
                  <a:gd name="T19" fmla="*/ 29950 h 255"/>
                  <a:gd name="T20" fmla="*/ 34816 w 258"/>
                  <a:gd name="T21" fmla="*/ 0 h 2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8" h="255">
                    <a:moveTo>
                      <a:pt x="68" y="0"/>
                    </a:moveTo>
                    <a:cubicBezTo>
                      <a:pt x="15" y="6"/>
                      <a:pt x="0" y="63"/>
                      <a:pt x="6" y="109"/>
                    </a:cubicBezTo>
                    <a:cubicBezTo>
                      <a:pt x="9" y="131"/>
                      <a:pt x="15" y="157"/>
                      <a:pt x="26" y="176"/>
                    </a:cubicBezTo>
                    <a:cubicBezTo>
                      <a:pt x="37" y="198"/>
                      <a:pt x="60" y="208"/>
                      <a:pt x="80" y="220"/>
                    </a:cubicBezTo>
                    <a:cubicBezTo>
                      <a:pt x="106" y="236"/>
                      <a:pt x="130" y="255"/>
                      <a:pt x="162" y="240"/>
                    </a:cubicBezTo>
                    <a:cubicBezTo>
                      <a:pt x="195" y="223"/>
                      <a:pt x="208" y="182"/>
                      <a:pt x="227" y="153"/>
                    </a:cubicBezTo>
                    <a:cubicBezTo>
                      <a:pt x="238" y="135"/>
                      <a:pt x="258" y="120"/>
                      <a:pt x="237" y="101"/>
                    </a:cubicBezTo>
                    <a:cubicBezTo>
                      <a:pt x="222" y="87"/>
                      <a:pt x="193" y="91"/>
                      <a:pt x="173" y="85"/>
                    </a:cubicBezTo>
                    <a:cubicBezTo>
                      <a:pt x="164" y="82"/>
                      <a:pt x="151" y="78"/>
                      <a:pt x="146" y="68"/>
                    </a:cubicBezTo>
                    <a:cubicBezTo>
                      <a:pt x="139" y="52"/>
                      <a:pt x="148" y="48"/>
                      <a:pt x="131" y="33"/>
                    </a:cubicBezTo>
                    <a:cubicBezTo>
                      <a:pt x="112" y="16"/>
                      <a:pt x="93" y="3"/>
                      <a:pt x="68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65" name="Freeform 2240">
                <a:extLst>
                  <a:ext uri="{FF2B5EF4-FFF2-40B4-BE49-F238E27FC236}">
                    <a16:creationId xmlns:a16="http://schemas.microsoft.com/office/drawing/2014/main" id="{546526A1-BC10-4241-B022-020098FDD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1024"/>
                <a:ext cx="90" cy="96"/>
              </a:xfrm>
              <a:custGeom>
                <a:avLst/>
                <a:gdLst>
                  <a:gd name="T0" fmla="*/ 4608 w 45"/>
                  <a:gd name="T1" fmla="*/ 34780 h 45"/>
                  <a:gd name="T2" fmla="*/ 3584 w 45"/>
                  <a:gd name="T3" fmla="*/ 8224 h 45"/>
                  <a:gd name="T4" fmla="*/ 18432 w 45"/>
                  <a:gd name="T5" fmla="*/ 6398 h 45"/>
                  <a:gd name="T6" fmla="*/ 19456 w 45"/>
                  <a:gd name="T7" fmla="*/ 33018 h 45"/>
                  <a:gd name="T8" fmla="*/ 4608 w 45"/>
                  <a:gd name="T9" fmla="*/ 3478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9" y="38"/>
                    </a:moveTo>
                    <a:cubicBezTo>
                      <a:pt x="1" y="31"/>
                      <a:pt x="0" y="18"/>
                      <a:pt x="7" y="9"/>
                    </a:cubicBezTo>
                    <a:cubicBezTo>
                      <a:pt x="15" y="1"/>
                      <a:pt x="28" y="0"/>
                      <a:pt x="36" y="7"/>
                    </a:cubicBezTo>
                    <a:cubicBezTo>
                      <a:pt x="44" y="15"/>
                      <a:pt x="45" y="28"/>
                      <a:pt x="38" y="36"/>
                    </a:cubicBezTo>
                    <a:cubicBezTo>
                      <a:pt x="30" y="45"/>
                      <a:pt x="17" y="45"/>
                      <a:pt x="9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66" name="Freeform 2241">
                <a:extLst>
                  <a:ext uri="{FF2B5EF4-FFF2-40B4-BE49-F238E27FC236}">
                    <a16:creationId xmlns:a16="http://schemas.microsoft.com/office/drawing/2014/main" id="{69F47288-B84A-7B4F-B4BC-BDEB6233C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1011"/>
                <a:ext cx="50" cy="51"/>
              </a:xfrm>
              <a:custGeom>
                <a:avLst/>
                <a:gdLst>
                  <a:gd name="T0" fmla="*/ 2560 w 25"/>
                  <a:gd name="T1" fmla="*/ 17761 h 24"/>
                  <a:gd name="T2" fmla="*/ 2048 w 25"/>
                  <a:gd name="T3" fmla="*/ 4511 h 24"/>
                  <a:gd name="T4" fmla="*/ 9728 w 25"/>
                  <a:gd name="T5" fmla="*/ 3693 h 24"/>
                  <a:gd name="T6" fmla="*/ 10240 w 25"/>
                  <a:gd name="T7" fmla="*/ 16677 h 24"/>
                  <a:gd name="T8" fmla="*/ 2560 w 25"/>
                  <a:gd name="T9" fmla="*/ 177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5" y="20"/>
                    </a:moveTo>
                    <a:cubicBezTo>
                      <a:pt x="0" y="16"/>
                      <a:pt x="0" y="9"/>
                      <a:pt x="4" y="5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24" y="8"/>
                      <a:pt x="25" y="15"/>
                      <a:pt x="20" y="19"/>
                    </a:cubicBezTo>
                    <a:cubicBezTo>
                      <a:pt x="16" y="24"/>
                      <a:pt x="9" y="24"/>
                      <a:pt x="5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67" name="Freeform 2242">
                <a:extLst>
                  <a:ext uri="{FF2B5EF4-FFF2-40B4-BE49-F238E27FC236}">
                    <a16:creationId xmlns:a16="http://schemas.microsoft.com/office/drawing/2014/main" id="{413295ED-900C-9544-9E30-19DD07866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1109"/>
                <a:ext cx="38" cy="41"/>
              </a:xfrm>
              <a:custGeom>
                <a:avLst/>
                <a:gdLst>
                  <a:gd name="T0" fmla="*/ 2048 w 19"/>
                  <a:gd name="T1" fmla="*/ 16568 h 19"/>
                  <a:gd name="T2" fmla="*/ 1536 w 19"/>
                  <a:gd name="T3" fmla="*/ 4122 h 19"/>
                  <a:gd name="T4" fmla="*/ 7680 w 19"/>
                  <a:gd name="T5" fmla="*/ 2794 h 19"/>
                  <a:gd name="T6" fmla="*/ 8192 w 19"/>
                  <a:gd name="T7" fmla="*/ 15073 h 19"/>
                  <a:gd name="T8" fmla="*/ 2048 w 19"/>
                  <a:gd name="T9" fmla="*/ 165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4" y="16"/>
                    </a:moveTo>
                    <a:cubicBezTo>
                      <a:pt x="0" y="13"/>
                      <a:pt x="0" y="8"/>
                      <a:pt x="3" y="4"/>
                    </a:cubicBezTo>
                    <a:cubicBezTo>
                      <a:pt x="6" y="1"/>
                      <a:pt x="12" y="0"/>
                      <a:pt x="15" y="3"/>
                    </a:cubicBezTo>
                    <a:cubicBezTo>
                      <a:pt x="19" y="7"/>
                      <a:pt x="19" y="12"/>
                      <a:pt x="16" y="15"/>
                    </a:cubicBezTo>
                    <a:cubicBezTo>
                      <a:pt x="13" y="19"/>
                      <a:pt x="7" y="19"/>
                      <a:pt x="4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8856" name="ZoneTexte 69">
              <a:extLst>
                <a:ext uri="{FF2B5EF4-FFF2-40B4-BE49-F238E27FC236}">
                  <a16:creationId xmlns:a16="http://schemas.microsoft.com/office/drawing/2014/main" id="{D763C7EB-1375-1344-BF55-C11CE44AB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895" y="2203317"/>
              <a:ext cx="3161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M</a:t>
              </a:r>
              <a:endParaRPr lang="en-US" altLang="fr-FR" sz="1200"/>
            </a:p>
          </p:txBody>
        </p:sp>
      </p:grpSp>
      <p:grpSp>
        <p:nvGrpSpPr>
          <p:cNvPr id="28676" name="Groupe 81">
            <a:extLst>
              <a:ext uri="{FF2B5EF4-FFF2-40B4-BE49-F238E27FC236}">
                <a16:creationId xmlns:a16="http://schemas.microsoft.com/office/drawing/2014/main" id="{B78FB64B-A81E-C045-8B55-5BE1EBA54C4A}"/>
              </a:ext>
            </a:extLst>
          </p:cNvPr>
          <p:cNvGrpSpPr>
            <a:grpSpLocks/>
          </p:cNvGrpSpPr>
          <p:nvPr/>
        </p:nvGrpSpPr>
        <p:grpSpPr bwMode="auto">
          <a:xfrm>
            <a:off x="22225" y="3217863"/>
            <a:ext cx="544513" cy="550862"/>
            <a:chOff x="780393" y="2374082"/>
            <a:chExt cx="544513" cy="550862"/>
          </a:xfrm>
        </p:grpSpPr>
        <p:grpSp>
          <p:nvGrpSpPr>
            <p:cNvPr id="28719" name="Group 830">
              <a:extLst>
                <a:ext uri="{FF2B5EF4-FFF2-40B4-BE49-F238E27FC236}">
                  <a16:creationId xmlns:a16="http://schemas.microsoft.com/office/drawing/2014/main" id="{41A5B44E-C6F5-A241-A1A3-FBFE2802A6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0393" y="2374082"/>
              <a:ext cx="544513" cy="550862"/>
              <a:chOff x="2005" y="2960"/>
              <a:chExt cx="1210" cy="1224"/>
            </a:xfrm>
          </p:grpSpPr>
          <p:sp>
            <p:nvSpPr>
              <p:cNvPr id="28721" name="Freeform 831">
                <a:extLst>
                  <a:ext uri="{FF2B5EF4-FFF2-40B4-BE49-F238E27FC236}">
                    <a16:creationId xmlns:a16="http://schemas.microsoft.com/office/drawing/2014/main" id="{C2BFDC99-F43C-9C4C-84D1-DE3804DCE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960"/>
                <a:ext cx="1210" cy="1224"/>
              </a:xfrm>
              <a:custGeom>
                <a:avLst/>
                <a:gdLst>
                  <a:gd name="T0" fmla="*/ 16270782 w 316"/>
                  <a:gd name="T1" fmla="*/ 7227700 h 300"/>
                  <a:gd name="T2" fmla="*/ 3379235 w 316"/>
                  <a:gd name="T3" fmla="*/ 25028744 h 300"/>
                  <a:gd name="T4" fmla="*/ 4623755 w 316"/>
                  <a:gd name="T5" fmla="*/ 67337303 h 300"/>
                  <a:gd name="T6" fmla="*/ 18066950 w 316"/>
                  <a:gd name="T7" fmla="*/ 88001961 h 300"/>
                  <a:gd name="T8" fmla="*/ 39286724 w 316"/>
                  <a:gd name="T9" fmla="*/ 92443950 h 300"/>
                  <a:gd name="T10" fmla="*/ 52550599 w 316"/>
                  <a:gd name="T11" fmla="*/ 62050753 h 300"/>
                  <a:gd name="T12" fmla="*/ 49905757 w 316"/>
                  <a:gd name="T13" fmla="*/ 18197893 h 300"/>
                  <a:gd name="T14" fmla="*/ 28471859 w 316"/>
                  <a:gd name="T15" fmla="*/ 1845253 h 300"/>
                  <a:gd name="T16" fmla="*/ 16270782 w 316"/>
                  <a:gd name="T17" fmla="*/ 7227700 h 3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6" h="300">
                    <a:moveTo>
                      <a:pt x="92" y="23"/>
                    </a:moveTo>
                    <a:cubicBezTo>
                      <a:pt x="57" y="33"/>
                      <a:pt x="30" y="56"/>
                      <a:pt x="19" y="80"/>
                    </a:cubicBezTo>
                    <a:cubicBezTo>
                      <a:pt x="0" y="121"/>
                      <a:pt x="6" y="179"/>
                      <a:pt x="26" y="215"/>
                    </a:cubicBezTo>
                    <a:cubicBezTo>
                      <a:pt x="41" y="243"/>
                      <a:pt x="71" y="273"/>
                      <a:pt x="102" y="281"/>
                    </a:cubicBezTo>
                    <a:cubicBezTo>
                      <a:pt x="138" y="290"/>
                      <a:pt x="184" y="300"/>
                      <a:pt x="222" y="295"/>
                    </a:cubicBezTo>
                    <a:cubicBezTo>
                      <a:pt x="272" y="287"/>
                      <a:pt x="286" y="240"/>
                      <a:pt x="297" y="198"/>
                    </a:cubicBezTo>
                    <a:cubicBezTo>
                      <a:pt x="310" y="154"/>
                      <a:pt x="316" y="95"/>
                      <a:pt x="282" y="58"/>
                    </a:cubicBezTo>
                    <a:cubicBezTo>
                      <a:pt x="249" y="23"/>
                      <a:pt x="210" y="0"/>
                      <a:pt x="161" y="6"/>
                    </a:cubicBezTo>
                    <a:cubicBezTo>
                      <a:pt x="138" y="8"/>
                      <a:pt x="120" y="15"/>
                      <a:pt x="92" y="23"/>
                    </a:cubicBezTo>
                  </a:path>
                </a:pathLst>
              </a:custGeom>
              <a:solidFill>
                <a:srgbClr val="FAC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22" name="Freeform 832">
                <a:extLst>
                  <a:ext uri="{FF2B5EF4-FFF2-40B4-BE49-F238E27FC236}">
                    <a16:creationId xmlns:a16="http://schemas.microsoft.com/office/drawing/2014/main" id="{EBF9C9F0-6BB6-7246-B252-F991619D8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3000"/>
                <a:ext cx="923" cy="988"/>
              </a:xfrm>
              <a:custGeom>
                <a:avLst/>
                <a:gdLst>
                  <a:gd name="T0" fmla="*/ 6393376 w 241"/>
                  <a:gd name="T1" fmla="*/ 64598816 h 242"/>
                  <a:gd name="T2" fmla="*/ 5317204 w 241"/>
                  <a:gd name="T3" fmla="*/ 25863015 h 242"/>
                  <a:gd name="T4" fmla="*/ 17028592 w 241"/>
                  <a:gd name="T5" fmla="*/ 9794358 h 242"/>
                  <a:gd name="T6" fmla="*/ 28184709 w 241"/>
                  <a:gd name="T7" fmla="*/ 4404300 h 242"/>
                  <a:gd name="T8" fmla="*/ 42726597 w 241"/>
                  <a:gd name="T9" fmla="*/ 11646605 h 242"/>
                  <a:gd name="T10" fmla="*/ 26057094 w 241"/>
                  <a:gd name="T11" fmla="*/ 1551658 h 242"/>
                  <a:gd name="T12" fmla="*/ 14901858 w 241"/>
                  <a:gd name="T13" fmla="*/ 6635224 h 242"/>
                  <a:gd name="T14" fmla="*/ 3190424 w 241"/>
                  <a:gd name="T15" fmla="*/ 22686129 h 242"/>
                  <a:gd name="T16" fmla="*/ 4254348 w 241"/>
                  <a:gd name="T17" fmla="*/ 61445533 h 242"/>
                  <a:gd name="T18" fmla="*/ 11711373 w 241"/>
                  <a:gd name="T19" fmla="*/ 76263442 h 242"/>
                  <a:gd name="T20" fmla="*/ 6393376 w 241"/>
                  <a:gd name="T21" fmla="*/ 64598816 h 2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1" h="242">
                    <a:moveTo>
                      <a:pt x="36" y="205"/>
                    </a:moveTo>
                    <a:cubicBezTo>
                      <a:pt x="18" y="172"/>
                      <a:pt x="12" y="119"/>
                      <a:pt x="30" y="82"/>
                    </a:cubicBezTo>
                    <a:cubicBezTo>
                      <a:pt x="40" y="60"/>
                      <a:pt x="64" y="39"/>
                      <a:pt x="96" y="31"/>
                    </a:cubicBezTo>
                    <a:cubicBezTo>
                      <a:pt x="122" y="23"/>
                      <a:pt x="138" y="17"/>
                      <a:pt x="159" y="14"/>
                    </a:cubicBezTo>
                    <a:cubicBezTo>
                      <a:pt x="191" y="11"/>
                      <a:pt x="218" y="20"/>
                      <a:pt x="241" y="37"/>
                    </a:cubicBezTo>
                    <a:cubicBezTo>
                      <a:pt x="215" y="14"/>
                      <a:pt x="184" y="0"/>
                      <a:pt x="147" y="5"/>
                    </a:cubicBezTo>
                    <a:cubicBezTo>
                      <a:pt x="126" y="7"/>
                      <a:pt x="110" y="14"/>
                      <a:pt x="84" y="21"/>
                    </a:cubicBezTo>
                    <a:cubicBezTo>
                      <a:pt x="52" y="29"/>
                      <a:pt x="28" y="51"/>
                      <a:pt x="18" y="72"/>
                    </a:cubicBezTo>
                    <a:cubicBezTo>
                      <a:pt x="0" y="109"/>
                      <a:pt x="6" y="163"/>
                      <a:pt x="24" y="195"/>
                    </a:cubicBezTo>
                    <a:cubicBezTo>
                      <a:pt x="34" y="212"/>
                      <a:pt x="49" y="230"/>
                      <a:pt x="66" y="242"/>
                    </a:cubicBezTo>
                    <a:cubicBezTo>
                      <a:pt x="54" y="231"/>
                      <a:pt x="44" y="218"/>
                      <a:pt x="36" y="2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23" name="Freeform 833">
                <a:extLst>
                  <a:ext uri="{FF2B5EF4-FFF2-40B4-BE49-F238E27FC236}">
                    <a16:creationId xmlns:a16="http://schemas.microsoft.com/office/drawing/2014/main" id="{A2DD82FF-07F1-F945-BB95-0D48858C3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3127"/>
                <a:ext cx="911" cy="1016"/>
              </a:xfrm>
              <a:custGeom>
                <a:avLst/>
                <a:gdLst>
                  <a:gd name="T0" fmla="*/ 36358814 w 238"/>
                  <a:gd name="T1" fmla="*/ 7831148 h 249"/>
                  <a:gd name="T2" fmla="*/ 31386074 w 238"/>
                  <a:gd name="T3" fmla="*/ 0 h 249"/>
                  <a:gd name="T4" fmla="*/ 34238959 w 238"/>
                  <a:gd name="T5" fmla="*/ 4689232 h 249"/>
                  <a:gd name="T6" fmla="*/ 36682571 w 238"/>
                  <a:gd name="T7" fmla="*/ 45494350 h 249"/>
                  <a:gd name="T8" fmla="*/ 24510903 w 238"/>
                  <a:gd name="T9" fmla="*/ 73381877 h 249"/>
                  <a:gd name="T10" fmla="*/ 4935002 w 238"/>
                  <a:gd name="T11" fmla="*/ 69297724 h 249"/>
                  <a:gd name="T12" fmla="*/ 0 w 238"/>
                  <a:gd name="T13" fmla="*/ 65227237 h 249"/>
                  <a:gd name="T14" fmla="*/ 7055017 w 238"/>
                  <a:gd name="T15" fmla="*/ 72459072 h 249"/>
                  <a:gd name="T16" fmla="*/ 26630130 w 238"/>
                  <a:gd name="T17" fmla="*/ 76525230 h 249"/>
                  <a:gd name="T18" fmla="*/ 38981659 w 238"/>
                  <a:gd name="T19" fmla="*/ 48562833 h 249"/>
                  <a:gd name="T20" fmla="*/ 36358814 w 238"/>
                  <a:gd name="T21" fmla="*/ 7831148 h 2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249">
                    <a:moveTo>
                      <a:pt x="206" y="25"/>
                    </a:moveTo>
                    <a:cubicBezTo>
                      <a:pt x="197" y="16"/>
                      <a:pt x="188" y="7"/>
                      <a:pt x="178" y="0"/>
                    </a:cubicBezTo>
                    <a:cubicBezTo>
                      <a:pt x="183" y="5"/>
                      <a:pt x="189" y="10"/>
                      <a:pt x="194" y="15"/>
                    </a:cubicBezTo>
                    <a:cubicBezTo>
                      <a:pt x="226" y="49"/>
                      <a:pt x="220" y="104"/>
                      <a:pt x="208" y="145"/>
                    </a:cubicBezTo>
                    <a:cubicBezTo>
                      <a:pt x="198" y="184"/>
                      <a:pt x="185" y="227"/>
                      <a:pt x="139" y="234"/>
                    </a:cubicBezTo>
                    <a:cubicBezTo>
                      <a:pt x="104" y="239"/>
                      <a:pt x="61" y="230"/>
                      <a:pt x="28" y="221"/>
                    </a:cubicBezTo>
                    <a:cubicBezTo>
                      <a:pt x="18" y="219"/>
                      <a:pt x="9" y="214"/>
                      <a:pt x="0" y="208"/>
                    </a:cubicBezTo>
                    <a:cubicBezTo>
                      <a:pt x="12" y="219"/>
                      <a:pt x="26" y="227"/>
                      <a:pt x="40" y="231"/>
                    </a:cubicBezTo>
                    <a:cubicBezTo>
                      <a:pt x="74" y="240"/>
                      <a:pt x="116" y="249"/>
                      <a:pt x="151" y="244"/>
                    </a:cubicBezTo>
                    <a:cubicBezTo>
                      <a:pt x="197" y="236"/>
                      <a:pt x="210" y="194"/>
                      <a:pt x="221" y="155"/>
                    </a:cubicBezTo>
                    <a:cubicBezTo>
                      <a:pt x="232" y="114"/>
                      <a:pt x="238" y="59"/>
                      <a:pt x="206" y="25"/>
                    </a:cubicBezTo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24" name="Freeform 834">
                <a:extLst>
                  <a:ext uri="{FF2B5EF4-FFF2-40B4-BE49-F238E27FC236}">
                    <a16:creationId xmlns:a16="http://schemas.microsoft.com/office/drawing/2014/main" id="{51549520-B9A0-6847-BED8-027D19582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3102"/>
                <a:ext cx="857" cy="952"/>
              </a:xfrm>
              <a:custGeom>
                <a:avLst/>
                <a:gdLst>
                  <a:gd name="T0" fmla="*/ 9323548 w 224"/>
                  <a:gd name="T1" fmla="*/ 12031429 h 233"/>
                  <a:gd name="T2" fmla="*/ 2292754 w 224"/>
                  <a:gd name="T3" fmla="*/ 19028527 h 233"/>
                  <a:gd name="T4" fmla="*/ 4726462 w 224"/>
                  <a:gd name="T5" fmla="*/ 38057340 h 233"/>
                  <a:gd name="T6" fmla="*/ 12622814 w 224"/>
                  <a:gd name="T7" fmla="*/ 38685754 h 233"/>
                  <a:gd name="T8" fmla="*/ 14601681 w 224"/>
                  <a:gd name="T9" fmla="*/ 25090892 h 233"/>
                  <a:gd name="T10" fmla="*/ 15968837 w 224"/>
                  <a:gd name="T11" fmla="*/ 18400048 h 233"/>
                  <a:gd name="T12" fmla="*/ 20015051 w 224"/>
                  <a:gd name="T13" fmla="*/ 19331443 h 233"/>
                  <a:gd name="T14" fmla="*/ 21068377 w 224"/>
                  <a:gd name="T15" fmla="*/ 27259135 h 233"/>
                  <a:gd name="T16" fmla="*/ 25666251 w 224"/>
                  <a:gd name="T17" fmla="*/ 26328827 h 233"/>
                  <a:gd name="T18" fmla="*/ 26720426 w 224"/>
                  <a:gd name="T19" fmla="*/ 18725881 h 233"/>
                  <a:gd name="T20" fmla="*/ 31076213 w 224"/>
                  <a:gd name="T21" fmla="*/ 22220383 h 233"/>
                  <a:gd name="T22" fmla="*/ 30753311 w 224"/>
                  <a:gd name="T23" fmla="*/ 30455416 h 233"/>
                  <a:gd name="T24" fmla="*/ 25976948 w 224"/>
                  <a:gd name="T25" fmla="*/ 34256233 h 233"/>
                  <a:gd name="T26" fmla="*/ 28783458 w 224"/>
                  <a:gd name="T27" fmla="*/ 45049931 h 233"/>
                  <a:gd name="T28" fmla="*/ 31951007 w 224"/>
                  <a:gd name="T29" fmla="*/ 40318601 h 233"/>
                  <a:gd name="T30" fmla="*/ 34616560 w 224"/>
                  <a:gd name="T31" fmla="*/ 40318601 h 233"/>
                  <a:gd name="T32" fmla="*/ 35802047 w 224"/>
                  <a:gd name="T33" fmla="*/ 50791321 h 233"/>
                  <a:gd name="T34" fmla="*/ 31772296 w 224"/>
                  <a:gd name="T35" fmla="*/ 55848136 h 233"/>
                  <a:gd name="T36" fmla="*/ 26851520 w 224"/>
                  <a:gd name="T37" fmla="*/ 57788418 h 233"/>
                  <a:gd name="T38" fmla="*/ 27225157 w 224"/>
                  <a:gd name="T39" fmla="*/ 70145615 h 233"/>
                  <a:gd name="T40" fmla="*/ 37041296 w 224"/>
                  <a:gd name="T41" fmla="*/ 69518019 h 233"/>
                  <a:gd name="T42" fmla="*/ 38646469 w 224"/>
                  <a:gd name="T43" fmla="*/ 59956662 h 233"/>
                  <a:gd name="T44" fmla="*/ 37041296 w 224"/>
                  <a:gd name="T45" fmla="*/ 50791321 h 233"/>
                  <a:gd name="T46" fmla="*/ 36727412 w 224"/>
                  <a:gd name="T47" fmla="*/ 34884998 h 233"/>
                  <a:gd name="T48" fmla="*/ 38286552 w 224"/>
                  <a:gd name="T49" fmla="*/ 28269109 h 233"/>
                  <a:gd name="T50" fmla="*/ 36536512 w 224"/>
                  <a:gd name="T51" fmla="*/ 26025911 h 233"/>
                  <a:gd name="T52" fmla="*/ 34065050 w 224"/>
                  <a:gd name="T53" fmla="*/ 25398580 h 233"/>
                  <a:gd name="T54" fmla="*/ 31951007 w 224"/>
                  <a:gd name="T55" fmla="*/ 20661656 h 233"/>
                  <a:gd name="T56" fmla="*/ 34616560 w 224"/>
                  <a:gd name="T57" fmla="*/ 17790878 h 233"/>
                  <a:gd name="T58" fmla="*/ 35478924 w 224"/>
                  <a:gd name="T59" fmla="*/ 6062365 h 233"/>
                  <a:gd name="T60" fmla="*/ 27585984 w 224"/>
                  <a:gd name="T61" fmla="*/ 3499274 h 233"/>
                  <a:gd name="T62" fmla="*/ 26720426 w 224"/>
                  <a:gd name="T63" fmla="*/ 13041403 h 233"/>
                  <a:gd name="T64" fmla="*/ 23000480 w 224"/>
                  <a:gd name="T65" fmla="*/ 10798205 h 233"/>
                  <a:gd name="T66" fmla="*/ 19510091 w 224"/>
                  <a:gd name="T67" fmla="*/ 13971630 h 233"/>
                  <a:gd name="T68" fmla="*/ 13354072 w 224"/>
                  <a:gd name="T69" fmla="*/ 15530622 h 233"/>
                  <a:gd name="T70" fmla="*/ 9323548 w 224"/>
                  <a:gd name="T71" fmla="*/ 12031429 h 2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4" h="233">
                    <a:moveTo>
                      <a:pt x="53" y="38"/>
                    </a:moveTo>
                    <a:cubicBezTo>
                      <a:pt x="35" y="36"/>
                      <a:pt x="20" y="50"/>
                      <a:pt x="13" y="60"/>
                    </a:cubicBezTo>
                    <a:cubicBezTo>
                      <a:pt x="0" y="78"/>
                      <a:pt x="9" y="107"/>
                      <a:pt x="27" y="120"/>
                    </a:cubicBezTo>
                    <a:cubicBezTo>
                      <a:pt x="39" y="129"/>
                      <a:pt x="60" y="133"/>
                      <a:pt x="72" y="122"/>
                    </a:cubicBezTo>
                    <a:cubicBezTo>
                      <a:pt x="84" y="112"/>
                      <a:pt x="82" y="93"/>
                      <a:pt x="83" y="79"/>
                    </a:cubicBezTo>
                    <a:cubicBezTo>
                      <a:pt x="84" y="70"/>
                      <a:pt x="83" y="64"/>
                      <a:pt x="91" y="58"/>
                    </a:cubicBezTo>
                    <a:cubicBezTo>
                      <a:pt x="99" y="52"/>
                      <a:pt x="110" y="51"/>
                      <a:pt x="114" y="61"/>
                    </a:cubicBezTo>
                    <a:cubicBezTo>
                      <a:pt x="118" y="69"/>
                      <a:pt x="110" y="79"/>
                      <a:pt x="120" y="86"/>
                    </a:cubicBezTo>
                    <a:cubicBezTo>
                      <a:pt x="126" y="90"/>
                      <a:pt x="141" y="88"/>
                      <a:pt x="146" y="83"/>
                    </a:cubicBezTo>
                    <a:cubicBezTo>
                      <a:pt x="152" y="77"/>
                      <a:pt x="145" y="64"/>
                      <a:pt x="152" y="59"/>
                    </a:cubicBezTo>
                    <a:cubicBezTo>
                      <a:pt x="160" y="52"/>
                      <a:pt x="173" y="63"/>
                      <a:pt x="177" y="70"/>
                    </a:cubicBezTo>
                    <a:cubicBezTo>
                      <a:pt x="183" y="79"/>
                      <a:pt x="182" y="89"/>
                      <a:pt x="175" y="96"/>
                    </a:cubicBezTo>
                    <a:cubicBezTo>
                      <a:pt x="167" y="104"/>
                      <a:pt x="156" y="101"/>
                      <a:pt x="148" y="108"/>
                    </a:cubicBezTo>
                    <a:cubicBezTo>
                      <a:pt x="132" y="121"/>
                      <a:pt x="141" y="149"/>
                      <a:pt x="164" y="142"/>
                    </a:cubicBezTo>
                    <a:cubicBezTo>
                      <a:pt x="170" y="140"/>
                      <a:pt x="178" y="132"/>
                      <a:pt x="182" y="127"/>
                    </a:cubicBezTo>
                    <a:cubicBezTo>
                      <a:pt x="190" y="117"/>
                      <a:pt x="194" y="112"/>
                      <a:pt x="197" y="127"/>
                    </a:cubicBezTo>
                    <a:cubicBezTo>
                      <a:pt x="199" y="136"/>
                      <a:pt x="206" y="150"/>
                      <a:pt x="204" y="160"/>
                    </a:cubicBezTo>
                    <a:cubicBezTo>
                      <a:pt x="203" y="171"/>
                      <a:pt x="194" y="177"/>
                      <a:pt x="181" y="176"/>
                    </a:cubicBezTo>
                    <a:cubicBezTo>
                      <a:pt x="169" y="176"/>
                      <a:pt x="162" y="169"/>
                      <a:pt x="153" y="182"/>
                    </a:cubicBezTo>
                    <a:cubicBezTo>
                      <a:pt x="147" y="191"/>
                      <a:pt x="147" y="212"/>
                      <a:pt x="155" y="221"/>
                    </a:cubicBezTo>
                    <a:cubicBezTo>
                      <a:pt x="165" y="233"/>
                      <a:pt x="201" y="232"/>
                      <a:pt x="211" y="219"/>
                    </a:cubicBezTo>
                    <a:cubicBezTo>
                      <a:pt x="217" y="212"/>
                      <a:pt x="221" y="198"/>
                      <a:pt x="220" y="189"/>
                    </a:cubicBezTo>
                    <a:cubicBezTo>
                      <a:pt x="219" y="177"/>
                      <a:pt x="211" y="172"/>
                      <a:pt x="211" y="160"/>
                    </a:cubicBezTo>
                    <a:cubicBezTo>
                      <a:pt x="211" y="141"/>
                      <a:pt x="195" y="126"/>
                      <a:pt x="209" y="110"/>
                    </a:cubicBezTo>
                    <a:cubicBezTo>
                      <a:pt x="214" y="105"/>
                      <a:pt x="224" y="100"/>
                      <a:pt x="218" y="89"/>
                    </a:cubicBezTo>
                    <a:cubicBezTo>
                      <a:pt x="215" y="85"/>
                      <a:pt x="213" y="83"/>
                      <a:pt x="208" y="82"/>
                    </a:cubicBezTo>
                    <a:cubicBezTo>
                      <a:pt x="206" y="81"/>
                      <a:pt x="203" y="78"/>
                      <a:pt x="194" y="80"/>
                    </a:cubicBezTo>
                    <a:cubicBezTo>
                      <a:pt x="186" y="82"/>
                      <a:pt x="183" y="68"/>
                      <a:pt x="182" y="65"/>
                    </a:cubicBezTo>
                    <a:cubicBezTo>
                      <a:pt x="177" y="52"/>
                      <a:pt x="187" y="55"/>
                      <a:pt x="197" y="56"/>
                    </a:cubicBezTo>
                    <a:cubicBezTo>
                      <a:pt x="220" y="56"/>
                      <a:pt x="218" y="31"/>
                      <a:pt x="202" y="19"/>
                    </a:cubicBezTo>
                    <a:cubicBezTo>
                      <a:pt x="191" y="11"/>
                      <a:pt x="168" y="0"/>
                      <a:pt x="157" y="11"/>
                    </a:cubicBezTo>
                    <a:cubicBezTo>
                      <a:pt x="146" y="21"/>
                      <a:pt x="155" y="30"/>
                      <a:pt x="152" y="41"/>
                    </a:cubicBezTo>
                    <a:cubicBezTo>
                      <a:pt x="146" y="59"/>
                      <a:pt x="137" y="39"/>
                      <a:pt x="131" y="34"/>
                    </a:cubicBezTo>
                    <a:cubicBezTo>
                      <a:pt x="117" y="22"/>
                      <a:pt x="113" y="37"/>
                      <a:pt x="111" y="44"/>
                    </a:cubicBezTo>
                    <a:cubicBezTo>
                      <a:pt x="110" y="50"/>
                      <a:pt x="86" y="50"/>
                      <a:pt x="76" y="49"/>
                    </a:cubicBezTo>
                    <a:cubicBezTo>
                      <a:pt x="67" y="47"/>
                      <a:pt x="68" y="37"/>
                      <a:pt x="53" y="38"/>
                    </a:cubicBezTo>
                  </a:path>
                </a:pathLst>
              </a:custGeom>
              <a:solidFill>
                <a:srgbClr val="882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25" name="Freeform 835">
                <a:extLst>
                  <a:ext uri="{FF2B5EF4-FFF2-40B4-BE49-F238E27FC236}">
                    <a16:creationId xmlns:a16="http://schemas.microsoft.com/office/drawing/2014/main" id="{EAEAB4D9-D2CF-B04A-9582-F5CD832E7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3890"/>
                <a:ext cx="229" cy="127"/>
              </a:xfrm>
              <a:custGeom>
                <a:avLst/>
                <a:gdLst>
                  <a:gd name="T0" fmla="*/ 176521 w 60"/>
                  <a:gd name="T1" fmla="*/ 2614877 h 31"/>
                  <a:gd name="T2" fmla="*/ 2747950 w 60"/>
                  <a:gd name="T3" fmla="*/ 9124733 h 31"/>
                  <a:gd name="T4" fmla="*/ 6525218 w 60"/>
                  <a:gd name="T5" fmla="*/ 9450099 h 31"/>
                  <a:gd name="T6" fmla="*/ 10311446 w 60"/>
                  <a:gd name="T7" fmla="*/ 0 h 31"/>
                  <a:gd name="T8" fmla="*/ 5851324 w 60"/>
                  <a:gd name="T9" fmla="*/ 7767566 h 31"/>
                  <a:gd name="T10" fmla="*/ 673722 w 60"/>
                  <a:gd name="T11" fmla="*/ 3564779 h 31"/>
                  <a:gd name="T12" fmla="*/ 176521 w 60"/>
                  <a:gd name="T13" fmla="*/ 261487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31">
                    <a:moveTo>
                      <a:pt x="1" y="8"/>
                    </a:moveTo>
                    <a:cubicBezTo>
                      <a:pt x="5" y="16"/>
                      <a:pt x="5" y="23"/>
                      <a:pt x="16" y="28"/>
                    </a:cubicBezTo>
                    <a:cubicBezTo>
                      <a:pt x="23" y="31"/>
                      <a:pt x="30" y="30"/>
                      <a:pt x="38" y="29"/>
                    </a:cubicBezTo>
                    <a:cubicBezTo>
                      <a:pt x="55" y="26"/>
                      <a:pt x="60" y="17"/>
                      <a:pt x="60" y="0"/>
                    </a:cubicBezTo>
                    <a:cubicBezTo>
                      <a:pt x="57" y="13"/>
                      <a:pt x="49" y="23"/>
                      <a:pt x="34" y="24"/>
                    </a:cubicBezTo>
                    <a:cubicBezTo>
                      <a:pt x="28" y="24"/>
                      <a:pt x="0" y="20"/>
                      <a:pt x="4" y="11"/>
                    </a:cubicBezTo>
                    <a:cubicBezTo>
                      <a:pt x="1" y="8"/>
                      <a:pt x="1" y="8"/>
                      <a:pt x="1" y="8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26" name="Freeform 836">
                <a:extLst>
                  <a:ext uri="{FF2B5EF4-FFF2-40B4-BE49-F238E27FC236}">
                    <a16:creationId xmlns:a16="http://schemas.microsoft.com/office/drawing/2014/main" id="{1251C945-AC46-C24B-98F4-2C0EBCEE6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3576"/>
                <a:ext cx="153" cy="139"/>
              </a:xfrm>
              <a:custGeom>
                <a:avLst/>
                <a:gdLst>
                  <a:gd name="T0" fmla="*/ 504334 w 40"/>
                  <a:gd name="T1" fmla="*/ 934125 h 34"/>
                  <a:gd name="T2" fmla="*/ 7008582 w 40"/>
                  <a:gd name="T3" fmla="*/ 0 h 34"/>
                  <a:gd name="T4" fmla="*/ 682854 w 40"/>
                  <a:gd name="T5" fmla="*/ 156460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34">
                    <a:moveTo>
                      <a:pt x="3" y="3"/>
                    </a:moveTo>
                    <a:cubicBezTo>
                      <a:pt x="0" y="34"/>
                      <a:pt x="31" y="12"/>
                      <a:pt x="40" y="0"/>
                    </a:cubicBezTo>
                    <a:cubicBezTo>
                      <a:pt x="34" y="4"/>
                      <a:pt x="2" y="26"/>
                      <a:pt x="4" y="5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27" name="Freeform 837">
                <a:extLst>
                  <a:ext uri="{FF2B5EF4-FFF2-40B4-BE49-F238E27FC236}">
                    <a16:creationId xmlns:a16="http://schemas.microsoft.com/office/drawing/2014/main" id="{4FEC4EE5-9E03-D445-B15B-00CC2D0FB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3449"/>
                <a:ext cx="69" cy="98"/>
              </a:xfrm>
              <a:custGeom>
                <a:avLst/>
                <a:gdLst>
                  <a:gd name="T0" fmla="*/ 377457 w 18"/>
                  <a:gd name="T1" fmla="*/ 0 h 24"/>
                  <a:gd name="T2" fmla="*/ 183739 w 18"/>
                  <a:gd name="T3" fmla="*/ 7569634 h 24"/>
                  <a:gd name="T4" fmla="*/ 0 w 18"/>
                  <a:gd name="T5" fmla="*/ 625563 h 24"/>
                  <a:gd name="T6" fmla="*/ 377457 w 18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2" y="0"/>
                    </a:moveTo>
                    <a:cubicBezTo>
                      <a:pt x="18" y="3"/>
                      <a:pt x="10" y="17"/>
                      <a:pt x="1" y="24"/>
                    </a:cubicBezTo>
                    <a:cubicBezTo>
                      <a:pt x="7" y="19"/>
                      <a:pt x="8" y="5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28" name="Freeform 838">
                <a:extLst>
                  <a:ext uri="{FF2B5EF4-FFF2-40B4-BE49-F238E27FC236}">
                    <a16:creationId xmlns:a16="http://schemas.microsoft.com/office/drawing/2014/main" id="{011CAAE7-17EA-D444-A01C-C8BD185E4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3164"/>
                <a:ext cx="107" cy="163"/>
              </a:xfrm>
              <a:custGeom>
                <a:avLst/>
                <a:gdLst>
                  <a:gd name="T0" fmla="*/ 0 w 28"/>
                  <a:gd name="T1" fmla="*/ 11474919 h 40"/>
                  <a:gd name="T2" fmla="*/ 4500156 w 28"/>
                  <a:gd name="T3" fmla="*/ 7445433 h 40"/>
                  <a:gd name="T4" fmla="*/ 0 w 28"/>
                  <a:gd name="T5" fmla="*/ 0 h 40"/>
                  <a:gd name="T6" fmla="*/ 1046460 w 28"/>
                  <a:gd name="T7" fmla="*/ 9570337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0" y="37"/>
                    </a:moveTo>
                    <a:cubicBezTo>
                      <a:pt x="7" y="27"/>
                      <a:pt x="26" y="40"/>
                      <a:pt x="26" y="24"/>
                    </a:cubicBezTo>
                    <a:cubicBezTo>
                      <a:pt x="27" y="10"/>
                      <a:pt x="9" y="5"/>
                      <a:pt x="0" y="0"/>
                    </a:cubicBezTo>
                    <a:cubicBezTo>
                      <a:pt x="11" y="9"/>
                      <a:pt x="28" y="24"/>
                      <a:pt x="6" y="31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29" name="Freeform 839">
                <a:extLst>
                  <a:ext uri="{FF2B5EF4-FFF2-40B4-BE49-F238E27FC236}">
                    <a16:creationId xmlns:a16="http://schemas.microsoft.com/office/drawing/2014/main" id="{2E1F29E5-5454-A34D-BE8D-DC872E8A0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3351"/>
                <a:ext cx="134" cy="107"/>
              </a:xfrm>
              <a:custGeom>
                <a:avLst/>
                <a:gdLst>
                  <a:gd name="T0" fmla="*/ 506639 w 35"/>
                  <a:gd name="T1" fmla="*/ 3040792 h 26"/>
                  <a:gd name="T2" fmla="*/ 4245354 w 35"/>
                  <a:gd name="T3" fmla="*/ 0 h 26"/>
                  <a:gd name="T4" fmla="*/ 1061150 w 35"/>
                  <a:gd name="T5" fmla="*/ 4780772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3" y="9"/>
                    </a:moveTo>
                    <a:cubicBezTo>
                      <a:pt x="0" y="26"/>
                      <a:pt x="35" y="25"/>
                      <a:pt x="24" y="0"/>
                    </a:cubicBezTo>
                    <a:cubicBezTo>
                      <a:pt x="23" y="7"/>
                      <a:pt x="16" y="25"/>
                      <a:pt x="6" y="14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30" name="Freeform 840">
                <a:extLst>
                  <a:ext uri="{FF2B5EF4-FFF2-40B4-BE49-F238E27FC236}">
                    <a16:creationId xmlns:a16="http://schemas.microsoft.com/office/drawing/2014/main" id="{EF0081F0-1F82-B647-A9EA-F78448C35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3400"/>
                <a:ext cx="237" cy="225"/>
              </a:xfrm>
              <a:custGeom>
                <a:avLst/>
                <a:gdLst>
                  <a:gd name="T0" fmla="*/ 0 w 62"/>
                  <a:gd name="T1" fmla="*/ 6422228 h 55"/>
                  <a:gd name="T2" fmla="*/ 7478558 w 62"/>
                  <a:gd name="T3" fmla="*/ 15050823 h 55"/>
                  <a:gd name="T4" fmla="*/ 10305039 w 62"/>
                  <a:gd name="T5" fmla="*/ 0 h 55"/>
                  <a:gd name="T6" fmla="*/ 6427406 w 62"/>
                  <a:gd name="T7" fmla="*/ 12159053 h 55"/>
                  <a:gd name="T8" fmla="*/ 177846 w 62"/>
                  <a:gd name="T9" fmla="*/ 7687019 h 55"/>
                  <a:gd name="T10" fmla="*/ 371280 w 62"/>
                  <a:gd name="T11" fmla="*/ 6422228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" h="55">
                    <a:moveTo>
                      <a:pt x="0" y="20"/>
                    </a:moveTo>
                    <a:cubicBezTo>
                      <a:pt x="11" y="36"/>
                      <a:pt x="20" y="55"/>
                      <a:pt x="43" y="47"/>
                    </a:cubicBezTo>
                    <a:cubicBezTo>
                      <a:pt x="59" y="41"/>
                      <a:pt x="62" y="14"/>
                      <a:pt x="59" y="0"/>
                    </a:cubicBezTo>
                    <a:cubicBezTo>
                      <a:pt x="55" y="13"/>
                      <a:pt x="52" y="32"/>
                      <a:pt x="37" y="38"/>
                    </a:cubicBezTo>
                    <a:cubicBezTo>
                      <a:pt x="23" y="45"/>
                      <a:pt x="11" y="31"/>
                      <a:pt x="1" y="24"/>
                    </a:cubicBezTo>
                    <a:cubicBezTo>
                      <a:pt x="1" y="23"/>
                      <a:pt x="1" y="21"/>
                      <a:pt x="2" y="2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31" name="Freeform 841">
                <a:extLst>
                  <a:ext uri="{FF2B5EF4-FFF2-40B4-BE49-F238E27FC236}">
                    <a16:creationId xmlns:a16="http://schemas.microsoft.com/office/drawing/2014/main" id="{A2272932-38B3-BE46-83D7-022638B82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3266"/>
                <a:ext cx="195" cy="155"/>
              </a:xfrm>
              <a:custGeom>
                <a:avLst/>
                <a:gdLst>
                  <a:gd name="T0" fmla="*/ 8720255 w 51"/>
                  <a:gd name="T1" fmla="*/ 921267 h 38"/>
                  <a:gd name="T2" fmla="*/ 1730759 w 51"/>
                  <a:gd name="T3" fmla="*/ 11873759 h 38"/>
                  <a:gd name="T4" fmla="*/ 8911534 w 51"/>
                  <a:gd name="T5" fmla="*/ 1538016 h 38"/>
                  <a:gd name="T6" fmla="*/ 8720255 w 51"/>
                  <a:gd name="T7" fmla="*/ 921267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38">
                    <a:moveTo>
                      <a:pt x="50" y="3"/>
                    </a:moveTo>
                    <a:cubicBezTo>
                      <a:pt x="36" y="2"/>
                      <a:pt x="0" y="21"/>
                      <a:pt x="10" y="38"/>
                    </a:cubicBezTo>
                    <a:cubicBezTo>
                      <a:pt x="10" y="28"/>
                      <a:pt x="40" y="0"/>
                      <a:pt x="51" y="5"/>
                    </a:cubicBezTo>
                    <a:cubicBezTo>
                      <a:pt x="50" y="3"/>
                      <a:pt x="50" y="3"/>
                      <a:pt x="50" y="3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32" name="Freeform 842">
                <a:extLst>
                  <a:ext uri="{FF2B5EF4-FFF2-40B4-BE49-F238E27FC236}">
                    <a16:creationId xmlns:a16="http://schemas.microsoft.com/office/drawing/2014/main" id="{1D25774B-39D0-A145-B13A-7B0983BB8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" y="3147"/>
                <a:ext cx="54" cy="98"/>
              </a:xfrm>
              <a:custGeom>
                <a:avLst/>
                <a:gdLst>
                  <a:gd name="T0" fmla="*/ 2248861 w 14"/>
                  <a:gd name="T1" fmla="*/ 625563 h 24"/>
                  <a:gd name="T2" fmla="*/ 928939 w 14"/>
                  <a:gd name="T3" fmla="*/ 7569634 h 24"/>
                  <a:gd name="T4" fmla="*/ 2640615 w 14"/>
                  <a:gd name="T5" fmla="*/ 927435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2" y="2"/>
                    </a:moveTo>
                    <a:cubicBezTo>
                      <a:pt x="0" y="0"/>
                      <a:pt x="4" y="17"/>
                      <a:pt x="5" y="24"/>
                    </a:cubicBezTo>
                    <a:cubicBezTo>
                      <a:pt x="5" y="18"/>
                      <a:pt x="5" y="1"/>
                      <a:pt x="14" y="3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33" name="Freeform 843">
                <a:extLst>
                  <a:ext uri="{FF2B5EF4-FFF2-40B4-BE49-F238E27FC236}">
                    <a16:creationId xmlns:a16="http://schemas.microsoft.com/office/drawing/2014/main" id="{D80E80EE-8545-1B44-8E21-66AD15799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813"/>
                <a:ext cx="172" cy="69"/>
              </a:xfrm>
              <a:custGeom>
                <a:avLst/>
                <a:gdLst>
                  <a:gd name="T0" fmla="*/ 7830044 w 45"/>
                  <a:gd name="T1" fmla="*/ 0 h 17"/>
                  <a:gd name="T2" fmla="*/ 3146438 w 45"/>
                  <a:gd name="T3" fmla="*/ 2069947 h 17"/>
                  <a:gd name="T4" fmla="*/ 177794 w 45"/>
                  <a:gd name="T5" fmla="*/ 5079147 h 17"/>
                  <a:gd name="T6" fmla="*/ 3146438 w 45"/>
                  <a:gd name="T7" fmla="*/ 4193585 h 17"/>
                  <a:gd name="T8" fmla="*/ 7652016 w 45"/>
                  <a:gd name="T9" fmla="*/ 581601 h 17"/>
                  <a:gd name="T10" fmla="*/ 7830044 w 45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17">
                    <a:moveTo>
                      <a:pt x="45" y="0"/>
                    </a:moveTo>
                    <a:cubicBezTo>
                      <a:pt x="37" y="9"/>
                      <a:pt x="29" y="9"/>
                      <a:pt x="18" y="7"/>
                    </a:cubicBezTo>
                    <a:cubicBezTo>
                      <a:pt x="10" y="6"/>
                      <a:pt x="0" y="5"/>
                      <a:pt x="1" y="17"/>
                    </a:cubicBezTo>
                    <a:cubicBezTo>
                      <a:pt x="2" y="12"/>
                      <a:pt x="9" y="13"/>
                      <a:pt x="18" y="14"/>
                    </a:cubicBezTo>
                    <a:cubicBezTo>
                      <a:pt x="29" y="16"/>
                      <a:pt x="42" y="17"/>
                      <a:pt x="44" y="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34" name="Freeform 844">
                <a:extLst>
                  <a:ext uri="{FF2B5EF4-FFF2-40B4-BE49-F238E27FC236}">
                    <a16:creationId xmlns:a16="http://schemas.microsoft.com/office/drawing/2014/main" id="{F78F893C-97EF-0742-8509-57F265FED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2976"/>
                <a:ext cx="1156" cy="1196"/>
              </a:xfrm>
              <a:custGeom>
                <a:avLst/>
                <a:gdLst>
                  <a:gd name="T0" fmla="*/ 15158528 w 302"/>
                  <a:gd name="T1" fmla="*/ 6003834 h 293"/>
                  <a:gd name="T2" fmla="*/ 14979276 w 302"/>
                  <a:gd name="T3" fmla="*/ 5625474 h 293"/>
                  <a:gd name="T4" fmla="*/ 2120211 w 302"/>
                  <a:gd name="T5" fmla="*/ 23887459 h 293"/>
                  <a:gd name="T6" fmla="*/ 0 w 302"/>
                  <a:gd name="T7" fmla="*/ 41844611 h 293"/>
                  <a:gd name="T8" fmla="*/ 3359420 w 302"/>
                  <a:gd name="T9" fmla="*/ 66369742 h 293"/>
                  <a:gd name="T10" fmla="*/ 16917038 w 302"/>
                  <a:gd name="T11" fmla="*/ 87477379 h 293"/>
                  <a:gd name="T12" fmla="*/ 33872052 w 302"/>
                  <a:gd name="T13" fmla="*/ 92181431 h 293"/>
                  <a:gd name="T14" fmla="*/ 38121328 w 302"/>
                  <a:gd name="T15" fmla="*/ 91881014 h 293"/>
                  <a:gd name="T16" fmla="*/ 47476484 w 302"/>
                  <a:gd name="T17" fmla="*/ 80547637 h 293"/>
                  <a:gd name="T18" fmla="*/ 51522242 w 302"/>
                  <a:gd name="T19" fmla="*/ 61346183 h 293"/>
                  <a:gd name="T20" fmla="*/ 53280748 w 302"/>
                  <a:gd name="T21" fmla="*/ 40613907 h 293"/>
                  <a:gd name="T22" fmla="*/ 48848120 w 302"/>
                  <a:gd name="T23" fmla="*/ 16957700 h 293"/>
                  <a:gd name="T24" fmla="*/ 30006445 w 302"/>
                  <a:gd name="T25" fmla="*/ 0 h 293"/>
                  <a:gd name="T26" fmla="*/ 27332338 w 302"/>
                  <a:gd name="T27" fmla="*/ 300416 h 293"/>
                  <a:gd name="T28" fmla="*/ 14979276 w 302"/>
                  <a:gd name="T29" fmla="*/ 5625474 h 293"/>
                  <a:gd name="T30" fmla="*/ 15158528 w 302"/>
                  <a:gd name="T31" fmla="*/ 6003834 h 293"/>
                  <a:gd name="T32" fmla="*/ 14979276 w 302"/>
                  <a:gd name="T33" fmla="*/ 5625474 h 293"/>
                  <a:gd name="T34" fmla="*/ 15158528 w 302"/>
                  <a:gd name="T35" fmla="*/ 6003834 h 293"/>
                  <a:gd name="T36" fmla="*/ 15158528 w 302"/>
                  <a:gd name="T37" fmla="*/ 6323428 h 293"/>
                  <a:gd name="T38" fmla="*/ 27332338 w 302"/>
                  <a:gd name="T39" fmla="*/ 924773 h 293"/>
                  <a:gd name="T40" fmla="*/ 30006445 w 302"/>
                  <a:gd name="T41" fmla="*/ 624357 h 293"/>
                  <a:gd name="T42" fmla="*/ 48536627 w 302"/>
                  <a:gd name="T43" fmla="*/ 17332795 h 293"/>
                  <a:gd name="T44" fmla="*/ 52906093 w 302"/>
                  <a:gd name="T45" fmla="*/ 40613907 h 293"/>
                  <a:gd name="T46" fmla="*/ 51160537 w 302"/>
                  <a:gd name="T47" fmla="*/ 61045783 h 293"/>
                  <a:gd name="T48" fmla="*/ 47102740 w 302"/>
                  <a:gd name="T49" fmla="*/ 80229194 h 293"/>
                  <a:gd name="T50" fmla="*/ 38121328 w 302"/>
                  <a:gd name="T51" fmla="*/ 91256653 h 293"/>
                  <a:gd name="T52" fmla="*/ 33872052 w 302"/>
                  <a:gd name="T53" fmla="*/ 91557070 h 293"/>
                  <a:gd name="T54" fmla="*/ 16917038 w 302"/>
                  <a:gd name="T55" fmla="*/ 86857455 h 293"/>
                  <a:gd name="T56" fmla="*/ 3683158 w 302"/>
                  <a:gd name="T57" fmla="*/ 66051316 h 293"/>
                  <a:gd name="T58" fmla="*/ 374655 w 302"/>
                  <a:gd name="T59" fmla="*/ 41844611 h 293"/>
                  <a:gd name="T60" fmla="*/ 2491658 w 302"/>
                  <a:gd name="T61" fmla="*/ 24206987 h 293"/>
                  <a:gd name="T62" fmla="*/ 15158528 w 302"/>
                  <a:gd name="T63" fmla="*/ 6323428 h 293"/>
                  <a:gd name="T64" fmla="*/ 15158528 w 302"/>
                  <a:gd name="T65" fmla="*/ 6323428 h 293"/>
                  <a:gd name="T66" fmla="*/ 15158528 w 302"/>
                  <a:gd name="T67" fmla="*/ 6003834 h 2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2" h="293">
                    <a:moveTo>
                      <a:pt x="86" y="19"/>
                    </a:moveTo>
                    <a:cubicBezTo>
                      <a:pt x="85" y="18"/>
                      <a:pt x="85" y="18"/>
                      <a:pt x="85" y="18"/>
                    </a:cubicBezTo>
                    <a:cubicBezTo>
                      <a:pt x="50" y="28"/>
                      <a:pt x="23" y="52"/>
                      <a:pt x="12" y="76"/>
                    </a:cubicBezTo>
                    <a:cubicBezTo>
                      <a:pt x="4" y="93"/>
                      <a:pt x="0" y="113"/>
                      <a:pt x="0" y="133"/>
                    </a:cubicBezTo>
                    <a:cubicBezTo>
                      <a:pt x="0" y="161"/>
                      <a:pt x="7" y="190"/>
                      <a:pt x="19" y="211"/>
                    </a:cubicBezTo>
                    <a:cubicBezTo>
                      <a:pt x="35" y="239"/>
                      <a:pt x="64" y="270"/>
                      <a:pt x="96" y="278"/>
                    </a:cubicBezTo>
                    <a:cubicBezTo>
                      <a:pt x="125" y="285"/>
                      <a:pt x="160" y="293"/>
                      <a:pt x="192" y="293"/>
                    </a:cubicBezTo>
                    <a:cubicBezTo>
                      <a:pt x="200" y="293"/>
                      <a:pt x="208" y="293"/>
                      <a:pt x="216" y="292"/>
                    </a:cubicBezTo>
                    <a:cubicBezTo>
                      <a:pt x="241" y="288"/>
                      <a:pt x="258" y="274"/>
                      <a:pt x="269" y="256"/>
                    </a:cubicBezTo>
                    <a:cubicBezTo>
                      <a:pt x="280" y="238"/>
                      <a:pt x="287" y="216"/>
                      <a:pt x="292" y="195"/>
                    </a:cubicBezTo>
                    <a:cubicBezTo>
                      <a:pt x="298" y="175"/>
                      <a:pt x="302" y="152"/>
                      <a:pt x="302" y="129"/>
                    </a:cubicBezTo>
                    <a:cubicBezTo>
                      <a:pt x="302" y="101"/>
                      <a:pt x="296" y="74"/>
                      <a:pt x="277" y="54"/>
                    </a:cubicBezTo>
                    <a:cubicBezTo>
                      <a:pt x="247" y="22"/>
                      <a:pt x="213" y="0"/>
                      <a:pt x="170" y="0"/>
                    </a:cubicBezTo>
                    <a:cubicBezTo>
                      <a:pt x="165" y="0"/>
                      <a:pt x="160" y="0"/>
                      <a:pt x="155" y="1"/>
                    </a:cubicBezTo>
                    <a:cubicBezTo>
                      <a:pt x="131" y="3"/>
                      <a:pt x="114" y="11"/>
                      <a:pt x="85" y="18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115" y="12"/>
                      <a:pt x="132" y="5"/>
                      <a:pt x="155" y="3"/>
                    </a:cubicBezTo>
                    <a:cubicBezTo>
                      <a:pt x="160" y="2"/>
                      <a:pt x="165" y="2"/>
                      <a:pt x="170" y="2"/>
                    </a:cubicBezTo>
                    <a:cubicBezTo>
                      <a:pt x="212" y="2"/>
                      <a:pt x="246" y="23"/>
                      <a:pt x="275" y="55"/>
                    </a:cubicBezTo>
                    <a:cubicBezTo>
                      <a:pt x="294" y="75"/>
                      <a:pt x="300" y="102"/>
                      <a:pt x="300" y="129"/>
                    </a:cubicBezTo>
                    <a:cubicBezTo>
                      <a:pt x="300" y="152"/>
                      <a:pt x="296" y="174"/>
                      <a:pt x="290" y="194"/>
                    </a:cubicBezTo>
                    <a:cubicBezTo>
                      <a:pt x="285" y="215"/>
                      <a:pt x="278" y="237"/>
                      <a:pt x="267" y="255"/>
                    </a:cubicBezTo>
                    <a:cubicBezTo>
                      <a:pt x="256" y="272"/>
                      <a:pt x="240" y="286"/>
                      <a:pt x="216" y="290"/>
                    </a:cubicBezTo>
                    <a:cubicBezTo>
                      <a:pt x="208" y="291"/>
                      <a:pt x="200" y="291"/>
                      <a:pt x="192" y="291"/>
                    </a:cubicBezTo>
                    <a:cubicBezTo>
                      <a:pt x="160" y="291"/>
                      <a:pt x="125" y="283"/>
                      <a:pt x="96" y="276"/>
                    </a:cubicBezTo>
                    <a:cubicBezTo>
                      <a:pt x="66" y="268"/>
                      <a:pt x="36" y="238"/>
                      <a:pt x="21" y="210"/>
                    </a:cubicBezTo>
                    <a:cubicBezTo>
                      <a:pt x="9" y="190"/>
                      <a:pt x="2" y="161"/>
                      <a:pt x="2" y="133"/>
                    </a:cubicBezTo>
                    <a:cubicBezTo>
                      <a:pt x="2" y="113"/>
                      <a:pt x="6" y="93"/>
                      <a:pt x="14" y="77"/>
                    </a:cubicBezTo>
                    <a:cubicBezTo>
                      <a:pt x="25" y="53"/>
                      <a:pt x="51" y="3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19"/>
                      <a:pt x="86" y="19"/>
                      <a:pt x="86" y="19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35" name="Freeform 845">
                <a:extLst>
                  <a:ext uri="{FF2B5EF4-FFF2-40B4-BE49-F238E27FC236}">
                    <a16:creationId xmlns:a16="http://schemas.microsoft.com/office/drawing/2014/main" id="{A27D1CCA-0646-3849-ACDA-18096B4EA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3123"/>
                <a:ext cx="857" cy="918"/>
              </a:xfrm>
              <a:custGeom>
                <a:avLst/>
                <a:gdLst>
                  <a:gd name="T0" fmla="*/ 26349747 w 224"/>
                  <a:gd name="T1" fmla="*/ 5608821 h 225"/>
                  <a:gd name="T2" fmla="*/ 25976948 w 224"/>
                  <a:gd name="T3" fmla="*/ 12814032 h 225"/>
                  <a:gd name="T4" fmla="*/ 24056996 w 224"/>
                  <a:gd name="T5" fmla="*/ 10669261 h 225"/>
                  <a:gd name="T6" fmla="*/ 20566768 w 224"/>
                  <a:gd name="T7" fmla="*/ 7828153 h 225"/>
                  <a:gd name="T8" fmla="*/ 15659035 w 224"/>
                  <a:gd name="T9" fmla="*/ 13436958 h 225"/>
                  <a:gd name="T10" fmla="*/ 11939142 w 224"/>
                  <a:gd name="T11" fmla="*/ 11591786 h 225"/>
                  <a:gd name="T12" fmla="*/ 9323548 w 224"/>
                  <a:gd name="T13" fmla="*/ 10050815 h 225"/>
                  <a:gd name="T14" fmla="*/ 1056692 w 224"/>
                  <a:gd name="T15" fmla="*/ 23487773 h 225"/>
                  <a:gd name="T16" fmla="*/ 12801510 w 224"/>
                  <a:gd name="T17" fmla="*/ 36924747 h 225"/>
                  <a:gd name="T18" fmla="*/ 14915569 w 224"/>
                  <a:gd name="T19" fmla="*/ 19424350 h 225"/>
                  <a:gd name="T20" fmla="*/ 18082937 w 224"/>
                  <a:gd name="T21" fmla="*/ 15660717 h 225"/>
                  <a:gd name="T22" fmla="*/ 19832935 w 224"/>
                  <a:gd name="T23" fmla="*/ 21961461 h 225"/>
                  <a:gd name="T24" fmla="*/ 25798252 w 224"/>
                  <a:gd name="T25" fmla="*/ 24729178 h 225"/>
                  <a:gd name="T26" fmla="*/ 26720426 w 224"/>
                  <a:gd name="T27" fmla="*/ 17200607 h 225"/>
                  <a:gd name="T28" fmla="*/ 29517295 w 224"/>
                  <a:gd name="T29" fmla="*/ 17896961 h 225"/>
                  <a:gd name="T30" fmla="*/ 30571409 w 224"/>
                  <a:gd name="T31" fmla="*/ 28175232 h 225"/>
                  <a:gd name="T32" fmla="*/ 24417809 w 224"/>
                  <a:gd name="T33" fmla="*/ 37621097 h 225"/>
                  <a:gd name="T34" fmla="*/ 28783458 w 224"/>
                  <a:gd name="T35" fmla="*/ 43231068 h 225"/>
                  <a:gd name="T36" fmla="*/ 33738736 w 224"/>
                  <a:gd name="T37" fmla="*/ 35398504 h 225"/>
                  <a:gd name="T38" fmla="*/ 34422453 w 224"/>
                  <a:gd name="T39" fmla="*/ 38543625 h 225"/>
                  <a:gd name="T40" fmla="*/ 34616560 w 224"/>
                  <a:gd name="T41" fmla="*/ 51981664 h 225"/>
                  <a:gd name="T42" fmla="*/ 28965578 w 224"/>
                  <a:gd name="T43" fmla="*/ 52603522 h 225"/>
                  <a:gd name="T44" fmla="*/ 26851520 w 224"/>
                  <a:gd name="T45" fmla="*/ 55445731 h 225"/>
                  <a:gd name="T46" fmla="*/ 31951007 w 224"/>
                  <a:gd name="T47" fmla="*/ 70482404 h 225"/>
                  <a:gd name="T48" fmla="*/ 31951007 w 224"/>
                  <a:gd name="T49" fmla="*/ 70178477 h 225"/>
                  <a:gd name="T50" fmla="*/ 28965578 w 224"/>
                  <a:gd name="T51" fmla="*/ 52977882 h 225"/>
                  <a:gd name="T52" fmla="*/ 35802047 w 224"/>
                  <a:gd name="T53" fmla="*/ 48535611 h 225"/>
                  <a:gd name="T54" fmla="*/ 31951007 w 224"/>
                  <a:gd name="T55" fmla="*/ 38244039 h 225"/>
                  <a:gd name="T56" fmla="*/ 25976948 w 224"/>
                  <a:gd name="T57" fmla="*/ 32256378 h 225"/>
                  <a:gd name="T58" fmla="*/ 27730179 w 224"/>
                  <a:gd name="T59" fmla="*/ 16278147 h 225"/>
                  <a:gd name="T60" fmla="*/ 22809403 w 224"/>
                  <a:gd name="T61" fmla="*/ 26029376 h 225"/>
                  <a:gd name="T62" fmla="*/ 18082937 w 224"/>
                  <a:gd name="T63" fmla="*/ 15355623 h 225"/>
                  <a:gd name="T64" fmla="*/ 12622814 w 224"/>
                  <a:gd name="T65" fmla="*/ 36625226 h 225"/>
                  <a:gd name="T66" fmla="*/ 2292754 w 224"/>
                  <a:gd name="T67" fmla="*/ 17200607 h 225"/>
                  <a:gd name="T68" fmla="*/ 9502198 w 224"/>
                  <a:gd name="T69" fmla="*/ 10369757 h 225"/>
                  <a:gd name="T70" fmla="*/ 19510091 w 224"/>
                  <a:gd name="T71" fmla="*/ 12214663 h 225"/>
                  <a:gd name="T72" fmla="*/ 25666251 w 224"/>
                  <a:gd name="T73" fmla="*/ 13815814 h 225"/>
                  <a:gd name="T74" fmla="*/ 29840151 w 224"/>
                  <a:gd name="T75" fmla="*/ 299517 h 225"/>
                  <a:gd name="T76" fmla="*/ 34616560 w 224"/>
                  <a:gd name="T77" fmla="*/ 15978561 h 225"/>
                  <a:gd name="T78" fmla="*/ 33738736 w 224"/>
                  <a:gd name="T79" fmla="*/ 23487773 h 225"/>
                  <a:gd name="T80" fmla="*/ 36536512 w 224"/>
                  <a:gd name="T81" fmla="*/ 24106301 h 225"/>
                  <a:gd name="T82" fmla="*/ 37041296 w 224"/>
                  <a:gd name="T83" fmla="*/ 48535611 h 225"/>
                  <a:gd name="T84" fmla="*/ 38467761 w 224"/>
                  <a:gd name="T85" fmla="*/ 62650942 h 225"/>
                  <a:gd name="T86" fmla="*/ 37916106 w 224"/>
                  <a:gd name="T87" fmla="*/ 52977882 h 225"/>
                  <a:gd name="T88" fmla="*/ 35802047 w 224"/>
                  <a:gd name="T89" fmla="*/ 37321580 h 225"/>
                  <a:gd name="T90" fmla="*/ 38838222 w 224"/>
                  <a:gd name="T91" fmla="*/ 28492811 h 225"/>
                  <a:gd name="T92" fmla="*/ 36727412 w 224"/>
                  <a:gd name="T93" fmla="*/ 23806714 h 225"/>
                  <a:gd name="T94" fmla="*/ 33738736 w 224"/>
                  <a:gd name="T95" fmla="*/ 23188186 h 225"/>
                  <a:gd name="T96" fmla="*/ 32132890 w 224"/>
                  <a:gd name="T97" fmla="*/ 18819685 h 225"/>
                  <a:gd name="T98" fmla="*/ 32828827 w 224"/>
                  <a:gd name="T99" fmla="*/ 15978561 h 225"/>
                  <a:gd name="T100" fmla="*/ 37041296 w 224"/>
                  <a:gd name="T101" fmla="*/ 14738257 h 225"/>
                  <a:gd name="T102" fmla="*/ 29840151 w 224"/>
                  <a:gd name="T103" fmla="*/ 0 h 22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24" h="225">
                    <a:moveTo>
                      <a:pt x="170" y="0"/>
                    </a:moveTo>
                    <a:cubicBezTo>
                      <a:pt x="165" y="0"/>
                      <a:pt x="160" y="2"/>
                      <a:pt x="156" y="5"/>
                    </a:cubicBezTo>
                    <a:cubicBezTo>
                      <a:pt x="151" y="10"/>
                      <a:pt x="150" y="14"/>
                      <a:pt x="150" y="18"/>
                    </a:cubicBezTo>
                    <a:cubicBezTo>
                      <a:pt x="150" y="22"/>
                      <a:pt x="152" y="26"/>
                      <a:pt x="152" y="31"/>
                    </a:cubicBezTo>
                    <a:cubicBezTo>
                      <a:pt x="152" y="32"/>
                      <a:pt x="151" y="34"/>
                      <a:pt x="151" y="36"/>
                    </a:cubicBezTo>
                    <a:cubicBezTo>
                      <a:pt x="150" y="39"/>
                      <a:pt x="149" y="40"/>
                      <a:pt x="148" y="41"/>
                    </a:cubicBezTo>
                    <a:cubicBezTo>
                      <a:pt x="147" y="42"/>
                      <a:pt x="147" y="43"/>
                      <a:pt x="146" y="43"/>
                    </a:cubicBezTo>
                    <a:cubicBezTo>
                      <a:pt x="145" y="43"/>
                      <a:pt x="144" y="42"/>
                      <a:pt x="143" y="41"/>
                    </a:cubicBezTo>
                    <a:cubicBezTo>
                      <a:pt x="141" y="39"/>
                      <a:pt x="139" y="37"/>
                      <a:pt x="137" y="34"/>
                    </a:cubicBezTo>
                    <a:cubicBezTo>
                      <a:pt x="135" y="32"/>
                      <a:pt x="133" y="29"/>
                      <a:pt x="132" y="28"/>
                    </a:cubicBezTo>
                    <a:cubicBezTo>
                      <a:pt x="128" y="25"/>
                      <a:pt x="125" y="23"/>
                      <a:pt x="122" y="23"/>
                    </a:cubicBezTo>
                    <a:cubicBezTo>
                      <a:pt x="120" y="23"/>
                      <a:pt x="118" y="24"/>
                      <a:pt x="117" y="25"/>
                    </a:cubicBezTo>
                    <a:cubicBezTo>
                      <a:pt x="113" y="28"/>
                      <a:pt x="111" y="35"/>
                      <a:pt x="110" y="38"/>
                    </a:cubicBezTo>
                    <a:cubicBezTo>
                      <a:pt x="110" y="39"/>
                      <a:pt x="109" y="40"/>
                      <a:pt x="108" y="40"/>
                    </a:cubicBezTo>
                    <a:cubicBezTo>
                      <a:pt x="105" y="42"/>
                      <a:pt x="96" y="43"/>
                      <a:pt x="89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4" y="43"/>
                      <a:pt x="79" y="43"/>
                      <a:pt x="76" y="43"/>
                    </a:cubicBezTo>
                    <a:cubicBezTo>
                      <a:pt x="72" y="42"/>
                      <a:pt x="71" y="40"/>
                      <a:pt x="68" y="37"/>
                    </a:cubicBezTo>
                    <a:cubicBezTo>
                      <a:pt x="65" y="34"/>
                      <a:pt x="62" y="32"/>
                      <a:pt x="55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2"/>
                      <a:pt x="54" y="32"/>
                      <a:pt x="53" y="32"/>
                    </a:cubicBezTo>
                    <a:cubicBezTo>
                      <a:pt x="52" y="32"/>
                      <a:pt x="51" y="32"/>
                      <a:pt x="50" y="32"/>
                    </a:cubicBezTo>
                    <a:cubicBezTo>
                      <a:pt x="33" y="32"/>
                      <a:pt x="19" y="45"/>
                      <a:pt x="12" y="54"/>
                    </a:cubicBezTo>
                    <a:cubicBezTo>
                      <a:pt x="8" y="61"/>
                      <a:pt x="6" y="68"/>
                      <a:pt x="6" y="75"/>
                    </a:cubicBezTo>
                    <a:cubicBezTo>
                      <a:pt x="6" y="91"/>
                      <a:pt x="14" y="107"/>
                      <a:pt x="26" y="116"/>
                    </a:cubicBezTo>
                    <a:cubicBezTo>
                      <a:pt x="33" y="121"/>
                      <a:pt x="43" y="125"/>
                      <a:pt x="53" y="125"/>
                    </a:cubicBezTo>
                    <a:cubicBezTo>
                      <a:pt x="60" y="125"/>
                      <a:pt x="67" y="123"/>
                      <a:pt x="73" y="118"/>
                    </a:cubicBezTo>
                    <a:cubicBezTo>
                      <a:pt x="79" y="113"/>
                      <a:pt x="81" y="105"/>
                      <a:pt x="82" y="97"/>
                    </a:cubicBezTo>
                    <a:cubicBezTo>
                      <a:pt x="84" y="89"/>
                      <a:pt x="83" y="81"/>
                      <a:pt x="84" y="74"/>
                    </a:cubicBezTo>
                    <a:cubicBezTo>
                      <a:pt x="84" y="69"/>
                      <a:pt x="84" y="66"/>
                      <a:pt x="85" y="62"/>
                    </a:cubicBezTo>
                    <a:cubicBezTo>
                      <a:pt x="86" y="59"/>
                      <a:pt x="88" y="56"/>
                      <a:pt x="91" y="54"/>
                    </a:cubicBezTo>
                    <a:cubicBezTo>
                      <a:pt x="95" y="51"/>
                      <a:pt x="99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8" y="50"/>
                      <a:pt x="111" y="52"/>
                      <a:pt x="113" y="56"/>
                    </a:cubicBezTo>
                    <a:cubicBezTo>
                      <a:pt x="114" y="58"/>
                      <a:pt x="114" y="59"/>
                      <a:pt x="114" y="61"/>
                    </a:cubicBezTo>
                    <a:cubicBezTo>
                      <a:pt x="114" y="64"/>
                      <a:pt x="113" y="67"/>
                      <a:pt x="113" y="70"/>
                    </a:cubicBezTo>
                    <a:cubicBezTo>
                      <a:pt x="113" y="74"/>
                      <a:pt x="115" y="78"/>
                      <a:pt x="120" y="82"/>
                    </a:cubicBezTo>
                    <a:cubicBezTo>
                      <a:pt x="122" y="83"/>
                      <a:pt x="126" y="84"/>
                      <a:pt x="130" y="84"/>
                    </a:cubicBezTo>
                    <a:cubicBezTo>
                      <a:pt x="137" y="84"/>
                      <a:pt x="143" y="83"/>
                      <a:pt x="147" y="79"/>
                    </a:cubicBezTo>
                    <a:cubicBezTo>
                      <a:pt x="149" y="76"/>
                      <a:pt x="150" y="72"/>
                      <a:pt x="150" y="68"/>
                    </a:cubicBezTo>
                    <a:cubicBezTo>
                      <a:pt x="150" y="67"/>
                      <a:pt x="150" y="65"/>
                      <a:pt x="150" y="64"/>
                    </a:cubicBezTo>
                    <a:cubicBezTo>
                      <a:pt x="150" y="60"/>
                      <a:pt x="150" y="57"/>
                      <a:pt x="152" y="55"/>
                    </a:cubicBezTo>
                    <a:cubicBezTo>
                      <a:pt x="154" y="53"/>
                      <a:pt x="156" y="53"/>
                      <a:pt x="158" y="53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61" y="53"/>
                      <a:pt x="165" y="55"/>
                      <a:pt x="168" y="57"/>
                    </a:cubicBezTo>
                    <a:cubicBezTo>
                      <a:pt x="172" y="60"/>
                      <a:pt x="175" y="63"/>
                      <a:pt x="176" y="65"/>
                    </a:cubicBezTo>
                    <a:cubicBezTo>
                      <a:pt x="179" y="69"/>
                      <a:pt x="180" y="73"/>
                      <a:pt x="180" y="77"/>
                    </a:cubicBezTo>
                    <a:cubicBezTo>
                      <a:pt x="180" y="82"/>
                      <a:pt x="178" y="86"/>
                      <a:pt x="174" y="90"/>
                    </a:cubicBezTo>
                    <a:cubicBezTo>
                      <a:pt x="171" y="94"/>
                      <a:pt x="166" y="95"/>
                      <a:pt x="161" y="96"/>
                    </a:cubicBezTo>
                    <a:cubicBezTo>
                      <a:pt x="157" y="98"/>
                      <a:pt x="152" y="99"/>
                      <a:pt x="147" y="102"/>
                    </a:cubicBezTo>
                    <a:cubicBezTo>
                      <a:pt x="141" y="107"/>
                      <a:pt x="139" y="114"/>
                      <a:pt x="139" y="120"/>
                    </a:cubicBezTo>
                    <a:cubicBezTo>
                      <a:pt x="139" y="125"/>
                      <a:pt x="140" y="130"/>
                      <a:pt x="143" y="133"/>
                    </a:cubicBezTo>
                    <a:cubicBezTo>
                      <a:pt x="146" y="137"/>
                      <a:pt x="151" y="139"/>
                      <a:pt x="156" y="139"/>
                    </a:cubicBezTo>
                    <a:cubicBezTo>
                      <a:pt x="159" y="139"/>
                      <a:pt x="161" y="139"/>
                      <a:pt x="164" y="138"/>
                    </a:cubicBezTo>
                    <a:cubicBezTo>
                      <a:pt x="171" y="135"/>
                      <a:pt x="178" y="128"/>
                      <a:pt x="183" y="123"/>
                    </a:cubicBezTo>
                    <a:cubicBezTo>
                      <a:pt x="185" y="120"/>
                      <a:pt x="187" y="118"/>
                      <a:pt x="188" y="116"/>
                    </a:cubicBezTo>
                    <a:cubicBezTo>
                      <a:pt x="190" y="114"/>
                      <a:pt x="191" y="113"/>
                      <a:pt x="192" y="113"/>
                    </a:cubicBezTo>
                    <a:cubicBezTo>
                      <a:pt x="192" y="113"/>
                      <a:pt x="192" y="113"/>
                      <a:pt x="192" y="113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5"/>
                      <a:pt x="195" y="117"/>
                      <a:pt x="196" y="123"/>
                    </a:cubicBezTo>
                    <a:cubicBezTo>
                      <a:pt x="198" y="130"/>
                      <a:pt x="204" y="143"/>
                      <a:pt x="204" y="152"/>
                    </a:cubicBezTo>
                    <a:cubicBezTo>
                      <a:pt x="204" y="153"/>
                      <a:pt x="204" y="154"/>
                      <a:pt x="203" y="155"/>
                    </a:cubicBezTo>
                    <a:cubicBezTo>
                      <a:pt x="203" y="160"/>
                      <a:pt x="200" y="164"/>
                      <a:pt x="197" y="166"/>
                    </a:cubicBezTo>
                    <a:cubicBezTo>
                      <a:pt x="193" y="169"/>
                      <a:pt x="188" y="170"/>
                      <a:pt x="182" y="170"/>
                    </a:cubicBezTo>
                    <a:cubicBezTo>
                      <a:pt x="181" y="170"/>
                      <a:pt x="181" y="170"/>
                      <a:pt x="181" y="170"/>
                    </a:cubicBezTo>
                    <a:cubicBezTo>
                      <a:pt x="175" y="170"/>
                      <a:pt x="170" y="168"/>
                      <a:pt x="165" y="168"/>
                    </a:cubicBezTo>
                    <a:cubicBezTo>
                      <a:pt x="165" y="168"/>
                      <a:pt x="165" y="168"/>
                      <a:pt x="165" y="168"/>
                    </a:cubicBezTo>
                    <a:cubicBezTo>
                      <a:pt x="163" y="168"/>
                      <a:pt x="161" y="169"/>
                      <a:pt x="159" y="170"/>
                    </a:cubicBezTo>
                    <a:cubicBezTo>
                      <a:pt x="157" y="171"/>
                      <a:pt x="155" y="173"/>
                      <a:pt x="153" y="177"/>
                    </a:cubicBezTo>
                    <a:cubicBezTo>
                      <a:pt x="149" y="181"/>
                      <a:pt x="148" y="188"/>
                      <a:pt x="148" y="195"/>
                    </a:cubicBezTo>
                    <a:cubicBezTo>
                      <a:pt x="148" y="203"/>
                      <a:pt x="150" y="211"/>
                      <a:pt x="154" y="216"/>
                    </a:cubicBezTo>
                    <a:cubicBezTo>
                      <a:pt x="159" y="223"/>
                      <a:pt x="170" y="225"/>
                      <a:pt x="182" y="225"/>
                    </a:cubicBezTo>
                    <a:cubicBezTo>
                      <a:pt x="188" y="225"/>
                      <a:pt x="194" y="225"/>
                      <a:pt x="199" y="223"/>
                    </a:cubicBezTo>
                    <a:cubicBezTo>
                      <a:pt x="200" y="222"/>
                      <a:pt x="201" y="221"/>
                      <a:pt x="202" y="221"/>
                    </a:cubicBezTo>
                    <a:cubicBezTo>
                      <a:pt x="196" y="223"/>
                      <a:pt x="189" y="224"/>
                      <a:pt x="182" y="224"/>
                    </a:cubicBezTo>
                    <a:cubicBezTo>
                      <a:pt x="171" y="224"/>
                      <a:pt x="160" y="222"/>
                      <a:pt x="155" y="216"/>
                    </a:cubicBezTo>
                    <a:cubicBezTo>
                      <a:pt x="147" y="207"/>
                      <a:pt x="147" y="186"/>
                      <a:pt x="153" y="177"/>
                    </a:cubicBezTo>
                    <a:cubicBezTo>
                      <a:pt x="158" y="171"/>
                      <a:pt x="161" y="169"/>
                      <a:pt x="165" y="169"/>
                    </a:cubicBezTo>
                    <a:cubicBezTo>
                      <a:pt x="170" y="169"/>
                      <a:pt x="174" y="171"/>
                      <a:pt x="181" y="171"/>
                    </a:cubicBezTo>
                    <a:cubicBezTo>
                      <a:pt x="181" y="171"/>
                      <a:pt x="181" y="171"/>
                      <a:pt x="181" y="171"/>
                    </a:cubicBezTo>
                    <a:cubicBezTo>
                      <a:pt x="194" y="171"/>
                      <a:pt x="203" y="166"/>
                      <a:pt x="204" y="155"/>
                    </a:cubicBezTo>
                    <a:cubicBezTo>
                      <a:pt x="206" y="145"/>
                      <a:pt x="199" y="131"/>
                      <a:pt x="197" y="122"/>
                    </a:cubicBezTo>
                    <a:cubicBezTo>
                      <a:pt x="196" y="115"/>
                      <a:pt x="194" y="112"/>
                      <a:pt x="192" y="112"/>
                    </a:cubicBezTo>
                    <a:cubicBezTo>
                      <a:pt x="189" y="112"/>
                      <a:pt x="186" y="117"/>
                      <a:pt x="182" y="122"/>
                    </a:cubicBezTo>
                    <a:cubicBezTo>
                      <a:pt x="178" y="127"/>
                      <a:pt x="170" y="135"/>
                      <a:pt x="164" y="137"/>
                    </a:cubicBezTo>
                    <a:cubicBezTo>
                      <a:pt x="161" y="138"/>
                      <a:pt x="159" y="138"/>
                      <a:pt x="156" y="138"/>
                    </a:cubicBezTo>
                    <a:cubicBezTo>
                      <a:pt x="139" y="138"/>
                      <a:pt x="134" y="115"/>
                      <a:pt x="148" y="103"/>
                    </a:cubicBezTo>
                    <a:cubicBezTo>
                      <a:pt x="156" y="96"/>
                      <a:pt x="167" y="99"/>
                      <a:pt x="175" y="91"/>
                    </a:cubicBezTo>
                    <a:cubicBezTo>
                      <a:pt x="182" y="84"/>
                      <a:pt x="183" y="74"/>
                      <a:pt x="177" y="65"/>
                    </a:cubicBezTo>
                    <a:cubicBezTo>
                      <a:pt x="174" y="60"/>
                      <a:pt x="165" y="52"/>
                      <a:pt x="158" y="52"/>
                    </a:cubicBezTo>
                    <a:cubicBezTo>
                      <a:pt x="156" y="52"/>
                      <a:pt x="154" y="52"/>
                      <a:pt x="152" y="54"/>
                    </a:cubicBezTo>
                    <a:cubicBezTo>
                      <a:pt x="145" y="59"/>
                      <a:pt x="152" y="72"/>
                      <a:pt x="146" y="78"/>
                    </a:cubicBezTo>
                    <a:cubicBezTo>
                      <a:pt x="143" y="81"/>
                      <a:pt x="136" y="83"/>
                      <a:pt x="130" y="83"/>
                    </a:cubicBezTo>
                    <a:cubicBezTo>
                      <a:pt x="126" y="83"/>
                      <a:pt x="123" y="82"/>
                      <a:pt x="120" y="81"/>
                    </a:cubicBezTo>
                    <a:cubicBezTo>
                      <a:pt x="110" y="74"/>
                      <a:pt x="118" y="64"/>
                      <a:pt x="114" y="56"/>
                    </a:cubicBezTo>
                    <a:cubicBezTo>
                      <a:pt x="112" y="51"/>
                      <a:pt x="108" y="49"/>
                      <a:pt x="103" y="49"/>
                    </a:cubicBezTo>
                    <a:cubicBezTo>
                      <a:pt x="99" y="49"/>
                      <a:pt x="95" y="50"/>
                      <a:pt x="91" y="53"/>
                    </a:cubicBezTo>
                    <a:cubicBezTo>
                      <a:pt x="83" y="59"/>
                      <a:pt x="84" y="65"/>
                      <a:pt x="83" y="74"/>
                    </a:cubicBezTo>
                    <a:cubicBezTo>
                      <a:pt x="82" y="88"/>
                      <a:pt x="84" y="107"/>
                      <a:pt x="72" y="117"/>
                    </a:cubicBezTo>
                    <a:cubicBezTo>
                      <a:pt x="67" y="122"/>
                      <a:pt x="60" y="124"/>
                      <a:pt x="53" y="124"/>
                    </a:cubicBezTo>
                    <a:cubicBezTo>
                      <a:pt x="43" y="124"/>
                      <a:pt x="34" y="120"/>
                      <a:pt x="27" y="115"/>
                    </a:cubicBezTo>
                    <a:cubicBezTo>
                      <a:pt x="9" y="102"/>
                      <a:pt x="0" y="73"/>
                      <a:pt x="13" y="55"/>
                    </a:cubicBezTo>
                    <a:cubicBezTo>
                      <a:pt x="20" y="46"/>
                      <a:pt x="33" y="33"/>
                      <a:pt x="50" y="33"/>
                    </a:cubicBezTo>
                    <a:cubicBezTo>
                      <a:pt x="51" y="33"/>
                      <a:pt x="52" y="33"/>
                      <a:pt x="53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68" y="33"/>
                      <a:pt x="67" y="42"/>
                      <a:pt x="76" y="44"/>
                    </a:cubicBezTo>
                    <a:cubicBezTo>
                      <a:pt x="79" y="44"/>
                      <a:pt x="84" y="44"/>
                      <a:pt x="89" y="44"/>
                    </a:cubicBezTo>
                    <a:cubicBezTo>
                      <a:pt x="99" y="44"/>
                      <a:pt x="110" y="43"/>
                      <a:pt x="111" y="39"/>
                    </a:cubicBezTo>
                    <a:cubicBezTo>
                      <a:pt x="113" y="34"/>
                      <a:pt x="115" y="24"/>
                      <a:pt x="122" y="24"/>
                    </a:cubicBezTo>
                    <a:cubicBezTo>
                      <a:pt x="124" y="24"/>
                      <a:pt x="127" y="26"/>
                      <a:pt x="131" y="29"/>
                    </a:cubicBezTo>
                    <a:cubicBezTo>
                      <a:pt x="135" y="33"/>
                      <a:pt x="141" y="44"/>
                      <a:pt x="146" y="44"/>
                    </a:cubicBezTo>
                    <a:cubicBezTo>
                      <a:pt x="148" y="44"/>
                      <a:pt x="150" y="42"/>
                      <a:pt x="152" y="36"/>
                    </a:cubicBezTo>
                    <a:cubicBezTo>
                      <a:pt x="155" y="25"/>
                      <a:pt x="146" y="16"/>
                      <a:pt x="157" y="6"/>
                    </a:cubicBezTo>
                    <a:cubicBezTo>
                      <a:pt x="160" y="3"/>
                      <a:pt x="165" y="1"/>
                      <a:pt x="170" y="1"/>
                    </a:cubicBezTo>
                    <a:cubicBezTo>
                      <a:pt x="181" y="1"/>
                      <a:pt x="194" y="8"/>
                      <a:pt x="202" y="14"/>
                    </a:cubicBezTo>
                    <a:cubicBezTo>
                      <a:pt x="217" y="26"/>
                      <a:pt x="220" y="51"/>
                      <a:pt x="198" y="51"/>
                    </a:cubicBezTo>
                    <a:cubicBezTo>
                      <a:pt x="198" y="51"/>
                      <a:pt x="198" y="51"/>
                      <a:pt x="197" y="51"/>
                    </a:cubicBezTo>
                    <a:cubicBezTo>
                      <a:pt x="194" y="50"/>
                      <a:pt x="190" y="50"/>
                      <a:pt x="187" y="50"/>
                    </a:cubicBezTo>
                    <a:cubicBezTo>
                      <a:pt x="182" y="50"/>
                      <a:pt x="179" y="52"/>
                      <a:pt x="182" y="60"/>
                    </a:cubicBezTo>
                    <a:cubicBezTo>
                      <a:pt x="183" y="63"/>
                      <a:pt x="185" y="75"/>
                      <a:pt x="192" y="75"/>
                    </a:cubicBezTo>
                    <a:cubicBezTo>
                      <a:pt x="193" y="75"/>
                      <a:pt x="193" y="75"/>
                      <a:pt x="194" y="75"/>
                    </a:cubicBezTo>
                    <a:cubicBezTo>
                      <a:pt x="196" y="75"/>
                      <a:pt x="198" y="74"/>
                      <a:pt x="199" y="74"/>
                    </a:cubicBezTo>
                    <a:cubicBezTo>
                      <a:pt x="204" y="74"/>
                      <a:pt x="206" y="77"/>
                      <a:pt x="208" y="77"/>
                    </a:cubicBezTo>
                    <a:cubicBezTo>
                      <a:pt x="213" y="78"/>
                      <a:pt x="215" y="80"/>
                      <a:pt x="218" y="84"/>
                    </a:cubicBezTo>
                    <a:cubicBezTo>
                      <a:pt x="224" y="95"/>
                      <a:pt x="214" y="100"/>
                      <a:pt x="209" y="105"/>
                    </a:cubicBezTo>
                    <a:cubicBezTo>
                      <a:pt x="195" y="121"/>
                      <a:pt x="211" y="136"/>
                      <a:pt x="211" y="155"/>
                    </a:cubicBezTo>
                    <a:cubicBezTo>
                      <a:pt x="211" y="167"/>
                      <a:pt x="219" y="172"/>
                      <a:pt x="220" y="184"/>
                    </a:cubicBezTo>
                    <a:cubicBezTo>
                      <a:pt x="221" y="190"/>
                      <a:pt x="219" y="197"/>
                      <a:pt x="216" y="204"/>
                    </a:cubicBezTo>
                    <a:cubicBezTo>
                      <a:pt x="217" y="203"/>
                      <a:pt x="218" y="202"/>
                      <a:pt x="219" y="200"/>
                    </a:cubicBezTo>
                    <a:cubicBezTo>
                      <a:pt x="220" y="196"/>
                      <a:pt x="221" y="191"/>
                      <a:pt x="221" y="187"/>
                    </a:cubicBezTo>
                    <a:cubicBezTo>
                      <a:pt x="221" y="186"/>
                      <a:pt x="221" y="184"/>
                      <a:pt x="221" y="183"/>
                    </a:cubicBezTo>
                    <a:cubicBezTo>
                      <a:pt x="220" y="178"/>
                      <a:pt x="218" y="173"/>
                      <a:pt x="216" y="169"/>
                    </a:cubicBezTo>
                    <a:cubicBezTo>
                      <a:pt x="214" y="165"/>
                      <a:pt x="212" y="161"/>
                      <a:pt x="212" y="155"/>
                    </a:cubicBezTo>
                    <a:cubicBezTo>
                      <a:pt x="212" y="148"/>
                      <a:pt x="210" y="142"/>
                      <a:pt x="208" y="136"/>
                    </a:cubicBezTo>
                    <a:cubicBezTo>
                      <a:pt x="206" y="130"/>
                      <a:pt x="204" y="124"/>
                      <a:pt x="204" y="119"/>
                    </a:cubicBezTo>
                    <a:cubicBezTo>
                      <a:pt x="204" y="115"/>
                      <a:pt x="205" y="110"/>
                      <a:pt x="209" y="106"/>
                    </a:cubicBezTo>
                    <a:cubicBezTo>
                      <a:pt x="211" y="104"/>
                      <a:pt x="214" y="102"/>
                      <a:pt x="216" y="100"/>
                    </a:cubicBezTo>
                    <a:cubicBezTo>
                      <a:pt x="219" y="97"/>
                      <a:pt x="221" y="94"/>
                      <a:pt x="221" y="91"/>
                    </a:cubicBezTo>
                    <a:cubicBezTo>
                      <a:pt x="221" y="89"/>
                      <a:pt x="220" y="86"/>
                      <a:pt x="219" y="84"/>
                    </a:cubicBezTo>
                    <a:cubicBezTo>
                      <a:pt x="217" y="81"/>
                      <a:pt x="216" y="80"/>
                      <a:pt x="214" y="78"/>
                    </a:cubicBezTo>
                    <a:cubicBezTo>
                      <a:pt x="213" y="77"/>
                      <a:pt x="211" y="76"/>
                      <a:pt x="209" y="76"/>
                    </a:cubicBezTo>
                    <a:cubicBezTo>
                      <a:pt x="207" y="76"/>
                      <a:pt x="204" y="73"/>
                      <a:pt x="199" y="73"/>
                    </a:cubicBezTo>
                    <a:cubicBezTo>
                      <a:pt x="197" y="73"/>
                      <a:pt x="196" y="74"/>
                      <a:pt x="194" y="74"/>
                    </a:cubicBezTo>
                    <a:cubicBezTo>
                      <a:pt x="193" y="74"/>
                      <a:pt x="193" y="74"/>
                      <a:pt x="192" y="74"/>
                    </a:cubicBezTo>
                    <a:cubicBezTo>
                      <a:pt x="191" y="74"/>
                      <a:pt x="190" y="74"/>
                      <a:pt x="189" y="73"/>
                    </a:cubicBezTo>
                    <a:cubicBezTo>
                      <a:pt x="187" y="71"/>
                      <a:pt x="185" y="68"/>
                      <a:pt x="185" y="66"/>
                    </a:cubicBezTo>
                    <a:cubicBezTo>
                      <a:pt x="184" y="64"/>
                      <a:pt x="183" y="61"/>
                      <a:pt x="183" y="60"/>
                    </a:cubicBezTo>
                    <a:cubicBezTo>
                      <a:pt x="182" y="58"/>
                      <a:pt x="182" y="56"/>
                      <a:pt x="182" y="55"/>
                    </a:cubicBezTo>
                    <a:cubicBezTo>
                      <a:pt x="182" y="53"/>
                      <a:pt x="182" y="52"/>
                      <a:pt x="183" y="52"/>
                    </a:cubicBezTo>
                    <a:cubicBezTo>
                      <a:pt x="184" y="51"/>
                      <a:pt x="185" y="51"/>
                      <a:pt x="187" y="51"/>
                    </a:cubicBezTo>
                    <a:cubicBezTo>
                      <a:pt x="190" y="51"/>
                      <a:pt x="193" y="51"/>
                      <a:pt x="197" y="52"/>
                    </a:cubicBezTo>
                    <a:cubicBezTo>
                      <a:pt x="198" y="52"/>
                      <a:pt x="198" y="52"/>
                      <a:pt x="198" y="52"/>
                    </a:cubicBezTo>
                    <a:cubicBezTo>
                      <a:pt x="204" y="52"/>
                      <a:pt x="208" y="50"/>
                      <a:pt x="211" y="47"/>
                    </a:cubicBezTo>
                    <a:cubicBezTo>
                      <a:pt x="214" y="44"/>
                      <a:pt x="215" y="40"/>
                      <a:pt x="215" y="36"/>
                    </a:cubicBezTo>
                    <a:cubicBezTo>
                      <a:pt x="215" y="28"/>
                      <a:pt x="210" y="19"/>
                      <a:pt x="203" y="13"/>
                    </a:cubicBezTo>
                    <a:cubicBezTo>
                      <a:pt x="195" y="7"/>
                      <a:pt x="182" y="1"/>
                      <a:pt x="170" y="0"/>
                    </a:cubicBezTo>
                  </a:path>
                </a:pathLst>
              </a:custGeom>
              <a:solidFill>
                <a:srgbClr val="6F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36" name="Freeform 846">
                <a:extLst>
                  <a:ext uri="{FF2B5EF4-FFF2-40B4-BE49-F238E27FC236}">
                    <a16:creationId xmlns:a16="http://schemas.microsoft.com/office/drawing/2014/main" id="{55655824-151D-7347-B6A4-9F1B370BA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3939"/>
                <a:ext cx="77" cy="94"/>
              </a:xfrm>
              <a:custGeom>
                <a:avLst/>
                <a:gdLst>
                  <a:gd name="T0" fmla="*/ 3712578 w 20"/>
                  <a:gd name="T1" fmla="*/ 0 h 23"/>
                  <a:gd name="T2" fmla="*/ 3136560 w 20"/>
                  <a:gd name="T3" fmla="*/ 1239562 h 23"/>
                  <a:gd name="T4" fmla="*/ 2217950 w 20"/>
                  <a:gd name="T5" fmla="*/ 4436624 h 23"/>
                  <a:gd name="T6" fmla="*/ 576091 w 20"/>
                  <a:gd name="T7" fmla="*/ 6687548 h 23"/>
                  <a:gd name="T8" fmla="*/ 0 w 20"/>
                  <a:gd name="T9" fmla="*/ 7311414 h 23"/>
                  <a:gd name="T10" fmla="*/ 2420083 w 20"/>
                  <a:gd name="T11" fmla="*/ 4744650 h 23"/>
                  <a:gd name="T12" fmla="*/ 3712578 w 20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3">
                    <a:moveTo>
                      <a:pt x="20" y="0"/>
                    </a:moveTo>
                    <a:cubicBezTo>
                      <a:pt x="19" y="2"/>
                      <a:pt x="18" y="3"/>
                      <a:pt x="17" y="4"/>
                    </a:cubicBezTo>
                    <a:cubicBezTo>
                      <a:pt x="16" y="8"/>
                      <a:pt x="14" y="12"/>
                      <a:pt x="12" y="14"/>
                    </a:cubicBezTo>
                    <a:cubicBezTo>
                      <a:pt x="10" y="17"/>
                      <a:pt x="7" y="19"/>
                      <a:pt x="3" y="21"/>
                    </a:cubicBezTo>
                    <a:cubicBezTo>
                      <a:pt x="2" y="21"/>
                      <a:pt x="1" y="22"/>
                      <a:pt x="0" y="23"/>
                    </a:cubicBezTo>
                    <a:cubicBezTo>
                      <a:pt x="5" y="21"/>
                      <a:pt x="10" y="18"/>
                      <a:pt x="13" y="15"/>
                    </a:cubicBezTo>
                    <a:cubicBezTo>
                      <a:pt x="16" y="11"/>
                      <a:pt x="18" y="6"/>
                      <a:pt x="20" y="0"/>
                    </a:cubicBezTo>
                  </a:path>
                </a:pathLst>
              </a:custGeom>
              <a:solidFill>
                <a:srgbClr val="6E5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37" name="Freeform 847">
                <a:extLst>
                  <a:ext uri="{FF2B5EF4-FFF2-40B4-BE49-F238E27FC236}">
                    <a16:creationId xmlns:a16="http://schemas.microsoft.com/office/drawing/2014/main" id="{4F365171-DBD6-114C-8141-5ECEE6F6B3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7" y="3127"/>
                <a:ext cx="857" cy="910"/>
              </a:xfrm>
              <a:custGeom>
                <a:avLst/>
                <a:gdLst>
                  <a:gd name="T0" fmla="*/ 26851520 w 224"/>
                  <a:gd name="T1" fmla="*/ 11304351 h 223"/>
                  <a:gd name="T2" fmla="*/ 27585984 w 224"/>
                  <a:gd name="T3" fmla="*/ 1846835 h 223"/>
                  <a:gd name="T4" fmla="*/ 35300216 w 224"/>
                  <a:gd name="T5" fmla="*/ 4391533 h 223"/>
                  <a:gd name="T6" fmla="*/ 34795474 w 224"/>
                  <a:gd name="T7" fmla="*/ 15376976 h 223"/>
                  <a:gd name="T8" fmla="*/ 31951007 w 224"/>
                  <a:gd name="T9" fmla="*/ 15376976 h 223"/>
                  <a:gd name="T10" fmla="*/ 32311597 w 224"/>
                  <a:gd name="T11" fmla="*/ 21291756 h 223"/>
                  <a:gd name="T12" fmla="*/ 34065050 w 224"/>
                  <a:gd name="T13" fmla="*/ 23535648 h 223"/>
                  <a:gd name="T14" fmla="*/ 37411084 w 224"/>
                  <a:gd name="T15" fmla="*/ 24759888 h 223"/>
                  <a:gd name="T16" fmla="*/ 37784105 w 224"/>
                  <a:gd name="T17" fmla="*/ 30448384 h 223"/>
                  <a:gd name="T18" fmla="*/ 36175684 w 224"/>
                  <a:gd name="T19" fmla="*/ 42680828 h 223"/>
                  <a:gd name="T20" fmla="*/ 38467761 w 224"/>
                  <a:gd name="T21" fmla="*/ 57434144 h 223"/>
                  <a:gd name="T22" fmla="*/ 31951007 w 224"/>
                  <a:gd name="T23" fmla="*/ 69661896 h 223"/>
                  <a:gd name="T24" fmla="*/ 27225157 w 224"/>
                  <a:gd name="T25" fmla="*/ 67121543 h 223"/>
                  <a:gd name="T26" fmla="*/ 28087582 w 224"/>
                  <a:gd name="T27" fmla="*/ 53665940 h 223"/>
                  <a:gd name="T28" fmla="*/ 31772296 w 224"/>
                  <a:gd name="T29" fmla="*/ 53665940 h 223"/>
                  <a:gd name="T30" fmla="*/ 35996988 w 224"/>
                  <a:gd name="T31" fmla="*/ 48670146 h 223"/>
                  <a:gd name="T32" fmla="*/ 34422453 w 224"/>
                  <a:gd name="T33" fmla="*/ 35445308 h 223"/>
                  <a:gd name="T34" fmla="*/ 33738736 w 224"/>
                  <a:gd name="T35" fmla="*/ 34520809 h 223"/>
                  <a:gd name="T36" fmla="*/ 28639253 w 224"/>
                  <a:gd name="T37" fmla="*/ 42356958 h 223"/>
                  <a:gd name="T38" fmla="*/ 24740668 w 224"/>
                  <a:gd name="T39" fmla="*/ 37365596 h 223"/>
                  <a:gd name="T40" fmla="*/ 30897505 w 224"/>
                  <a:gd name="T41" fmla="*/ 28528096 h 223"/>
                  <a:gd name="T42" fmla="*/ 29696003 w 224"/>
                  <a:gd name="T43" fmla="*/ 17223811 h 223"/>
                  <a:gd name="T44" fmla="*/ 25976948 w 224"/>
                  <a:gd name="T45" fmla="*/ 19768526 h 223"/>
                  <a:gd name="T46" fmla="*/ 23000480 w 224"/>
                  <a:gd name="T47" fmla="*/ 25457017 h 223"/>
                  <a:gd name="T48" fmla="*/ 20193747 w 224"/>
                  <a:gd name="T49" fmla="*/ 21688813 h 223"/>
                  <a:gd name="T50" fmla="*/ 18082937 w 224"/>
                  <a:gd name="T51" fmla="*/ 14753316 h 223"/>
                  <a:gd name="T52" fmla="*/ 14601681 w 224"/>
                  <a:gd name="T53" fmla="*/ 19145180 h 223"/>
                  <a:gd name="T54" fmla="*/ 12491709 w 224"/>
                  <a:gd name="T55" fmla="*/ 36063071 h 223"/>
                  <a:gd name="T56" fmla="*/ 1427138 w 224"/>
                  <a:gd name="T57" fmla="*/ 23213129 h 223"/>
                  <a:gd name="T58" fmla="*/ 9323548 w 224"/>
                  <a:gd name="T59" fmla="*/ 10379782 h 223"/>
                  <a:gd name="T60" fmla="*/ 11612832 w 224"/>
                  <a:gd name="T61" fmla="*/ 11608772 h 223"/>
                  <a:gd name="T62" fmla="*/ 18274014 w 224"/>
                  <a:gd name="T63" fmla="*/ 13455607 h 223"/>
                  <a:gd name="T64" fmla="*/ 20193747 w 224"/>
                  <a:gd name="T65" fmla="*/ 9083155 h 223"/>
                  <a:gd name="T66" fmla="*/ 22809403 w 224"/>
                  <a:gd name="T67" fmla="*/ 8763981 h 223"/>
                  <a:gd name="T68" fmla="*/ 25666251 w 224"/>
                  <a:gd name="T69" fmla="*/ 13848233 h 223"/>
                  <a:gd name="T70" fmla="*/ 26720426 w 224"/>
                  <a:gd name="T71" fmla="*/ 11003443 h 223"/>
                  <a:gd name="T72" fmla="*/ 21442236 w 224"/>
                  <a:gd name="T73" fmla="*/ 7235239 h 223"/>
                  <a:gd name="T74" fmla="*/ 13354072 w 224"/>
                  <a:gd name="T75" fmla="*/ 13455607 h 223"/>
                  <a:gd name="T76" fmla="*/ 8771831 w 224"/>
                  <a:gd name="T77" fmla="*/ 10080025 h 223"/>
                  <a:gd name="T78" fmla="*/ 9323548 w 224"/>
                  <a:gd name="T79" fmla="*/ 38608121 h 223"/>
                  <a:gd name="T80" fmla="*/ 15968837 w 224"/>
                  <a:gd name="T81" fmla="*/ 16300393 h 223"/>
                  <a:gd name="T82" fmla="*/ 21068377 w 224"/>
                  <a:gd name="T83" fmla="*/ 25059964 h 223"/>
                  <a:gd name="T84" fmla="*/ 26720426 w 224"/>
                  <a:gd name="T85" fmla="*/ 16600134 h 223"/>
                  <a:gd name="T86" fmla="*/ 30753311 w 224"/>
                  <a:gd name="T87" fmla="*/ 28226923 h 223"/>
                  <a:gd name="T88" fmla="*/ 28783458 w 224"/>
                  <a:gd name="T89" fmla="*/ 42680828 h 223"/>
                  <a:gd name="T90" fmla="*/ 34616560 w 224"/>
                  <a:gd name="T91" fmla="*/ 37989207 h 223"/>
                  <a:gd name="T92" fmla="*/ 31772296 w 224"/>
                  <a:gd name="T93" fmla="*/ 53366199 h 223"/>
                  <a:gd name="T94" fmla="*/ 27225157 w 224"/>
                  <a:gd name="T95" fmla="*/ 67440716 h 223"/>
                  <a:gd name="T96" fmla="*/ 37041296 w 224"/>
                  <a:gd name="T97" fmla="*/ 66817109 h 223"/>
                  <a:gd name="T98" fmla="*/ 37041296 w 224"/>
                  <a:gd name="T99" fmla="*/ 48295520 h 223"/>
                  <a:gd name="T100" fmla="*/ 36536512 w 224"/>
                  <a:gd name="T101" fmla="*/ 23836471 h 223"/>
                  <a:gd name="T102" fmla="*/ 33738736 w 224"/>
                  <a:gd name="T103" fmla="*/ 23213129 h 223"/>
                  <a:gd name="T104" fmla="*/ 34616560 w 224"/>
                  <a:gd name="T105" fmla="*/ 15676717 h 223"/>
                  <a:gd name="T106" fmla="*/ 29840151 w 224"/>
                  <a:gd name="T107" fmla="*/ 0 h 2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4" h="223">
                    <a:moveTo>
                      <a:pt x="146" y="44"/>
                    </a:moveTo>
                    <a:cubicBezTo>
                      <a:pt x="147" y="44"/>
                      <a:pt x="149" y="43"/>
                      <a:pt x="150" y="42"/>
                    </a:cubicBezTo>
                    <a:cubicBezTo>
                      <a:pt x="151" y="40"/>
                      <a:pt x="152" y="38"/>
                      <a:pt x="153" y="36"/>
                    </a:cubicBezTo>
                    <a:cubicBezTo>
                      <a:pt x="153" y="34"/>
                      <a:pt x="154" y="32"/>
                      <a:pt x="154" y="30"/>
                    </a:cubicBezTo>
                    <a:cubicBezTo>
                      <a:pt x="154" y="25"/>
                      <a:pt x="152" y="21"/>
                      <a:pt x="152" y="17"/>
                    </a:cubicBezTo>
                    <a:cubicBezTo>
                      <a:pt x="152" y="13"/>
                      <a:pt x="153" y="10"/>
                      <a:pt x="157" y="6"/>
                    </a:cubicBezTo>
                    <a:cubicBezTo>
                      <a:pt x="161" y="3"/>
                      <a:pt x="165" y="1"/>
                      <a:pt x="170" y="1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81" y="1"/>
                      <a:pt x="194" y="8"/>
                      <a:pt x="201" y="14"/>
                    </a:cubicBezTo>
                    <a:cubicBezTo>
                      <a:pt x="209" y="19"/>
                      <a:pt x="213" y="28"/>
                      <a:pt x="213" y="35"/>
                    </a:cubicBezTo>
                    <a:cubicBezTo>
                      <a:pt x="213" y="39"/>
                      <a:pt x="212" y="42"/>
                      <a:pt x="209" y="45"/>
                    </a:cubicBezTo>
                    <a:cubicBezTo>
                      <a:pt x="207" y="47"/>
                      <a:pt x="204" y="49"/>
                      <a:pt x="198" y="49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4" y="48"/>
                      <a:pt x="190" y="48"/>
                      <a:pt x="187" y="48"/>
                    </a:cubicBezTo>
                    <a:cubicBezTo>
                      <a:pt x="185" y="48"/>
                      <a:pt x="183" y="48"/>
                      <a:pt x="182" y="49"/>
                    </a:cubicBezTo>
                    <a:cubicBezTo>
                      <a:pt x="180" y="50"/>
                      <a:pt x="180" y="52"/>
                      <a:pt x="180" y="54"/>
                    </a:cubicBezTo>
                    <a:cubicBezTo>
                      <a:pt x="180" y="55"/>
                      <a:pt x="180" y="57"/>
                      <a:pt x="181" y="60"/>
                    </a:cubicBezTo>
                    <a:cubicBezTo>
                      <a:pt x="181" y="61"/>
                      <a:pt x="182" y="65"/>
                      <a:pt x="184" y="68"/>
                    </a:cubicBezTo>
                    <a:cubicBezTo>
                      <a:pt x="185" y="70"/>
                      <a:pt x="186" y="72"/>
                      <a:pt x="187" y="73"/>
                    </a:cubicBezTo>
                    <a:cubicBezTo>
                      <a:pt x="189" y="74"/>
                      <a:pt x="190" y="75"/>
                      <a:pt x="192" y="75"/>
                    </a:cubicBezTo>
                    <a:cubicBezTo>
                      <a:pt x="193" y="75"/>
                      <a:pt x="194" y="75"/>
                      <a:pt x="194" y="75"/>
                    </a:cubicBezTo>
                    <a:cubicBezTo>
                      <a:pt x="196" y="75"/>
                      <a:pt x="198" y="74"/>
                      <a:pt x="199" y="74"/>
                    </a:cubicBezTo>
                    <a:cubicBezTo>
                      <a:pt x="204" y="74"/>
                      <a:pt x="206" y="76"/>
                      <a:pt x="208" y="77"/>
                    </a:cubicBezTo>
                    <a:cubicBezTo>
                      <a:pt x="211" y="77"/>
                      <a:pt x="212" y="78"/>
                      <a:pt x="213" y="79"/>
                    </a:cubicBezTo>
                    <a:cubicBezTo>
                      <a:pt x="214" y="80"/>
                      <a:pt x="216" y="81"/>
                      <a:pt x="217" y="84"/>
                    </a:cubicBezTo>
                    <a:cubicBezTo>
                      <a:pt x="218" y="86"/>
                      <a:pt x="219" y="88"/>
                      <a:pt x="219" y="90"/>
                    </a:cubicBezTo>
                    <a:cubicBezTo>
                      <a:pt x="219" y="93"/>
                      <a:pt x="217" y="95"/>
                      <a:pt x="215" y="97"/>
                    </a:cubicBezTo>
                    <a:cubicBezTo>
                      <a:pt x="213" y="99"/>
                      <a:pt x="210" y="101"/>
                      <a:pt x="208" y="104"/>
                    </a:cubicBezTo>
                    <a:cubicBezTo>
                      <a:pt x="204" y="108"/>
                      <a:pt x="202" y="113"/>
                      <a:pt x="202" y="118"/>
                    </a:cubicBezTo>
                    <a:cubicBezTo>
                      <a:pt x="202" y="124"/>
                      <a:pt x="204" y="130"/>
                      <a:pt x="206" y="136"/>
                    </a:cubicBezTo>
                    <a:cubicBezTo>
                      <a:pt x="208" y="141"/>
                      <a:pt x="210" y="147"/>
                      <a:pt x="210" y="154"/>
                    </a:cubicBezTo>
                    <a:cubicBezTo>
                      <a:pt x="210" y="160"/>
                      <a:pt x="212" y="165"/>
                      <a:pt x="214" y="169"/>
                    </a:cubicBezTo>
                    <a:cubicBezTo>
                      <a:pt x="216" y="173"/>
                      <a:pt x="218" y="177"/>
                      <a:pt x="219" y="183"/>
                    </a:cubicBezTo>
                    <a:cubicBezTo>
                      <a:pt x="219" y="184"/>
                      <a:pt x="219" y="185"/>
                      <a:pt x="219" y="186"/>
                    </a:cubicBezTo>
                    <a:cubicBezTo>
                      <a:pt x="219" y="195"/>
                      <a:pt x="215" y="206"/>
                      <a:pt x="210" y="213"/>
                    </a:cubicBezTo>
                    <a:cubicBezTo>
                      <a:pt x="205" y="219"/>
                      <a:pt x="193" y="222"/>
                      <a:pt x="182" y="222"/>
                    </a:cubicBezTo>
                    <a:cubicBezTo>
                      <a:pt x="182" y="222"/>
                      <a:pt x="182" y="222"/>
                      <a:pt x="182" y="222"/>
                    </a:cubicBezTo>
                    <a:cubicBezTo>
                      <a:pt x="181" y="222"/>
                      <a:pt x="181" y="222"/>
                      <a:pt x="181" y="222"/>
                    </a:cubicBezTo>
                    <a:cubicBezTo>
                      <a:pt x="171" y="222"/>
                      <a:pt x="160" y="219"/>
                      <a:pt x="155" y="214"/>
                    </a:cubicBezTo>
                    <a:cubicBezTo>
                      <a:pt x="152" y="210"/>
                      <a:pt x="150" y="202"/>
                      <a:pt x="150" y="194"/>
                    </a:cubicBezTo>
                    <a:cubicBezTo>
                      <a:pt x="150" y="188"/>
                      <a:pt x="151" y="181"/>
                      <a:pt x="154" y="177"/>
                    </a:cubicBezTo>
                    <a:cubicBezTo>
                      <a:pt x="156" y="174"/>
                      <a:pt x="158" y="172"/>
                      <a:pt x="160" y="171"/>
                    </a:cubicBezTo>
                    <a:cubicBezTo>
                      <a:pt x="162" y="170"/>
                      <a:pt x="163" y="169"/>
                      <a:pt x="165" y="169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69" y="169"/>
                      <a:pt x="174" y="171"/>
                      <a:pt x="181" y="171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88" y="171"/>
                      <a:pt x="194" y="170"/>
                      <a:pt x="198" y="167"/>
                    </a:cubicBezTo>
                    <a:cubicBezTo>
                      <a:pt x="202" y="164"/>
                      <a:pt x="205" y="160"/>
                      <a:pt x="205" y="155"/>
                    </a:cubicBezTo>
                    <a:cubicBezTo>
                      <a:pt x="206" y="154"/>
                      <a:pt x="206" y="153"/>
                      <a:pt x="206" y="151"/>
                    </a:cubicBezTo>
                    <a:cubicBezTo>
                      <a:pt x="206" y="141"/>
                      <a:pt x="200" y="128"/>
                      <a:pt x="198" y="121"/>
                    </a:cubicBezTo>
                    <a:cubicBezTo>
                      <a:pt x="198" y="118"/>
                      <a:pt x="197" y="115"/>
                      <a:pt x="196" y="113"/>
                    </a:cubicBezTo>
                    <a:cubicBezTo>
                      <a:pt x="195" y="112"/>
                      <a:pt x="195" y="112"/>
                      <a:pt x="194" y="111"/>
                    </a:cubicBezTo>
                    <a:cubicBezTo>
                      <a:pt x="194" y="111"/>
                      <a:pt x="193" y="110"/>
                      <a:pt x="192" y="110"/>
                    </a:cubicBezTo>
                    <a:cubicBezTo>
                      <a:pt x="192" y="110"/>
                      <a:pt x="192" y="110"/>
                      <a:pt x="192" y="110"/>
                    </a:cubicBezTo>
                    <a:cubicBezTo>
                      <a:pt x="190" y="111"/>
                      <a:pt x="189" y="112"/>
                      <a:pt x="187" y="113"/>
                    </a:cubicBezTo>
                    <a:cubicBezTo>
                      <a:pt x="185" y="115"/>
                      <a:pt x="183" y="118"/>
                      <a:pt x="181" y="120"/>
                    </a:cubicBezTo>
                    <a:cubicBezTo>
                      <a:pt x="177" y="126"/>
                      <a:pt x="169" y="133"/>
                      <a:pt x="163" y="135"/>
                    </a:cubicBezTo>
                    <a:cubicBezTo>
                      <a:pt x="161" y="136"/>
                      <a:pt x="158" y="136"/>
                      <a:pt x="156" y="136"/>
                    </a:cubicBezTo>
                    <a:cubicBezTo>
                      <a:pt x="151" y="136"/>
                      <a:pt x="148" y="134"/>
                      <a:pt x="145" y="131"/>
                    </a:cubicBezTo>
                    <a:cubicBezTo>
                      <a:pt x="142" y="128"/>
                      <a:pt x="141" y="123"/>
                      <a:pt x="141" y="119"/>
                    </a:cubicBezTo>
                    <a:cubicBezTo>
                      <a:pt x="141" y="113"/>
                      <a:pt x="143" y="107"/>
                      <a:pt x="148" y="103"/>
                    </a:cubicBezTo>
                    <a:cubicBezTo>
                      <a:pt x="152" y="99"/>
                      <a:pt x="157" y="99"/>
                      <a:pt x="162" y="97"/>
                    </a:cubicBezTo>
                    <a:cubicBezTo>
                      <a:pt x="167" y="96"/>
                      <a:pt x="172" y="95"/>
                      <a:pt x="176" y="91"/>
                    </a:cubicBezTo>
                    <a:cubicBezTo>
                      <a:pt x="180" y="86"/>
                      <a:pt x="182" y="81"/>
                      <a:pt x="182" y="76"/>
                    </a:cubicBezTo>
                    <a:cubicBezTo>
                      <a:pt x="182" y="72"/>
                      <a:pt x="181" y="67"/>
                      <a:pt x="178" y="63"/>
                    </a:cubicBezTo>
                    <a:cubicBezTo>
                      <a:pt x="176" y="61"/>
                      <a:pt x="173" y="57"/>
                      <a:pt x="169" y="55"/>
                    </a:cubicBezTo>
                    <a:cubicBezTo>
                      <a:pt x="166" y="52"/>
                      <a:pt x="162" y="50"/>
                      <a:pt x="158" y="50"/>
                    </a:cubicBezTo>
                    <a:cubicBezTo>
                      <a:pt x="155" y="50"/>
                      <a:pt x="153" y="50"/>
                      <a:pt x="151" y="52"/>
                    </a:cubicBezTo>
                    <a:cubicBezTo>
                      <a:pt x="148" y="55"/>
                      <a:pt x="148" y="59"/>
                      <a:pt x="148" y="63"/>
                    </a:cubicBezTo>
                    <a:cubicBezTo>
                      <a:pt x="148" y="64"/>
                      <a:pt x="148" y="66"/>
                      <a:pt x="148" y="67"/>
                    </a:cubicBezTo>
                    <a:cubicBezTo>
                      <a:pt x="148" y="71"/>
                      <a:pt x="147" y="74"/>
                      <a:pt x="145" y="77"/>
                    </a:cubicBezTo>
                    <a:cubicBezTo>
                      <a:pt x="143" y="79"/>
                      <a:pt x="136" y="81"/>
                      <a:pt x="131" y="81"/>
                    </a:cubicBezTo>
                    <a:cubicBezTo>
                      <a:pt x="131" y="81"/>
                      <a:pt x="130" y="81"/>
                      <a:pt x="130" y="81"/>
                    </a:cubicBezTo>
                    <a:cubicBezTo>
                      <a:pt x="127" y="81"/>
                      <a:pt x="123" y="80"/>
                      <a:pt x="121" y="79"/>
                    </a:cubicBezTo>
                    <a:cubicBezTo>
                      <a:pt x="116" y="76"/>
                      <a:pt x="115" y="73"/>
                      <a:pt x="115" y="69"/>
                    </a:cubicBezTo>
                    <a:cubicBezTo>
                      <a:pt x="115" y="66"/>
                      <a:pt x="116" y="63"/>
                      <a:pt x="116" y="60"/>
                    </a:cubicBezTo>
                    <a:cubicBezTo>
                      <a:pt x="116" y="58"/>
                      <a:pt x="116" y="56"/>
                      <a:pt x="115" y="55"/>
                    </a:cubicBezTo>
                    <a:cubicBezTo>
                      <a:pt x="113" y="49"/>
                      <a:pt x="108" y="47"/>
                      <a:pt x="103" y="47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99" y="47"/>
                      <a:pt x="94" y="48"/>
                      <a:pt x="90" y="51"/>
                    </a:cubicBezTo>
                    <a:cubicBezTo>
                      <a:pt x="86" y="54"/>
                      <a:pt x="84" y="57"/>
                      <a:pt x="83" y="61"/>
                    </a:cubicBezTo>
                    <a:cubicBezTo>
                      <a:pt x="82" y="65"/>
                      <a:pt x="82" y="68"/>
                      <a:pt x="82" y="73"/>
                    </a:cubicBezTo>
                    <a:cubicBezTo>
                      <a:pt x="81" y="80"/>
                      <a:pt x="82" y="88"/>
                      <a:pt x="80" y="96"/>
                    </a:cubicBezTo>
                    <a:cubicBezTo>
                      <a:pt x="79" y="104"/>
                      <a:pt x="77" y="111"/>
                      <a:pt x="71" y="115"/>
                    </a:cubicBezTo>
                    <a:cubicBezTo>
                      <a:pt x="66" y="120"/>
                      <a:pt x="60" y="122"/>
                      <a:pt x="53" y="122"/>
                    </a:cubicBezTo>
                    <a:cubicBezTo>
                      <a:pt x="44" y="122"/>
                      <a:pt x="34" y="118"/>
                      <a:pt x="27" y="113"/>
                    </a:cubicBezTo>
                    <a:cubicBezTo>
                      <a:pt x="16" y="105"/>
                      <a:pt x="8" y="89"/>
                      <a:pt x="8" y="74"/>
                    </a:cubicBezTo>
                    <a:cubicBezTo>
                      <a:pt x="8" y="67"/>
                      <a:pt x="10" y="60"/>
                      <a:pt x="14" y="55"/>
                    </a:cubicBezTo>
                    <a:cubicBezTo>
                      <a:pt x="21" y="45"/>
                      <a:pt x="34" y="33"/>
                      <a:pt x="50" y="33"/>
                    </a:cubicBezTo>
                    <a:cubicBezTo>
                      <a:pt x="51" y="33"/>
                      <a:pt x="52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61" y="33"/>
                      <a:pt x="64" y="35"/>
                      <a:pt x="66" y="37"/>
                    </a:cubicBezTo>
                    <a:cubicBezTo>
                      <a:pt x="69" y="40"/>
                      <a:pt x="71" y="43"/>
                      <a:pt x="76" y="44"/>
                    </a:cubicBezTo>
                    <a:cubicBezTo>
                      <a:pt x="79" y="44"/>
                      <a:pt x="84" y="44"/>
                      <a:pt x="89" y="44"/>
                    </a:cubicBezTo>
                    <a:cubicBezTo>
                      <a:pt x="94" y="44"/>
                      <a:pt x="99" y="44"/>
                      <a:pt x="104" y="43"/>
                    </a:cubicBezTo>
                    <a:cubicBezTo>
                      <a:pt x="106" y="43"/>
                      <a:pt x="108" y="42"/>
                      <a:pt x="109" y="41"/>
                    </a:cubicBezTo>
                    <a:cubicBezTo>
                      <a:pt x="111" y="40"/>
                      <a:pt x="112" y="39"/>
                      <a:pt x="112" y="38"/>
                    </a:cubicBezTo>
                    <a:cubicBezTo>
                      <a:pt x="113" y="35"/>
                      <a:pt x="114" y="32"/>
                      <a:pt x="115" y="29"/>
                    </a:cubicBezTo>
                    <a:cubicBezTo>
                      <a:pt x="116" y="28"/>
                      <a:pt x="117" y="26"/>
                      <a:pt x="118" y="26"/>
                    </a:cubicBezTo>
                    <a:cubicBezTo>
                      <a:pt x="119" y="25"/>
                      <a:pt x="120" y="24"/>
                      <a:pt x="122" y="24"/>
                    </a:cubicBezTo>
                    <a:cubicBezTo>
                      <a:pt x="124" y="24"/>
                      <a:pt x="127" y="25"/>
                      <a:pt x="130" y="28"/>
                    </a:cubicBezTo>
                    <a:cubicBezTo>
                      <a:pt x="132" y="30"/>
                      <a:pt x="135" y="34"/>
                      <a:pt x="137" y="37"/>
                    </a:cubicBezTo>
                    <a:cubicBezTo>
                      <a:pt x="139" y="39"/>
                      <a:pt x="140" y="40"/>
                      <a:pt x="141" y="42"/>
                    </a:cubicBezTo>
                    <a:cubicBezTo>
                      <a:pt x="143" y="43"/>
                      <a:pt x="144" y="44"/>
                      <a:pt x="146" y="44"/>
                    </a:cubicBezTo>
                    <a:moveTo>
                      <a:pt x="170" y="0"/>
                    </a:moveTo>
                    <a:cubicBezTo>
                      <a:pt x="165" y="0"/>
                      <a:pt x="160" y="2"/>
                      <a:pt x="157" y="5"/>
                    </a:cubicBezTo>
                    <a:cubicBezTo>
                      <a:pt x="146" y="15"/>
                      <a:pt x="155" y="24"/>
                      <a:pt x="152" y="35"/>
                    </a:cubicBezTo>
                    <a:cubicBezTo>
                      <a:pt x="150" y="41"/>
                      <a:pt x="148" y="43"/>
                      <a:pt x="146" y="43"/>
                    </a:cubicBezTo>
                    <a:cubicBezTo>
                      <a:pt x="141" y="43"/>
                      <a:pt x="135" y="32"/>
                      <a:pt x="131" y="28"/>
                    </a:cubicBezTo>
                    <a:cubicBezTo>
                      <a:pt x="127" y="25"/>
                      <a:pt x="124" y="23"/>
                      <a:pt x="122" y="23"/>
                    </a:cubicBezTo>
                    <a:cubicBezTo>
                      <a:pt x="115" y="23"/>
                      <a:pt x="113" y="33"/>
                      <a:pt x="111" y="38"/>
                    </a:cubicBezTo>
                    <a:cubicBezTo>
                      <a:pt x="110" y="42"/>
                      <a:pt x="99" y="43"/>
                      <a:pt x="89" y="43"/>
                    </a:cubicBezTo>
                    <a:cubicBezTo>
                      <a:pt x="84" y="43"/>
                      <a:pt x="79" y="43"/>
                      <a:pt x="76" y="43"/>
                    </a:cubicBezTo>
                    <a:cubicBezTo>
                      <a:pt x="67" y="41"/>
                      <a:pt x="68" y="32"/>
                      <a:pt x="54" y="32"/>
                    </a:cubicBezTo>
                    <a:cubicBezTo>
                      <a:pt x="54" y="32"/>
                      <a:pt x="54" y="32"/>
                      <a:pt x="53" y="32"/>
                    </a:cubicBezTo>
                    <a:cubicBezTo>
                      <a:pt x="52" y="32"/>
                      <a:pt x="51" y="32"/>
                      <a:pt x="50" y="32"/>
                    </a:cubicBezTo>
                    <a:cubicBezTo>
                      <a:pt x="33" y="32"/>
                      <a:pt x="20" y="45"/>
                      <a:pt x="13" y="54"/>
                    </a:cubicBezTo>
                    <a:cubicBezTo>
                      <a:pt x="0" y="72"/>
                      <a:pt x="9" y="101"/>
                      <a:pt x="27" y="114"/>
                    </a:cubicBezTo>
                    <a:cubicBezTo>
                      <a:pt x="34" y="119"/>
                      <a:pt x="43" y="123"/>
                      <a:pt x="53" y="123"/>
                    </a:cubicBezTo>
                    <a:cubicBezTo>
                      <a:pt x="60" y="123"/>
                      <a:pt x="67" y="121"/>
                      <a:pt x="72" y="116"/>
                    </a:cubicBezTo>
                    <a:cubicBezTo>
                      <a:pt x="84" y="106"/>
                      <a:pt x="82" y="87"/>
                      <a:pt x="83" y="73"/>
                    </a:cubicBezTo>
                    <a:cubicBezTo>
                      <a:pt x="84" y="64"/>
                      <a:pt x="83" y="58"/>
                      <a:pt x="91" y="52"/>
                    </a:cubicBezTo>
                    <a:cubicBezTo>
                      <a:pt x="95" y="49"/>
                      <a:pt x="99" y="48"/>
                      <a:pt x="103" y="48"/>
                    </a:cubicBezTo>
                    <a:cubicBezTo>
                      <a:pt x="108" y="48"/>
                      <a:pt x="112" y="50"/>
                      <a:pt x="114" y="55"/>
                    </a:cubicBezTo>
                    <a:cubicBezTo>
                      <a:pt x="118" y="63"/>
                      <a:pt x="110" y="73"/>
                      <a:pt x="120" y="80"/>
                    </a:cubicBezTo>
                    <a:cubicBezTo>
                      <a:pt x="123" y="81"/>
                      <a:pt x="126" y="82"/>
                      <a:pt x="130" y="82"/>
                    </a:cubicBezTo>
                    <a:cubicBezTo>
                      <a:pt x="136" y="82"/>
                      <a:pt x="143" y="80"/>
                      <a:pt x="146" y="77"/>
                    </a:cubicBezTo>
                    <a:cubicBezTo>
                      <a:pt x="152" y="71"/>
                      <a:pt x="145" y="58"/>
                      <a:pt x="152" y="53"/>
                    </a:cubicBezTo>
                    <a:cubicBezTo>
                      <a:pt x="154" y="51"/>
                      <a:pt x="156" y="51"/>
                      <a:pt x="158" y="51"/>
                    </a:cubicBezTo>
                    <a:cubicBezTo>
                      <a:pt x="165" y="51"/>
                      <a:pt x="174" y="59"/>
                      <a:pt x="177" y="64"/>
                    </a:cubicBezTo>
                    <a:cubicBezTo>
                      <a:pt x="183" y="73"/>
                      <a:pt x="182" y="83"/>
                      <a:pt x="175" y="90"/>
                    </a:cubicBezTo>
                    <a:cubicBezTo>
                      <a:pt x="167" y="98"/>
                      <a:pt x="156" y="95"/>
                      <a:pt x="148" y="102"/>
                    </a:cubicBezTo>
                    <a:cubicBezTo>
                      <a:pt x="134" y="114"/>
                      <a:pt x="139" y="137"/>
                      <a:pt x="156" y="137"/>
                    </a:cubicBezTo>
                    <a:cubicBezTo>
                      <a:pt x="159" y="137"/>
                      <a:pt x="161" y="137"/>
                      <a:pt x="164" y="136"/>
                    </a:cubicBezTo>
                    <a:cubicBezTo>
                      <a:pt x="170" y="134"/>
                      <a:pt x="178" y="126"/>
                      <a:pt x="182" y="121"/>
                    </a:cubicBezTo>
                    <a:cubicBezTo>
                      <a:pt x="186" y="116"/>
                      <a:pt x="189" y="111"/>
                      <a:pt x="192" y="111"/>
                    </a:cubicBezTo>
                    <a:cubicBezTo>
                      <a:pt x="194" y="111"/>
                      <a:pt x="196" y="114"/>
                      <a:pt x="197" y="121"/>
                    </a:cubicBezTo>
                    <a:cubicBezTo>
                      <a:pt x="199" y="130"/>
                      <a:pt x="206" y="144"/>
                      <a:pt x="204" y="154"/>
                    </a:cubicBezTo>
                    <a:cubicBezTo>
                      <a:pt x="203" y="165"/>
                      <a:pt x="194" y="170"/>
                      <a:pt x="181" y="170"/>
                    </a:cubicBezTo>
                    <a:cubicBezTo>
                      <a:pt x="181" y="170"/>
                      <a:pt x="181" y="170"/>
                      <a:pt x="181" y="170"/>
                    </a:cubicBezTo>
                    <a:cubicBezTo>
                      <a:pt x="174" y="170"/>
                      <a:pt x="170" y="168"/>
                      <a:pt x="165" y="168"/>
                    </a:cubicBezTo>
                    <a:cubicBezTo>
                      <a:pt x="161" y="168"/>
                      <a:pt x="158" y="170"/>
                      <a:pt x="153" y="176"/>
                    </a:cubicBezTo>
                    <a:cubicBezTo>
                      <a:pt x="147" y="185"/>
                      <a:pt x="147" y="206"/>
                      <a:pt x="155" y="215"/>
                    </a:cubicBezTo>
                    <a:cubicBezTo>
                      <a:pt x="160" y="221"/>
                      <a:pt x="171" y="223"/>
                      <a:pt x="182" y="223"/>
                    </a:cubicBezTo>
                    <a:cubicBezTo>
                      <a:pt x="189" y="223"/>
                      <a:pt x="196" y="222"/>
                      <a:pt x="202" y="220"/>
                    </a:cubicBezTo>
                    <a:cubicBezTo>
                      <a:pt x="206" y="218"/>
                      <a:pt x="209" y="216"/>
                      <a:pt x="211" y="213"/>
                    </a:cubicBezTo>
                    <a:cubicBezTo>
                      <a:pt x="213" y="211"/>
                      <a:pt x="215" y="207"/>
                      <a:pt x="216" y="203"/>
                    </a:cubicBezTo>
                    <a:cubicBezTo>
                      <a:pt x="219" y="196"/>
                      <a:pt x="221" y="189"/>
                      <a:pt x="220" y="183"/>
                    </a:cubicBezTo>
                    <a:cubicBezTo>
                      <a:pt x="219" y="171"/>
                      <a:pt x="211" y="166"/>
                      <a:pt x="211" y="154"/>
                    </a:cubicBezTo>
                    <a:cubicBezTo>
                      <a:pt x="211" y="135"/>
                      <a:pt x="195" y="120"/>
                      <a:pt x="209" y="104"/>
                    </a:cubicBezTo>
                    <a:cubicBezTo>
                      <a:pt x="214" y="99"/>
                      <a:pt x="224" y="94"/>
                      <a:pt x="218" y="83"/>
                    </a:cubicBezTo>
                    <a:cubicBezTo>
                      <a:pt x="215" y="79"/>
                      <a:pt x="213" y="77"/>
                      <a:pt x="208" y="76"/>
                    </a:cubicBezTo>
                    <a:cubicBezTo>
                      <a:pt x="206" y="76"/>
                      <a:pt x="204" y="73"/>
                      <a:pt x="199" y="73"/>
                    </a:cubicBezTo>
                    <a:cubicBezTo>
                      <a:pt x="198" y="73"/>
                      <a:pt x="196" y="74"/>
                      <a:pt x="194" y="74"/>
                    </a:cubicBezTo>
                    <a:cubicBezTo>
                      <a:pt x="193" y="74"/>
                      <a:pt x="193" y="74"/>
                      <a:pt x="192" y="74"/>
                    </a:cubicBezTo>
                    <a:cubicBezTo>
                      <a:pt x="185" y="74"/>
                      <a:pt x="183" y="62"/>
                      <a:pt x="182" y="59"/>
                    </a:cubicBezTo>
                    <a:cubicBezTo>
                      <a:pt x="179" y="51"/>
                      <a:pt x="182" y="49"/>
                      <a:pt x="187" y="49"/>
                    </a:cubicBezTo>
                    <a:cubicBezTo>
                      <a:pt x="190" y="49"/>
                      <a:pt x="194" y="49"/>
                      <a:pt x="197" y="50"/>
                    </a:cubicBezTo>
                    <a:cubicBezTo>
                      <a:pt x="198" y="50"/>
                      <a:pt x="198" y="50"/>
                      <a:pt x="198" y="50"/>
                    </a:cubicBezTo>
                    <a:cubicBezTo>
                      <a:pt x="220" y="50"/>
                      <a:pt x="217" y="25"/>
                      <a:pt x="202" y="13"/>
                    </a:cubicBezTo>
                    <a:cubicBezTo>
                      <a:pt x="194" y="7"/>
                      <a:pt x="181" y="0"/>
                      <a:pt x="170" y="0"/>
                    </a:cubicBezTo>
                  </a:path>
                </a:pathLst>
              </a:custGeom>
              <a:solidFill>
                <a:srgbClr val="4D3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38" name="Oval 848">
                <a:extLst>
                  <a:ext uri="{FF2B5EF4-FFF2-40B4-BE49-F238E27FC236}">
                    <a16:creationId xmlns:a16="http://schemas.microsoft.com/office/drawing/2014/main" id="{10AE3525-6894-FF4F-85FF-AD586CDB2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1" y="3237"/>
                <a:ext cx="84" cy="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39" name="Oval 849">
                <a:extLst>
                  <a:ext uri="{FF2B5EF4-FFF2-40B4-BE49-F238E27FC236}">
                    <a16:creationId xmlns:a16="http://schemas.microsoft.com/office/drawing/2014/main" id="{BE2B2C1D-F3A0-AE41-9470-FCC019F02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" y="3237"/>
                <a:ext cx="30" cy="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40" name="Oval 850">
                <a:extLst>
                  <a:ext uri="{FF2B5EF4-FFF2-40B4-BE49-F238E27FC236}">
                    <a16:creationId xmlns:a16="http://schemas.microsoft.com/office/drawing/2014/main" id="{B195195D-0374-924B-A566-F87CBF2C7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3307"/>
                <a:ext cx="31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41" name="Oval 851">
                <a:extLst>
                  <a:ext uri="{FF2B5EF4-FFF2-40B4-BE49-F238E27FC236}">
                    <a16:creationId xmlns:a16="http://schemas.microsoft.com/office/drawing/2014/main" id="{583D766E-DA41-1248-941F-626922244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1" y="3890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42" name="Oval 852">
                <a:extLst>
                  <a:ext uri="{FF2B5EF4-FFF2-40B4-BE49-F238E27FC236}">
                    <a16:creationId xmlns:a16="http://schemas.microsoft.com/office/drawing/2014/main" id="{0965FE96-2837-5144-8ACC-1D8B12918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8" y="390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43" name="Freeform 853">
                <a:extLst>
                  <a:ext uri="{FF2B5EF4-FFF2-40B4-BE49-F238E27FC236}">
                    <a16:creationId xmlns:a16="http://schemas.microsoft.com/office/drawing/2014/main" id="{69867A3F-A94C-4E4D-8263-4977C0CB6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899"/>
                <a:ext cx="11" cy="12"/>
              </a:xfrm>
              <a:custGeom>
                <a:avLst/>
                <a:gdLst>
                  <a:gd name="T0" fmla="*/ 133932 w 3"/>
                  <a:gd name="T1" fmla="*/ 524288 h 3"/>
                  <a:gd name="T2" fmla="*/ 133932 w 3"/>
                  <a:gd name="T3" fmla="*/ 524288 h 3"/>
                  <a:gd name="T4" fmla="*/ 230652 w 3"/>
                  <a:gd name="T5" fmla="*/ 262144 h 3"/>
                  <a:gd name="T6" fmla="*/ 230652 w 3"/>
                  <a:gd name="T7" fmla="*/ 524288 h 3"/>
                  <a:gd name="T8" fmla="*/ 230652 w 3"/>
                  <a:gd name="T9" fmla="*/ 524288 h 3"/>
                  <a:gd name="T10" fmla="*/ 133932 w 3"/>
                  <a:gd name="T11" fmla="*/ 524288 h 3"/>
                  <a:gd name="T12" fmla="*/ 133932 w 3"/>
                  <a:gd name="T13" fmla="*/ 524288 h 3"/>
                  <a:gd name="T14" fmla="*/ 0 w 3"/>
                  <a:gd name="T15" fmla="*/ 524288 h 3"/>
                  <a:gd name="T16" fmla="*/ 230652 w 3"/>
                  <a:gd name="T17" fmla="*/ 786432 h 3"/>
                  <a:gd name="T18" fmla="*/ 357152 w 3"/>
                  <a:gd name="T19" fmla="*/ 524288 h 3"/>
                  <a:gd name="T20" fmla="*/ 230652 w 3"/>
                  <a:gd name="T21" fmla="*/ 0 h 3"/>
                  <a:gd name="T22" fmla="*/ 0 w 3"/>
                  <a:gd name="T23" fmla="*/ 524288 h 3"/>
                  <a:gd name="T24" fmla="*/ 133932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44" name="Oval 854">
                <a:extLst>
                  <a:ext uri="{FF2B5EF4-FFF2-40B4-BE49-F238E27FC236}">
                    <a16:creationId xmlns:a16="http://schemas.microsoft.com/office/drawing/2014/main" id="{BC6BD632-9849-E243-AFE6-A3852E356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658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45" name="Oval 855">
                <a:extLst>
                  <a:ext uri="{FF2B5EF4-FFF2-40B4-BE49-F238E27FC236}">
                    <a16:creationId xmlns:a16="http://schemas.microsoft.com/office/drawing/2014/main" id="{97E1E0B5-1643-6641-ABDA-EC22271FD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366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46" name="Freeform 856">
                <a:extLst>
                  <a:ext uri="{FF2B5EF4-FFF2-40B4-BE49-F238E27FC236}">
                    <a16:creationId xmlns:a16="http://schemas.microsoft.com/office/drawing/2014/main" id="{BF2FA601-4D18-914B-8680-4712AD9E2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662"/>
                <a:ext cx="15" cy="16"/>
              </a:xfrm>
              <a:custGeom>
                <a:avLst/>
                <a:gdLst>
                  <a:gd name="T0" fmla="*/ 155828 w 4"/>
                  <a:gd name="T1" fmla="*/ 524288 h 4"/>
                  <a:gd name="T2" fmla="*/ 155828 w 4"/>
                  <a:gd name="T3" fmla="*/ 524288 h 4"/>
                  <a:gd name="T4" fmla="*/ 314453 w 4"/>
                  <a:gd name="T5" fmla="*/ 262144 h 4"/>
                  <a:gd name="T6" fmla="*/ 428738 w 4"/>
                  <a:gd name="T7" fmla="*/ 524288 h 4"/>
                  <a:gd name="T8" fmla="*/ 314453 w 4"/>
                  <a:gd name="T9" fmla="*/ 786432 h 4"/>
                  <a:gd name="T10" fmla="*/ 155828 w 4"/>
                  <a:gd name="T11" fmla="*/ 524288 h 4"/>
                  <a:gd name="T12" fmla="*/ 155828 w 4"/>
                  <a:gd name="T13" fmla="*/ 524288 h 4"/>
                  <a:gd name="T14" fmla="*/ 0 w 4"/>
                  <a:gd name="T15" fmla="*/ 524288 h 4"/>
                  <a:gd name="T16" fmla="*/ 314453 w 4"/>
                  <a:gd name="T17" fmla="*/ 1048576 h 4"/>
                  <a:gd name="T18" fmla="*/ 584355 w 4"/>
                  <a:gd name="T19" fmla="*/ 524288 h 4"/>
                  <a:gd name="T20" fmla="*/ 314453 w 4"/>
                  <a:gd name="T21" fmla="*/ 0 h 4"/>
                  <a:gd name="T22" fmla="*/ 0 w 4"/>
                  <a:gd name="T23" fmla="*/ 524288 h 4"/>
                  <a:gd name="T24" fmla="*/ 155828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47" name="Oval 857">
                <a:extLst>
                  <a:ext uri="{FF2B5EF4-FFF2-40B4-BE49-F238E27FC236}">
                    <a16:creationId xmlns:a16="http://schemas.microsoft.com/office/drawing/2014/main" id="{804DBA47-7AB0-2848-86F8-AF7385680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3633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48" name="Oval 858">
                <a:extLst>
                  <a:ext uri="{FF2B5EF4-FFF2-40B4-BE49-F238E27FC236}">
                    <a16:creationId xmlns:a16="http://schemas.microsoft.com/office/drawing/2014/main" id="{FDDDE592-D6A5-9640-AE3B-57762B6E7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3" y="3641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49" name="Freeform 859">
                <a:extLst>
                  <a:ext uri="{FF2B5EF4-FFF2-40B4-BE49-F238E27FC236}">
                    <a16:creationId xmlns:a16="http://schemas.microsoft.com/office/drawing/2014/main" id="{F33F61AE-588C-0442-BF4D-5FDB6E337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3641"/>
                <a:ext cx="16" cy="13"/>
              </a:xfrm>
              <a:custGeom>
                <a:avLst/>
                <a:gdLst>
                  <a:gd name="T0" fmla="*/ 262144 w 4"/>
                  <a:gd name="T1" fmla="*/ 1118442 h 3"/>
                  <a:gd name="T2" fmla="*/ 262144 w 4"/>
                  <a:gd name="T3" fmla="*/ 1118442 h 3"/>
                  <a:gd name="T4" fmla="*/ 524288 w 4"/>
                  <a:gd name="T5" fmla="*/ 490494 h 3"/>
                  <a:gd name="T6" fmla="*/ 786432 w 4"/>
                  <a:gd name="T7" fmla="*/ 1118442 h 3"/>
                  <a:gd name="T8" fmla="*/ 524288 w 4"/>
                  <a:gd name="T9" fmla="*/ 1118442 h 3"/>
                  <a:gd name="T10" fmla="*/ 262144 w 4"/>
                  <a:gd name="T11" fmla="*/ 1118442 h 3"/>
                  <a:gd name="T12" fmla="*/ 262144 w 4"/>
                  <a:gd name="T13" fmla="*/ 1118442 h 3"/>
                  <a:gd name="T14" fmla="*/ 0 w 4"/>
                  <a:gd name="T15" fmla="*/ 1118442 h 3"/>
                  <a:gd name="T16" fmla="*/ 524288 w 4"/>
                  <a:gd name="T17" fmla="*/ 1608936 h 3"/>
                  <a:gd name="T18" fmla="*/ 1048576 w 4"/>
                  <a:gd name="T19" fmla="*/ 1118442 h 3"/>
                  <a:gd name="T20" fmla="*/ 524288 w 4"/>
                  <a:gd name="T21" fmla="*/ 0 h 3"/>
                  <a:gd name="T22" fmla="*/ 0 w 4"/>
                  <a:gd name="T23" fmla="*/ 1118442 h 3"/>
                  <a:gd name="T24" fmla="*/ 262144 w 4"/>
                  <a:gd name="T25" fmla="*/ 111844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50" name="Oval 860">
                <a:extLst>
                  <a:ext uri="{FF2B5EF4-FFF2-40B4-BE49-F238E27FC236}">
                    <a16:creationId xmlns:a16="http://schemas.microsoft.com/office/drawing/2014/main" id="{7709A96E-7FDB-0247-A39B-B8CBE7FF3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3" y="3723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51" name="Oval 861">
                <a:extLst>
                  <a:ext uri="{FF2B5EF4-FFF2-40B4-BE49-F238E27FC236}">
                    <a16:creationId xmlns:a16="http://schemas.microsoft.com/office/drawing/2014/main" id="{893C7B6E-1ACD-9F4F-B5A4-B9EA53A18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3731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52" name="Freeform 862">
                <a:extLst>
                  <a:ext uri="{FF2B5EF4-FFF2-40B4-BE49-F238E27FC236}">
                    <a16:creationId xmlns:a16="http://schemas.microsoft.com/office/drawing/2014/main" id="{B49A6274-57C5-584F-B136-55756028A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3731"/>
                <a:ext cx="12" cy="12"/>
              </a:xfrm>
              <a:custGeom>
                <a:avLst/>
                <a:gdLst>
                  <a:gd name="T0" fmla="*/ 0 w 3"/>
                  <a:gd name="T1" fmla="*/ 524288 h 3"/>
                  <a:gd name="T2" fmla="*/ 262144 w 3"/>
                  <a:gd name="T3" fmla="*/ 524288 h 3"/>
                  <a:gd name="T4" fmla="*/ 524288 w 3"/>
                  <a:gd name="T5" fmla="*/ 262144 h 3"/>
                  <a:gd name="T6" fmla="*/ 524288 w 3"/>
                  <a:gd name="T7" fmla="*/ 524288 h 3"/>
                  <a:gd name="T8" fmla="*/ 524288 w 3"/>
                  <a:gd name="T9" fmla="*/ 524288 h 3"/>
                  <a:gd name="T10" fmla="*/ 262144 w 3"/>
                  <a:gd name="T11" fmla="*/ 524288 h 3"/>
                  <a:gd name="T12" fmla="*/ 0 w 3"/>
                  <a:gd name="T13" fmla="*/ 524288 h 3"/>
                  <a:gd name="T14" fmla="*/ 0 w 3"/>
                  <a:gd name="T15" fmla="*/ 524288 h 3"/>
                  <a:gd name="T16" fmla="*/ 524288 w 3"/>
                  <a:gd name="T17" fmla="*/ 786432 h 3"/>
                  <a:gd name="T18" fmla="*/ 786432 w 3"/>
                  <a:gd name="T19" fmla="*/ 524288 h 3"/>
                  <a:gd name="T20" fmla="*/ 524288 w 3"/>
                  <a:gd name="T21" fmla="*/ 0 h 3"/>
                  <a:gd name="T22" fmla="*/ 0 w 3"/>
                  <a:gd name="T23" fmla="*/ 524288 h 3"/>
                  <a:gd name="T24" fmla="*/ 0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53" name="Oval 863">
                <a:extLst>
                  <a:ext uri="{FF2B5EF4-FFF2-40B4-BE49-F238E27FC236}">
                    <a16:creationId xmlns:a16="http://schemas.microsoft.com/office/drawing/2014/main" id="{DACBD4F6-9E1A-D841-A24A-9BD73C4AA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" y="3927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54" name="Oval 864">
                <a:extLst>
                  <a:ext uri="{FF2B5EF4-FFF2-40B4-BE49-F238E27FC236}">
                    <a16:creationId xmlns:a16="http://schemas.microsoft.com/office/drawing/2014/main" id="{67D12220-5636-384F-BDD4-2E03641A6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3935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55" name="Freeform 865">
                <a:extLst>
                  <a:ext uri="{FF2B5EF4-FFF2-40B4-BE49-F238E27FC236}">
                    <a16:creationId xmlns:a16="http://schemas.microsoft.com/office/drawing/2014/main" id="{F4ECACFB-7860-AD41-973E-5F8EEBA09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935"/>
                <a:ext cx="11" cy="13"/>
              </a:xfrm>
              <a:custGeom>
                <a:avLst/>
                <a:gdLst>
                  <a:gd name="T0" fmla="*/ 133932 w 3"/>
                  <a:gd name="T1" fmla="*/ 490494 h 3"/>
                  <a:gd name="T2" fmla="*/ 133932 w 3"/>
                  <a:gd name="T3" fmla="*/ 490494 h 3"/>
                  <a:gd name="T4" fmla="*/ 230652 w 3"/>
                  <a:gd name="T5" fmla="*/ 490494 h 3"/>
                  <a:gd name="T6" fmla="*/ 230652 w 3"/>
                  <a:gd name="T7" fmla="*/ 490494 h 3"/>
                  <a:gd name="T8" fmla="*/ 230652 w 3"/>
                  <a:gd name="T9" fmla="*/ 1118442 h 3"/>
                  <a:gd name="T10" fmla="*/ 133932 w 3"/>
                  <a:gd name="T11" fmla="*/ 490494 h 3"/>
                  <a:gd name="T12" fmla="*/ 133932 w 3"/>
                  <a:gd name="T13" fmla="*/ 490494 h 3"/>
                  <a:gd name="T14" fmla="*/ 0 w 3"/>
                  <a:gd name="T15" fmla="*/ 490494 h 3"/>
                  <a:gd name="T16" fmla="*/ 230652 w 3"/>
                  <a:gd name="T17" fmla="*/ 1608936 h 3"/>
                  <a:gd name="T18" fmla="*/ 357152 w 3"/>
                  <a:gd name="T19" fmla="*/ 490494 h 3"/>
                  <a:gd name="T20" fmla="*/ 230652 w 3"/>
                  <a:gd name="T21" fmla="*/ 0 h 3"/>
                  <a:gd name="T22" fmla="*/ 0 w 3"/>
                  <a:gd name="T23" fmla="*/ 490494 h 3"/>
                  <a:gd name="T24" fmla="*/ 133932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56" name="Oval 866">
                <a:extLst>
                  <a:ext uri="{FF2B5EF4-FFF2-40B4-BE49-F238E27FC236}">
                    <a16:creationId xmlns:a16="http://schemas.microsoft.com/office/drawing/2014/main" id="{B88B963B-1C82-0C4F-AB4D-4E0A3C05C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858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57" name="Oval 867">
                <a:extLst>
                  <a:ext uri="{FF2B5EF4-FFF2-40B4-BE49-F238E27FC236}">
                    <a16:creationId xmlns:a16="http://schemas.microsoft.com/office/drawing/2014/main" id="{1D840D61-31DC-C946-84BE-A6FD60023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386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58" name="Freeform 868">
                <a:extLst>
                  <a:ext uri="{FF2B5EF4-FFF2-40B4-BE49-F238E27FC236}">
                    <a16:creationId xmlns:a16="http://schemas.microsoft.com/office/drawing/2014/main" id="{935A6048-646E-6644-B815-A5F94AC43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3866"/>
                <a:ext cx="11" cy="12"/>
              </a:xfrm>
              <a:custGeom>
                <a:avLst/>
                <a:gdLst>
                  <a:gd name="T0" fmla="*/ 0 w 3"/>
                  <a:gd name="T1" fmla="*/ 262144 h 3"/>
                  <a:gd name="T2" fmla="*/ 133932 w 3"/>
                  <a:gd name="T3" fmla="*/ 262144 h 3"/>
                  <a:gd name="T4" fmla="*/ 133932 w 3"/>
                  <a:gd name="T5" fmla="*/ 262144 h 3"/>
                  <a:gd name="T6" fmla="*/ 230652 w 3"/>
                  <a:gd name="T7" fmla="*/ 262144 h 3"/>
                  <a:gd name="T8" fmla="*/ 133932 w 3"/>
                  <a:gd name="T9" fmla="*/ 524288 h 3"/>
                  <a:gd name="T10" fmla="*/ 133932 w 3"/>
                  <a:gd name="T11" fmla="*/ 262144 h 3"/>
                  <a:gd name="T12" fmla="*/ 0 w 3"/>
                  <a:gd name="T13" fmla="*/ 262144 h 3"/>
                  <a:gd name="T14" fmla="*/ 0 w 3"/>
                  <a:gd name="T15" fmla="*/ 262144 h 3"/>
                  <a:gd name="T16" fmla="*/ 133932 w 3"/>
                  <a:gd name="T17" fmla="*/ 786432 h 3"/>
                  <a:gd name="T18" fmla="*/ 357152 w 3"/>
                  <a:gd name="T19" fmla="*/ 262144 h 3"/>
                  <a:gd name="T20" fmla="*/ 133932 w 3"/>
                  <a:gd name="T21" fmla="*/ 0 h 3"/>
                  <a:gd name="T22" fmla="*/ 0 w 3"/>
                  <a:gd name="T23" fmla="*/ 262144 h 3"/>
                  <a:gd name="T24" fmla="*/ 0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59" name="Oval 869">
                <a:extLst>
                  <a:ext uri="{FF2B5EF4-FFF2-40B4-BE49-F238E27FC236}">
                    <a16:creationId xmlns:a16="http://schemas.microsoft.com/office/drawing/2014/main" id="{6A505C60-93FE-B048-BA38-510532525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344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60" name="Oval 870">
                <a:extLst>
                  <a:ext uri="{FF2B5EF4-FFF2-40B4-BE49-F238E27FC236}">
                    <a16:creationId xmlns:a16="http://schemas.microsoft.com/office/drawing/2014/main" id="{1ACCB6A4-03F4-AF49-8601-6F192EDA1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1" y="3458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61" name="Freeform 871">
                <a:extLst>
                  <a:ext uri="{FF2B5EF4-FFF2-40B4-BE49-F238E27FC236}">
                    <a16:creationId xmlns:a16="http://schemas.microsoft.com/office/drawing/2014/main" id="{3B9C8037-DE14-0442-AAB7-A60432976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3458"/>
                <a:ext cx="15" cy="12"/>
              </a:xfrm>
              <a:custGeom>
                <a:avLst/>
                <a:gdLst>
                  <a:gd name="T0" fmla="*/ 155828 w 4"/>
                  <a:gd name="T1" fmla="*/ 524288 h 3"/>
                  <a:gd name="T2" fmla="*/ 155828 w 4"/>
                  <a:gd name="T3" fmla="*/ 524288 h 3"/>
                  <a:gd name="T4" fmla="*/ 314453 w 4"/>
                  <a:gd name="T5" fmla="*/ 262144 h 3"/>
                  <a:gd name="T6" fmla="*/ 428738 w 4"/>
                  <a:gd name="T7" fmla="*/ 524288 h 3"/>
                  <a:gd name="T8" fmla="*/ 314453 w 4"/>
                  <a:gd name="T9" fmla="*/ 524288 h 3"/>
                  <a:gd name="T10" fmla="*/ 155828 w 4"/>
                  <a:gd name="T11" fmla="*/ 524288 h 3"/>
                  <a:gd name="T12" fmla="*/ 155828 w 4"/>
                  <a:gd name="T13" fmla="*/ 524288 h 3"/>
                  <a:gd name="T14" fmla="*/ 0 w 4"/>
                  <a:gd name="T15" fmla="*/ 524288 h 3"/>
                  <a:gd name="T16" fmla="*/ 314453 w 4"/>
                  <a:gd name="T17" fmla="*/ 786432 h 3"/>
                  <a:gd name="T18" fmla="*/ 584355 w 4"/>
                  <a:gd name="T19" fmla="*/ 524288 h 3"/>
                  <a:gd name="T20" fmla="*/ 314453 w 4"/>
                  <a:gd name="T21" fmla="*/ 0 h 3"/>
                  <a:gd name="T22" fmla="*/ 0 w 4"/>
                  <a:gd name="T23" fmla="*/ 524288 h 3"/>
                  <a:gd name="T24" fmla="*/ 155828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62" name="Oval 872">
                <a:extLst>
                  <a:ext uri="{FF2B5EF4-FFF2-40B4-BE49-F238E27FC236}">
                    <a16:creationId xmlns:a16="http://schemas.microsoft.com/office/drawing/2014/main" id="{5D2F1492-12F0-A949-82C0-DD0EA3F7B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2" y="349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63" name="Oval 873">
                <a:extLst>
                  <a:ext uri="{FF2B5EF4-FFF2-40B4-BE49-F238E27FC236}">
                    <a16:creationId xmlns:a16="http://schemas.microsoft.com/office/drawing/2014/main" id="{DB8F6408-DC75-074F-8DC9-31503ABB1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" y="35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64" name="Freeform 874">
                <a:extLst>
                  <a:ext uri="{FF2B5EF4-FFF2-40B4-BE49-F238E27FC236}">
                    <a16:creationId xmlns:a16="http://schemas.microsoft.com/office/drawing/2014/main" id="{2AFCA863-A04B-F442-820A-0CBDFA319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507"/>
                <a:ext cx="15" cy="12"/>
              </a:xfrm>
              <a:custGeom>
                <a:avLst/>
                <a:gdLst>
                  <a:gd name="T0" fmla="*/ 155828 w 4"/>
                  <a:gd name="T1" fmla="*/ 524288 h 3"/>
                  <a:gd name="T2" fmla="*/ 155828 w 4"/>
                  <a:gd name="T3" fmla="*/ 524288 h 3"/>
                  <a:gd name="T4" fmla="*/ 314453 w 4"/>
                  <a:gd name="T5" fmla="*/ 262144 h 3"/>
                  <a:gd name="T6" fmla="*/ 428738 w 4"/>
                  <a:gd name="T7" fmla="*/ 524288 h 3"/>
                  <a:gd name="T8" fmla="*/ 314453 w 4"/>
                  <a:gd name="T9" fmla="*/ 524288 h 3"/>
                  <a:gd name="T10" fmla="*/ 155828 w 4"/>
                  <a:gd name="T11" fmla="*/ 524288 h 3"/>
                  <a:gd name="T12" fmla="*/ 155828 w 4"/>
                  <a:gd name="T13" fmla="*/ 524288 h 3"/>
                  <a:gd name="T14" fmla="*/ 0 w 4"/>
                  <a:gd name="T15" fmla="*/ 524288 h 3"/>
                  <a:gd name="T16" fmla="*/ 314453 w 4"/>
                  <a:gd name="T17" fmla="*/ 786432 h 3"/>
                  <a:gd name="T18" fmla="*/ 584355 w 4"/>
                  <a:gd name="T19" fmla="*/ 524288 h 3"/>
                  <a:gd name="T20" fmla="*/ 314453 w 4"/>
                  <a:gd name="T21" fmla="*/ 0 h 3"/>
                  <a:gd name="T22" fmla="*/ 0 w 4"/>
                  <a:gd name="T23" fmla="*/ 524288 h 3"/>
                  <a:gd name="T24" fmla="*/ 155828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65" name="Oval 875">
                <a:extLst>
                  <a:ext uri="{FF2B5EF4-FFF2-40B4-BE49-F238E27FC236}">
                    <a16:creationId xmlns:a16="http://schemas.microsoft.com/office/drawing/2014/main" id="{5C1CB158-2B96-5F45-8C2C-00DE01F9C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3527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66" name="Oval 876">
                <a:extLst>
                  <a:ext uri="{FF2B5EF4-FFF2-40B4-BE49-F238E27FC236}">
                    <a16:creationId xmlns:a16="http://schemas.microsoft.com/office/drawing/2014/main" id="{65EB7BB0-252D-9E48-BBFB-3CDFEBA2D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4" y="353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67" name="Freeform 877">
                <a:extLst>
                  <a:ext uri="{FF2B5EF4-FFF2-40B4-BE49-F238E27FC236}">
                    <a16:creationId xmlns:a16="http://schemas.microsoft.com/office/drawing/2014/main" id="{141D5A45-08D7-DC41-9D31-A1867DB2C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3535"/>
                <a:ext cx="16" cy="12"/>
              </a:xfrm>
              <a:custGeom>
                <a:avLst/>
                <a:gdLst>
                  <a:gd name="T0" fmla="*/ 262144 w 4"/>
                  <a:gd name="T1" fmla="*/ 524288 h 3"/>
                  <a:gd name="T2" fmla="*/ 262144 w 4"/>
                  <a:gd name="T3" fmla="*/ 524288 h 3"/>
                  <a:gd name="T4" fmla="*/ 524288 w 4"/>
                  <a:gd name="T5" fmla="*/ 262144 h 3"/>
                  <a:gd name="T6" fmla="*/ 786432 w 4"/>
                  <a:gd name="T7" fmla="*/ 524288 h 3"/>
                  <a:gd name="T8" fmla="*/ 524288 w 4"/>
                  <a:gd name="T9" fmla="*/ 524288 h 3"/>
                  <a:gd name="T10" fmla="*/ 262144 w 4"/>
                  <a:gd name="T11" fmla="*/ 524288 h 3"/>
                  <a:gd name="T12" fmla="*/ 262144 w 4"/>
                  <a:gd name="T13" fmla="*/ 524288 h 3"/>
                  <a:gd name="T14" fmla="*/ 0 w 4"/>
                  <a:gd name="T15" fmla="*/ 524288 h 3"/>
                  <a:gd name="T16" fmla="*/ 524288 w 4"/>
                  <a:gd name="T17" fmla="*/ 786432 h 3"/>
                  <a:gd name="T18" fmla="*/ 1048576 w 4"/>
                  <a:gd name="T19" fmla="*/ 524288 h 3"/>
                  <a:gd name="T20" fmla="*/ 524288 w 4"/>
                  <a:gd name="T21" fmla="*/ 0 h 3"/>
                  <a:gd name="T22" fmla="*/ 0 w 4"/>
                  <a:gd name="T23" fmla="*/ 524288 h 3"/>
                  <a:gd name="T24" fmla="*/ 262144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68" name="Oval 878">
                <a:extLst>
                  <a:ext uri="{FF2B5EF4-FFF2-40B4-BE49-F238E27FC236}">
                    <a16:creationId xmlns:a16="http://schemas.microsoft.com/office/drawing/2014/main" id="{C71F1728-2BE2-D34F-880B-ED44B0C22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" y="3405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69" name="Oval 879">
                <a:extLst>
                  <a:ext uri="{FF2B5EF4-FFF2-40B4-BE49-F238E27FC236}">
                    <a16:creationId xmlns:a16="http://schemas.microsoft.com/office/drawing/2014/main" id="{828B68B2-237B-0B4B-8C16-45ACB191C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3417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70" name="Freeform 880">
                <a:extLst>
                  <a:ext uri="{FF2B5EF4-FFF2-40B4-BE49-F238E27FC236}">
                    <a16:creationId xmlns:a16="http://schemas.microsoft.com/office/drawing/2014/main" id="{94E2009D-28D3-BA44-B6BE-68A2EA754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3413"/>
                <a:ext cx="11" cy="16"/>
              </a:xfrm>
              <a:custGeom>
                <a:avLst/>
                <a:gdLst>
                  <a:gd name="T0" fmla="*/ 0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71" name="Oval 881">
                <a:extLst>
                  <a:ext uri="{FF2B5EF4-FFF2-40B4-BE49-F238E27FC236}">
                    <a16:creationId xmlns:a16="http://schemas.microsoft.com/office/drawing/2014/main" id="{951760D8-E387-424E-BDC4-42CEEDC6A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5" y="3584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72" name="Oval 882">
                <a:extLst>
                  <a:ext uri="{FF2B5EF4-FFF2-40B4-BE49-F238E27FC236}">
                    <a16:creationId xmlns:a16="http://schemas.microsoft.com/office/drawing/2014/main" id="{BF0671B7-AA38-AD4F-A826-E1DFE526C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" y="3592"/>
                <a:ext cx="7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73" name="Freeform 883">
                <a:extLst>
                  <a:ext uri="{FF2B5EF4-FFF2-40B4-BE49-F238E27FC236}">
                    <a16:creationId xmlns:a16="http://schemas.microsoft.com/office/drawing/2014/main" id="{0A70AD42-EB41-6E40-894F-5E4D35C97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592"/>
                <a:ext cx="11" cy="13"/>
              </a:xfrm>
              <a:custGeom>
                <a:avLst/>
                <a:gdLst>
                  <a:gd name="T0" fmla="*/ 0 w 3"/>
                  <a:gd name="T1" fmla="*/ 490494 h 3"/>
                  <a:gd name="T2" fmla="*/ 133932 w 3"/>
                  <a:gd name="T3" fmla="*/ 490494 h 3"/>
                  <a:gd name="T4" fmla="*/ 133932 w 3"/>
                  <a:gd name="T5" fmla="*/ 490494 h 3"/>
                  <a:gd name="T6" fmla="*/ 230652 w 3"/>
                  <a:gd name="T7" fmla="*/ 490494 h 3"/>
                  <a:gd name="T8" fmla="*/ 133932 w 3"/>
                  <a:gd name="T9" fmla="*/ 1118442 h 3"/>
                  <a:gd name="T10" fmla="*/ 133932 w 3"/>
                  <a:gd name="T11" fmla="*/ 490494 h 3"/>
                  <a:gd name="T12" fmla="*/ 0 w 3"/>
                  <a:gd name="T13" fmla="*/ 490494 h 3"/>
                  <a:gd name="T14" fmla="*/ 0 w 3"/>
                  <a:gd name="T15" fmla="*/ 490494 h 3"/>
                  <a:gd name="T16" fmla="*/ 133932 w 3"/>
                  <a:gd name="T17" fmla="*/ 1608936 h 3"/>
                  <a:gd name="T18" fmla="*/ 357152 w 3"/>
                  <a:gd name="T19" fmla="*/ 490494 h 3"/>
                  <a:gd name="T20" fmla="*/ 133932 w 3"/>
                  <a:gd name="T21" fmla="*/ 0 h 3"/>
                  <a:gd name="T22" fmla="*/ 0 w 3"/>
                  <a:gd name="T23" fmla="*/ 490494 h 3"/>
                  <a:gd name="T24" fmla="*/ 0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74" name="Oval 884">
                <a:extLst>
                  <a:ext uri="{FF2B5EF4-FFF2-40B4-BE49-F238E27FC236}">
                    <a16:creationId xmlns:a16="http://schemas.microsoft.com/office/drawing/2014/main" id="{54C53F47-3F53-B04A-B086-8A75140B6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" y="3662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75" name="Oval 885">
                <a:extLst>
                  <a:ext uri="{FF2B5EF4-FFF2-40B4-BE49-F238E27FC236}">
                    <a16:creationId xmlns:a16="http://schemas.microsoft.com/office/drawing/2014/main" id="{DEAF1E40-C1F1-AC4C-9E79-A88D6DC23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" y="367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76" name="Freeform 886">
                <a:extLst>
                  <a:ext uri="{FF2B5EF4-FFF2-40B4-BE49-F238E27FC236}">
                    <a16:creationId xmlns:a16="http://schemas.microsoft.com/office/drawing/2014/main" id="{06137A4E-803F-1449-B6C2-3C324F717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3670"/>
                <a:ext cx="12" cy="16"/>
              </a:xfrm>
              <a:custGeom>
                <a:avLst/>
                <a:gdLst>
                  <a:gd name="T0" fmla="*/ 0 w 3"/>
                  <a:gd name="T1" fmla="*/ 524288 h 4"/>
                  <a:gd name="T2" fmla="*/ 262144 w 3"/>
                  <a:gd name="T3" fmla="*/ 524288 h 4"/>
                  <a:gd name="T4" fmla="*/ 262144 w 3"/>
                  <a:gd name="T5" fmla="*/ 262144 h 4"/>
                  <a:gd name="T6" fmla="*/ 524288 w 3"/>
                  <a:gd name="T7" fmla="*/ 524288 h 4"/>
                  <a:gd name="T8" fmla="*/ 262144 w 3"/>
                  <a:gd name="T9" fmla="*/ 786432 h 4"/>
                  <a:gd name="T10" fmla="*/ 262144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62144 w 3"/>
                  <a:gd name="T17" fmla="*/ 1048576 h 4"/>
                  <a:gd name="T18" fmla="*/ 786432 w 3"/>
                  <a:gd name="T19" fmla="*/ 524288 h 4"/>
                  <a:gd name="T20" fmla="*/ 262144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77" name="Oval 887">
                <a:extLst>
                  <a:ext uri="{FF2B5EF4-FFF2-40B4-BE49-F238E27FC236}">
                    <a16:creationId xmlns:a16="http://schemas.microsoft.com/office/drawing/2014/main" id="{DBFE00AD-28F7-1743-AE06-BC32C3F7D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364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78" name="Oval 888">
                <a:extLst>
                  <a:ext uri="{FF2B5EF4-FFF2-40B4-BE49-F238E27FC236}">
                    <a16:creationId xmlns:a16="http://schemas.microsoft.com/office/drawing/2014/main" id="{FE71B32F-A2FB-DD4B-A3AA-C26921FE8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365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79" name="Freeform 889">
                <a:extLst>
                  <a:ext uri="{FF2B5EF4-FFF2-40B4-BE49-F238E27FC236}">
                    <a16:creationId xmlns:a16="http://schemas.microsoft.com/office/drawing/2014/main" id="{A97E2927-7B3A-9448-BD4D-BE66486D9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3654"/>
                <a:ext cx="11" cy="12"/>
              </a:xfrm>
              <a:custGeom>
                <a:avLst/>
                <a:gdLst>
                  <a:gd name="T0" fmla="*/ 133932 w 3"/>
                  <a:gd name="T1" fmla="*/ 262144 h 3"/>
                  <a:gd name="T2" fmla="*/ 133932 w 3"/>
                  <a:gd name="T3" fmla="*/ 262144 h 3"/>
                  <a:gd name="T4" fmla="*/ 230652 w 3"/>
                  <a:gd name="T5" fmla="*/ 262144 h 3"/>
                  <a:gd name="T6" fmla="*/ 230652 w 3"/>
                  <a:gd name="T7" fmla="*/ 262144 h 3"/>
                  <a:gd name="T8" fmla="*/ 230652 w 3"/>
                  <a:gd name="T9" fmla="*/ 524288 h 3"/>
                  <a:gd name="T10" fmla="*/ 133932 w 3"/>
                  <a:gd name="T11" fmla="*/ 262144 h 3"/>
                  <a:gd name="T12" fmla="*/ 133932 w 3"/>
                  <a:gd name="T13" fmla="*/ 262144 h 3"/>
                  <a:gd name="T14" fmla="*/ 0 w 3"/>
                  <a:gd name="T15" fmla="*/ 262144 h 3"/>
                  <a:gd name="T16" fmla="*/ 230652 w 3"/>
                  <a:gd name="T17" fmla="*/ 786432 h 3"/>
                  <a:gd name="T18" fmla="*/ 357152 w 3"/>
                  <a:gd name="T19" fmla="*/ 262144 h 3"/>
                  <a:gd name="T20" fmla="*/ 230652 w 3"/>
                  <a:gd name="T21" fmla="*/ 0 h 3"/>
                  <a:gd name="T22" fmla="*/ 0 w 3"/>
                  <a:gd name="T23" fmla="*/ 262144 h 3"/>
                  <a:gd name="T24" fmla="*/ 133932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80" name="Oval 890">
                <a:extLst>
                  <a:ext uri="{FF2B5EF4-FFF2-40B4-BE49-F238E27FC236}">
                    <a16:creationId xmlns:a16="http://schemas.microsoft.com/office/drawing/2014/main" id="{BB165473-1E8F-2547-9567-C712D28F2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0" y="3698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81" name="Oval 891">
                <a:extLst>
                  <a:ext uri="{FF2B5EF4-FFF2-40B4-BE49-F238E27FC236}">
                    <a16:creationId xmlns:a16="http://schemas.microsoft.com/office/drawing/2014/main" id="{E224504D-FEFA-0840-9706-EA6ABBFF4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3711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82" name="Freeform 892">
                <a:extLst>
                  <a:ext uri="{FF2B5EF4-FFF2-40B4-BE49-F238E27FC236}">
                    <a16:creationId xmlns:a16="http://schemas.microsoft.com/office/drawing/2014/main" id="{4F374AD8-D22B-244C-8161-92A7CA416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3707"/>
                <a:ext cx="11" cy="16"/>
              </a:xfrm>
              <a:custGeom>
                <a:avLst/>
                <a:gdLst>
                  <a:gd name="T0" fmla="*/ 133932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133932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133932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83" name="Oval 893">
                <a:extLst>
                  <a:ext uri="{FF2B5EF4-FFF2-40B4-BE49-F238E27FC236}">
                    <a16:creationId xmlns:a16="http://schemas.microsoft.com/office/drawing/2014/main" id="{699D269C-8084-3244-BE33-E45EC6FE8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" y="3817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84" name="Oval 894">
                <a:extLst>
                  <a:ext uri="{FF2B5EF4-FFF2-40B4-BE49-F238E27FC236}">
                    <a16:creationId xmlns:a16="http://schemas.microsoft.com/office/drawing/2014/main" id="{DA885D1C-6FE8-E547-A8F6-57BDA9F00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2" y="382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85" name="Freeform 895">
                <a:extLst>
                  <a:ext uri="{FF2B5EF4-FFF2-40B4-BE49-F238E27FC236}">
                    <a16:creationId xmlns:a16="http://schemas.microsoft.com/office/drawing/2014/main" id="{02B57D60-AD24-4543-9218-CA3C58150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825"/>
                <a:ext cx="12" cy="12"/>
              </a:xfrm>
              <a:custGeom>
                <a:avLst/>
                <a:gdLst>
                  <a:gd name="T0" fmla="*/ 0 w 3"/>
                  <a:gd name="T1" fmla="*/ 262144 h 3"/>
                  <a:gd name="T2" fmla="*/ 262144 w 3"/>
                  <a:gd name="T3" fmla="*/ 262144 h 3"/>
                  <a:gd name="T4" fmla="*/ 262144 w 3"/>
                  <a:gd name="T5" fmla="*/ 262144 h 3"/>
                  <a:gd name="T6" fmla="*/ 524288 w 3"/>
                  <a:gd name="T7" fmla="*/ 262144 h 3"/>
                  <a:gd name="T8" fmla="*/ 262144 w 3"/>
                  <a:gd name="T9" fmla="*/ 524288 h 3"/>
                  <a:gd name="T10" fmla="*/ 262144 w 3"/>
                  <a:gd name="T11" fmla="*/ 262144 h 3"/>
                  <a:gd name="T12" fmla="*/ 0 w 3"/>
                  <a:gd name="T13" fmla="*/ 262144 h 3"/>
                  <a:gd name="T14" fmla="*/ 0 w 3"/>
                  <a:gd name="T15" fmla="*/ 262144 h 3"/>
                  <a:gd name="T16" fmla="*/ 262144 w 3"/>
                  <a:gd name="T17" fmla="*/ 786432 h 3"/>
                  <a:gd name="T18" fmla="*/ 786432 w 3"/>
                  <a:gd name="T19" fmla="*/ 262144 h 3"/>
                  <a:gd name="T20" fmla="*/ 262144 w 3"/>
                  <a:gd name="T21" fmla="*/ 0 h 3"/>
                  <a:gd name="T22" fmla="*/ 0 w 3"/>
                  <a:gd name="T23" fmla="*/ 262144 h 3"/>
                  <a:gd name="T24" fmla="*/ 0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86" name="Oval 896">
                <a:extLst>
                  <a:ext uri="{FF2B5EF4-FFF2-40B4-BE49-F238E27FC236}">
                    <a16:creationId xmlns:a16="http://schemas.microsoft.com/office/drawing/2014/main" id="{03E64798-4A4B-1446-8263-392E3480D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1" y="3776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87" name="Oval 897">
                <a:extLst>
                  <a:ext uri="{FF2B5EF4-FFF2-40B4-BE49-F238E27FC236}">
                    <a16:creationId xmlns:a16="http://schemas.microsoft.com/office/drawing/2014/main" id="{23164551-27B6-9140-B213-1AA0CA519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8" y="378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88" name="Freeform 898">
                <a:extLst>
                  <a:ext uri="{FF2B5EF4-FFF2-40B4-BE49-F238E27FC236}">
                    <a16:creationId xmlns:a16="http://schemas.microsoft.com/office/drawing/2014/main" id="{2F19B271-2847-AD45-BEAB-45398F80F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" y="3784"/>
                <a:ext cx="12" cy="12"/>
              </a:xfrm>
              <a:custGeom>
                <a:avLst/>
                <a:gdLst>
                  <a:gd name="T0" fmla="*/ 262144 w 3"/>
                  <a:gd name="T1" fmla="*/ 262144 h 3"/>
                  <a:gd name="T2" fmla="*/ 262144 w 3"/>
                  <a:gd name="T3" fmla="*/ 262144 h 3"/>
                  <a:gd name="T4" fmla="*/ 524288 w 3"/>
                  <a:gd name="T5" fmla="*/ 262144 h 3"/>
                  <a:gd name="T6" fmla="*/ 524288 w 3"/>
                  <a:gd name="T7" fmla="*/ 262144 h 3"/>
                  <a:gd name="T8" fmla="*/ 524288 w 3"/>
                  <a:gd name="T9" fmla="*/ 524288 h 3"/>
                  <a:gd name="T10" fmla="*/ 262144 w 3"/>
                  <a:gd name="T11" fmla="*/ 262144 h 3"/>
                  <a:gd name="T12" fmla="*/ 262144 w 3"/>
                  <a:gd name="T13" fmla="*/ 262144 h 3"/>
                  <a:gd name="T14" fmla="*/ 0 w 3"/>
                  <a:gd name="T15" fmla="*/ 262144 h 3"/>
                  <a:gd name="T16" fmla="*/ 524288 w 3"/>
                  <a:gd name="T17" fmla="*/ 786432 h 3"/>
                  <a:gd name="T18" fmla="*/ 786432 w 3"/>
                  <a:gd name="T19" fmla="*/ 262144 h 3"/>
                  <a:gd name="T20" fmla="*/ 524288 w 3"/>
                  <a:gd name="T21" fmla="*/ 0 h 3"/>
                  <a:gd name="T22" fmla="*/ 0 w 3"/>
                  <a:gd name="T23" fmla="*/ 262144 h 3"/>
                  <a:gd name="T24" fmla="*/ 262144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89" name="Oval 899">
                <a:extLst>
                  <a:ext uri="{FF2B5EF4-FFF2-40B4-BE49-F238E27FC236}">
                    <a16:creationId xmlns:a16="http://schemas.microsoft.com/office/drawing/2014/main" id="{9258B153-39DA-2D42-BBFC-BD645A44A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71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90" name="Oval 900">
                <a:extLst>
                  <a:ext uri="{FF2B5EF4-FFF2-40B4-BE49-F238E27FC236}">
                    <a16:creationId xmlns:a16="http://schemas.microsoft.com/office/drawing/2014/main" id="{C557CA13-696C-F54B-A341-9A0624E48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9" y="3727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91" name="Freeform 901">
                <a:extLst>
                  <a:ext uri="{FF2B5EF4-FFF2-40B4-BE49-F238E27FC236}">
                    <a16:creationId xmlns:a16="http://schemas.microsoft.com/office/drawing/2014/main" id="{25C64EFD-84E2-5B47-86DF-32EC3BCC2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" y="3727"/>
                <a:ext cx="11" cy="12"/>
              </a:xfrm>
              <a:custGeom>
                <a:avLst/>
                <a:gdLst>
                  <a:gd name="T0" fmla="*/ 133932 w 3"/>
                  <a:gd name="T1" fmla="*/ 262144 h 3"/>
                  <a:gd name="T2" fmla="*/ 133932 w 3"/>
                  <a:gd name="T3" fmla="*/ 262144 h 3"/>
                  <a:gd name="T4" fmla="*/ 230652 w 3"/>
                  <a:gd name="T5" fmla="*/ 262144 h 3"/>
                  <a:gd name="T6" fmla="*/ 230652 w 3"/>
                  <a:gd name="T7" fmla="*/ 262144 h 3"/>
                  <a:gd name="T8" fmla="*/ 230652 w 3"/>
                  <a:gd name="T9" fmla="*/ 524288 h 3"/>
                  <a:gd name="T10" fmla="*/ 133932 w 3"/>
                  <a:gd name="T11" fmla="*/ 262144 h 3"/>
                  <a:gd name="T12" fmla="*/ 133932 w 3"/>
                  <a:gd name="T13" fmla="*/ 262144 h 3"/>
                  <a:gd name="T14" fmla="*/ 0 w 3"/>
                  <a:gd name="T15" fmla="*/ 262144 h 3"/>
                  <a:gd name="T16" fmla="*/ 230652 w 3"/>
                  <a:gd name="T17" fmla="*/ 786432 h 3"/>
                  <a:gd name="T18" fmla="*/ 357152 w 3"/>
                  <a:gd name="T19" fmla="*/ 262144 h 3"/>
                  <a:gd name="T20" fmla="*/ 230652 w 3"/>
                  <a:gd name="T21" fmla="*/ 0 h 3"/>
                  <a:gd name="T22" fmla="*/ 0 w 3"/>
                  <a:gd name="T23" fmla="*/ 262144 h 3"/>
                  <a:gd name="T24" fmla="*/ 133932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92" name="Oval 902">
                <a:extLst>
                  <a:ext uri="{FF2B5EF4-FFF2-40B4-BE49-F238E27FC236}">
                    <a16:creationId xmlns:a16="http://schemas.microsoft.com/office/drawing/2014/main" id="{DE74138C-C447-CC4E-AFC1-30ACAC3F1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369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93" name="Oval 903">
                <a:extLst>
                  <a:ext uri="{FF2B5EF4-FFF2-40B4-BE49-F238E27FC236}">
                    <a16:creationId xmlns:a16="http://schemas.microsoft.com/office/drawing/2014/main" id="{8DD9838F-3C53-FB48-B75D-F32E0C933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698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94" name="Freeform 904">
                <a:extLst>
                  <a:ext uri="{FF2B5EF4-FFF2-40B4-BE49-F238E27FC236}">
                    <a16:creationId xmlns:a16="http://schemas.microsoft.com/office/drawing/2014/main" id="{B22D718D-509A-6046-AFF5-F8DEF2282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3698"/>
                <a:ext cx="11" cy="13"/>
              </a:xfrm>
              <a:custGeom>
                <a:avLst/>
                <a:gdLst>
                  <a:gd name="T0" fmla="*/ 133932 w 3"/>
                  <a:gd name="T1" fmla="*/ 490494 h 3"/>
                  <a:gd name="T2" fmla="*/ 133932 w 3"/>
                  <a:gd name="T3" fmla="*/ 490494 h 3"/>
                  <a:gd name="T4" fmla="*/ 230652 w 3"/>
                  <a:gd name="T5" fmla="*/ 490494 h 3"/>
                  <a:gd name="T6" fmla="*/ 230652 w 3"/>
                  <a:gd name="T7" fmla="*/ 490494 h 3"/>
                  <a:gd name="T8" fmla="*/ 230652 w 3"/>
                  <a:gd name="T9" fmla="*/ 1118442 h 3"/>
                  <a:gd name="T10" fmla="*/ 133932 w 3"/>
                  <a:gd name="T11" fmla="*/ 490494 h 3"/>
                  <a:gd name="T12" fmla="*/ 133932 w 3"/>
                  <a:gd name="T13" fmla="*/ 490494 h 3"/>
                  <a:gd name="T14" fmla="*/ 0 w 3"/>
                  <a:gd name="T15" fmla="*/ 490494 h 3"/>
                  <a:gd name="T16" fmla="*/ 230652 w 3"/>
                  <a:gd name="T17" fmla="*/ 1608936 h 3"/>
                  <a:gd name="T18" fmla="*/ 357152 w 3"/>
                  <a:gd name="T19" fmla="*/ 490494 h 3"/>
                  <a:gd name="T20" fmla="*/ 230652 w 3"/>
                  <a:gd name="T21" fmla="*/ 0 h 3"/>
                  <a:gd name="T22" fmla="*/ 0 w 3"/>
                  <a:gd name="T23" fmla="*/ 490494 h 3"/>
                  <a:gd name="T24" fmla="*/ 133932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95" name="Oval 905">
                <a:extLst>
                  <a:ext uri="{FF2B5EF4-FFF2-40B4-BE49-F238E27FC236}">
                    <a16:creationId xmlns:a16="http://schemas.microsoft.com/office/drawing/2014/main" id="{6D3E794C-6D83-0540-8FA1-D8E0DD052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674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96" name="Oval 906">
                <a:extLst>
                  <a:ext uri="{FF2B5EF4-FFF2-40B4-BE49-F238E27FC236}">
                    <a16:creationId xmlns:a16="http://schemas.microsoft.com/office/drawing/2014/main" id="{73CDA4B5-FCE2-7F49-845B-1ADC74E0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" y="3682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97" name="Freeform 907">
                <a:extLst>
                  <a:ext uri="{FF2B5EF4-FFF2-40B4-BE49-F238E27FC236}">
                    <a16:creationId xmlns:a16="http://schemas.microsoft.com/office/drawing/2014/main" id="{BBD761C3-CBD1-084F-B111-7660D64BC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" y="3678"/>
                <a:ext cx="11" cy="16"/>
              </a:xfrm>
              <a:custGeom>
                <a:avLst/>
                <a:gdLst>
                  <a:gd name="T0" fmla="*/ 0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98" name="Oval 908">
                <a:extLst>
                  <a:ext uri="{FF2B5EF4-FFF2-40B4-BE49-F238E27FC236}">
                    <a16:creationId xmlns:a16="http://schemas.microsoft.com/office/drawing/2014/main" id="{501C1EF6-781B-FD46-8930-8C3D9AF40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3739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99" name="Oval 909">
                <a:extLst>
                  <a:ext uri="{FF2B5EF4-FFF2-40B4-BE49-F238E27FC236}">
                    <a16:creationId xmlns:a16="http://schemas.microsoft.com/office/drawing/2014/main" id="{71A4C718-0BF1-624F-ACD6-8060CA53E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3747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00" name="Freeform 910">
                <a:extLst>
                  <a:ext uri="{FF2B5EF4-FFF2-40B4-BE49-F238E27FC236}">
                    <a16:creationId xmlns:a16="http://schemas.microsoft.com/office/drawing/2014/main" id="{186E1FD3-A110-EA4F-A3DC-3758606AD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3743"/>
                <a:ext cx="16" cy="17"/>
              </a:xfrm>
              <a:custGeom>
                <a:avLst/>
                <a:gdLst>
                  <a:gd name="T0" fmla="*/ 262144 w 4"/>
                  <a:gd name="T1" fmla="*/ 955273 h 4"/>
                  <a:gd name="T2" fmla="*/ 262144 w 4"/>
                  <a:gd name="T3" fmla="*/ 955273 h 4"/>
                  <a:gd name="T4" fmla="*/ 524288 w 4"/>
                  <a:gd name="T5" fmla="*/ 424435 h 4"/>
                  <a:gd name="T6" fmla="*/ 786432 w 4"/>
                  <a:gd name="T7" fmla="*/ 955273 h 4"/>
                  <a:gd name="T8" fmla="*/ 524288 w 4"/>
                  <a:gd name="T9" fmla="*/ 1379703 h 4"/>
                  <a:gd name="T10" fmla="*/ 262144 w 4"/>
                  <a:gd name="T11" fmla="*/ 955273 h 4"/>
                  <a:gd name="T12" fmla="*/ 262144 w 4"/>
                  <a:gd name="T13" fmla="*/ 955273 h 4"/>
                  <a:gd name="T14" fmla="*/ 0 w 4"/>
                  <a:gd name="T15" fmla="*/ 955273 h 4"/>
                  <a:gd name="T16" fmla="*/ 524288 w 4"/>
                  <a:gd name="T17" fmla="*/ 1803849 h 4"/>
                  <a:gd name="T18" fmla="*/ 1048576 w 4"/>
                  <a:gd name="T19" fmla="*/ 955273 h 4"/>
                  <a:gd name="T20" fmla="*/ 524288 w 4"/>
                  <a:gd name="T21" fmla="*/ 0 h 4"/>
                  <a:gd name="T22" fmla="*/ 0 w 4"/>
                  <a:gd name="T23" fmla="*/ 955273 h 4"/>
                  <a:gd name="T24" fmla="*/ 262144 w 4"/>
                  <a:gd name="T25" fmla="*/ 955273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01" name="Oval 911">
                <a:extLst>
                  <a:ext uri="{FF2B5EF4-FFF2-40B4-BE49-F238E27FC236}">
                    <a16:creationId xmlns:a16="http://schemas.microsoft.com/office/drawing/2014/main" id="{36FB839A-0717-754C-871E-7E914150D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" y="373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02" name="Oval 912">
                <a:extLst>
                  <a:ext uri="{FF2B5EF4-FFF2-40B4-BE49-F238E27FC236}">
                    <a16:creationId xmlns:a16="http://schemas.microsoft.com/office/drawing/2014/main" id="{9B8F9722-C4CC-0F42-A88E-0762CAECD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3743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03" name="Freeform 913">
                <a:extLst>
                  <a:ext uri="{FF2B5EF4-FFF2-40B4-BE49-F238E27FC236}">
                    <a16:creationId xmlns:a16="http://schemas.microsoft.com/office/drawing/2014/main" id="{7301EF3F-45E9-FC4C-A3BF-7F4203DA8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3743"/>
                <a:ext cx="15" cy="13"/>
              </a:xfrm>
              <a:custGeom>
                <a:avLst/>
                <a:gdLst>
                  <a:gd name="T0" fmla="*/ 155828 w 4"/>
                  <a:gd name="T1" fmla="*/ 1118442 h 3"/>
                  <a:gd name="T2" fmla="*/ 155828 w 4"/>
                  <a:gd name="T3" fmla="*/ 1118442 h 3"/>
                  <a:gd name="T4" fmla="*/ 314453 w 4"/>
                  <a:gd name="T5" fmla="*/ 490494 h 3"/>
                  <a:gd name="T6" fmla="*/ 428738 w 4"/>
                  <a:gd name="T7" fmla="*/ 1118442 h 3"/>
                  <a:gd name="T8" fmla="*/ 314453 w 4"/>
                  <a:gd name="T9" fmla="*/ 1118442 h 3"/>
                  <a:gd name="T10" fmla="*/ 155828 w 4"/>
                  <a:gd name="T11" fmla="*/ 1118442 h 3"/>
                  <a:gd name="T12" fmla="*/ 155828 w 4"/>
                  <a:gd name="T13" fmla="*/ 1118442 h 3"/>
                  <a:gd name="T14" fmla="*/ 0 w 4"/>
                  <a:gd name="T15" fmla="*/ 1118442 h 3"/>
                  <a:gd name="T16" fmla="*/ 314453 w 4"/>
                  <a:gd name="T17" fmla="*/ 1608936 h 3"/>
                  <a:gd name="T18" fmla="*/ 584355 w 4"/>
                  <a:gd name="T19" fmla="*/ 1118442 h 3"/>
                  <a:gd name="T20" fmla="*/ 314453 w 4"/>
                  <a:gd name="T21" fmla="*/ 0 h 3"/>
                  <a:gd name="T22" fmla="*/ 0 w 4"/>
                  <a:gd name="T23" fmla="*/ 1118442 h 3"/>
                  <a:gd name="T24" fmla="*/ 155828 w 4"/>
                  <a:gd name="T25" fmla="*/ 111844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04" name="Oval 914">
                <a:extLst>
                  <a:ext uri="{FF2B5EF4-FFF2-40B4-BE49-F238E27FC236}">
                    <a16:creationId xmlns:a16="http://schemas.microsoft.com/office/drawing/2014/main" id="{8FDACDCC-5D4D-FC47-9BC6-2162B95A1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0" y="3968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05" name="Oval 915">
                <a:extLst>
                  <a:ext uri="{FF2B5EF4-FFF2-40B4-BE49-F238E27FC236}">
                    <a16:creationId xmlns:a16="http://schemas.microsoft.com/office/drawing/2014/main" id="{AA8D1424-CC90-8743-8AF9-087B9AE0E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" y="397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06" name="Freeform 916">
                <a:extLst>
                  <a:ext uri="{FF2B5EF4-FFF2-40B4-BE49-F238E27FC236}">
                    <a16:creationId xmlns:a16="http://schemas.microsoft.com/office/drawing/2014/main" id="{5A05795B-59AE-3E47-B201-16E206446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976"/>
                <a:ext cx="12" cy="12"/>
              </a:xfrm>
              <a:custGeom>
                <a:avLst/>
                <a:gdLst>
                  <a:gd name="T0" fmla="*/ 262144 w 3"/>
                  <a:gd name="T1" fmla="*/ 262144 h 3"/>
                  <a:gd name="T2" fmla="*/ 262144 w 3"/>
                  <a:gd name="T3" fmla="*/ 262144 h 3"/>
                  <a:gd name="T4" fmla="*/ 524288 w 3"/>
                  <a:gd name="T5" fmla="*/ 262144 h 3"/>
                  <a:gd name="T6" fmla="*/ 524288 w 3"/>
                  <a:gd name="T7" fmla="*/ 262144 h 3"/>
                  <a:gd name="T8" fmla="*/ 524288 w 3"/>
                  <a:gd name="T9" fmla="*/ 524288 h 3"/>
                  <a:gd name="T10" fmla="*/ 262144 w 3"/>
                  <a:gd name="T11" fmla="*/ 262144 h 3"/>
                  <a:gd name="T12" fmla="*/ 262144 w 3"/>
                  <a:gd name="T13" fmla="*/ 262144 h 3"/>
                  <a:gd name="T14" fmla="*/ 0 w 3"/>
                  <a:gd name="T15" fmla="*/ 262144 h 3"/>
                  <a:gd name="T16" fmla="*/ 524288 w 3"/>
                  <a:gd name="T17" fmla="*/ 786432 h 3"/>
                  <a:gd name="T18" fmla="*/ 786432 w 3"/>
                  <a:gd name="T19" fmla="*/ 262144 h 3"/>
                  <a:gd name="T20" fmla="*/ 524288 w 3"/>
                  <a:gd name="T21" fmla="*/ 0 h 3"/>
                  <a:gd name="T22" fmla="*/ 0 w 3"/>
                  <a:gd name="T23" fmla="*/ 262144 h 3"/>
                  <a:gd name="T24" fmla="*/ 262144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07" name="Oval 917">
                <a:extLst>
                  <a:ext uri="{FF2B5EF4-FFF2-40B4-BE49-F238E27FC236}">
                    <a16:creationId xmlns:a16="http://schemas.microsoft.com/office/drawing/2014/main" id="{EC63A0E0-540B-EC4C-85CE-48A4C26B4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4033"/>
                <a:ext cx="39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08" name="Oval 918">
                <a:extLst>
                  <a:ext uri="{FF2B5EF4-FFF2-40B4-BE49-F238E27FC236}">
                    <a16:creationId xmlns:a16="http://schemas.microsoft.com/office/drawing/2014/main" id="{4971CFD5-EEFD-F944-A03A-AFFCE211E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4" y="4041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09" name="Freeform 919">
                <a:extLst>
                  <a:ext uri="{FF2B5EF4-FFF2-40B4-BE49-F238E27FC236}">
                    <a16:creationId xmlns:a16="http://schemas.microsoft.com/office/drawing/2014/main" id="{54446BF3-66AF-F84E-B6B6-A5D0CA244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4041"/>
                <a:ext cx="12" cy="13"/>
              </a:xfrm>
              <a:custGeom>
                <a:avLst/>
                <a:gdLst>
                  <a:gd name="T0" fmla="*/ 0 w 3"/>
                  <a:gd name="T1" fmla="*/ 490494 h 3"/>
                  <a:gd name="T2" fmla="*/ 262144 w 3"/>
                  <a:gd name="T3" fmla="*/ 490494 h 3"/>
                  <a:gd name="T4" fmla="*/ 262144 w 3"/>
                  <a:gd name="T5" fmla="*/ 490494 h 3"/>
                  <a:gd name="T6" fmla="*/ 524288 w 3"/>
                  <a:gd name="T7" fmla="*/ 490494 h 3"/>
                  <a:gd name="T8" fmla="*/ 262144 w 3"/>
                  <a:gd name="T9" fmla="*/ 1118442 h 3"/>
                  <a:gd name="T10" fmla="*/ 262144 w 3"/>
                  <a:gd name="T11" fmla="*/ 490494 h 3"/>
                  <a:gd name="T12" fmla="*/ 0 w 3"/>
                  <a:gd name="T13" fmla="*/ 490494 h 3"/>
                  <a:gd name="T14" fmla="*/ 0 w 3"/>
                  <a:gd name="T15" fmla="*/ 490494 h 3"/>
                  <a:gd name="T16" fmla="*/ 262144 w 3"/>
                  <a:gd name="T17" fmla="*/ 1608936 h 3"/>
                  <a:gd name="T18" fmla="*/ 786432 w 3"/>
                  <a:gd name="T19" fmla="*/ 490494 h 3"/>
                  <a:gd name="T20" fmla="*/ 262144 w 3"/>
                  <a:gd name="T21" fmla="*/ 0 h 3"/>
                  <a:gd name="T22" fmla="*/ 0 w 3"/>
                  <a:gd name="T23" fmla="*/ 490494 h 3"/>
                  <a:gd name="T24" fmla="*/ 0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10" name="Oval 920">
                <a:extLst>
                  <a:ext uri="{FF2B5EF4-FFF2-40B4-BE49-F238E27FC236}">
                    <a16:creationId xmlns:a16="http://schemas.microsoft.com/office/drawing/2014/main" id="{C5FEF5DC-C137-A941-9D11-3E8D788C3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4029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11" name="Oval 921">
                <a:extLst>
                  <a:ext uri="{FF2B5EF4-FFF2-40B4-BE49-F238E27FC236}">
                    <a16:creationId xmlns:a16="http://schemas.microsoft.com/office/drawing/2014/main" id="{408F7E51-EA6B-DB47-B63E-7DFD243C4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4041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12" name="Freeform 922">
                <a:extLst>
                  <a:ext uri="{FF2B5EF4-FFF2-40B4-BE49-F238E27FC236}">
                    <a16:creationId xmlns:a16="http://schemas.microsoft.com/office/drawing/2014/main" id="{0D94FA64-04E7-004D-8466-2A65E8D0D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4037"/>
                <a:ext cx="12" cy="13"/>
              </a:xfrm>
              <a:custGeom>
                <a:avLst/>
                <a:gdLst>
                  <a:gd name="T0" fmla="*/ 0 w 3"/>
                  <a:gd name="T1" fmla="*/ 1118442 h 3"/>
                  <a:gd name="T2" fmla="*/ 262144 w 3"/>
                  <a:gd name="T3" fmla="*/ 1118442 h 3"/>
                  <a:gd name="T4" fmla="*/ 262144 w 3"/>
                  <a:gd name="T5" fmla="*/ 490494 h 3"/>
                  <a:gd name="T6" fmla="*/ 524288 w 3"/>
                  <a:gd name="T7" fmla="*/ 1118442 h 3"/>
                  <a:gd name="T8" fmla="*/ 262144 w 3"/>
                  <a:gd name="T9" fmla="*/ 1118442 h 3"/>
                  <a:gd name="T10" fmla="*/ 262144 w 3"/>
                  <a:gd name="T11" fmla="*/ 1118442 h 3"/>
                  <a:gd name="T12" fmla="*/ 0 w 3"/>
                  <a:gd name="T13" fmla="*/ 1118442 h 3"/>
                  <a:gd name="T14" fmla="*/ 0 w 3"/>
                  <a:gd name="T15" fmla="*/ 1118442 h 3"/>
                  <a:gd name="T16" fmla="*/ 262144 w 3"/>
                  <a:gd name="T17" fmla="*/ 1608936 h 3"/>
                  <a:gd name="T18" fmla="*/ 786432 w 3"/>
                  <a:gd name="T19" fmla="*/ 1118442 h 3"/>
                  <a:gd name="T20" fmla="*/ 262144 w 3"/>
                  <a:gd name="T21" fmla="*/ 0 h 3"/>
                  <a:gd name="T22" fmla="*/ 0 w 3"/>
                  <a:gd name="T23" fmla="*/ 1118442 h 3"/>
                  <a:gd name="T24" fmla="*/ 0 w 3"/>
                  <a:gd name="T25" fmla="*/ 111844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13" name="Oval 923">
                <a:extLst>
                  <a:ext uri="{FF2B5EF4-FFF2-40B4-BE49-F238E27FC236}">
                    <a16:creationId xmlns:a16="http://schemas.microsoft.com/office/drawing/2014/main" id="{0D1D96D3-627A-DF4A-ABE1-751B4BB73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382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14" name="Oval 924">
                <a:extLst>
                  <a:ext uri="{FF2B5EF4-FFF2-40B4-BE49-F238E27FC236}">
                    <a16:creationId xmlns:a16="http://schemas.microsoft.com/office/drawing/2014/main" id="{55493499-8564-EB48-81F8-AD8F1A1F6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383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15" name="Freeform 925">
                <a:extLst>
                  <a:ext uri="{FF2B5EF4-FFF2-40B4-BE49-F238E27FC236}">
                    <a16:creationId xmlns:a16="http://schemas.microsoft.com/office/drawing/2014/main" id="{42FFABA0-AACA-BB40-B174-0D240F6F9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3829"/>
                <a:ext cx="15" cy="16"/>
              </a:xfrm>
              <a:custGeom>
                <a:avLst/>
                <a:gdLst>
                  <a:gd name="T0" fmla="*/ 155828 w 4"/>
                  <a:gd name="T1" fmla="*/ 524288 h 4"/>
                  <a:gd name="T2" fmla="*/ 155828 w 4"/>
                  <a:gd name="T3" fmla="*/ 524288 h 4"/>
                  <a:gd name="T4" fmla="*/ 314453 w 4"/>
                  <a:gd name="T5" fmla="*/ 262144 h 4"/>
                  <a:gd name="T6" fmla="*/ 428738 w 4"/>
                  <a:gd name="T7" fmla="*/ 524288 h 4"/>
                  <a:gd name="T8" fmla="*/ 314453 w 4"/>
                  <a:gd name="T9" fmla="*/ 786432 h 4"/>
                  <a:gd name="T10" fmla="*/ 155828 w 4"/>
                  <a:gd name="T11" fmla="*/ 524288 h 4"/>
                  <a:gd name="T12" fmla="*/ 155828 w 4"/>
                  <a:gd name="T13" fmla="*/ 524288 h 4"/>
                  <a:gd name="T14" fmla="*/ 0 w 4"/>
                  <a:gd name="T15" fmla="*/ 524288 h 4"/>
                  <a:gd name="T16" fmla="*/ 314453 w 4"/>
                  <a:gd name="T17" fmla="*/ 1048576 h 4"/>
                  <a:gd name="T18" fmla="*/ 584355 w 4"/>
                  <a:gd name="T19" fmla="*/ 524288 h 4"/>
                  <a:gd name="T20" fmla="*/ 314453 w 4"/>
                  <a:gd name="T21" fmla="*/ 0 h 4"/>
                  <a:gd name="T22" fmla="*/ 0 w 4"/>
                  <a:gd name="T23" fmla="*/ 524288 h 4"/>
                  <a:gd name="T24" fmla="*/ 155828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16" name="Oval 926">
                <a:extLst>
                  <a:ext uri="{FF2B5EF4-FFF2-40B4-BE49-F238E27FC236}">
                    <a16:creationId xmlns:a16="http://schemas.microsoft.com/office/drawing/2014/main" id="{0C4C2330-3D31-D743-892E-DC01A95F3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" y="3899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17" name="Oval 927">
                <a:extLst>
                  <a:ext uri="{FF2B5EF4-FFF2-40B4-BE49-F238E27FC236}">
                    <a16:creationId xmlns:a16="http://schemas.microsoft.com/office/drawing/2014/main" id="{8E80A2DB-58BE-2A46-AC69-E27AED77F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4" y="39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18" name="Freeform 928">
                <a:extLst>
                  <a:ext uri="{FF2B5EF4-FFF2-40B4-BE49-F238E27FC236}">
                    <a16:creationId xmlns:a16="http://schemas.microsoft.com/office/drawing/2014/main" id="{A4A9AA3B-986C-BB4F-A865-296D330AD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3907"/>
                <a:ext cx="15" cy="12"/>
              </a:xfrm>
              <a:custGeom>
                <a:avLst/>
                <a:gdLst>
                  <a:gd name="T0" fmla="*/ 155828 w 4"/>
                  <a:gd name="T1" fmla="*/ 524288 h 3"/>
                  <a:gd name="T2" fmla="*/ 155828 w 4"/>
                  <a:gd name="T3" fmla="*/ 524288 h 3"/>
                  <a:gd name="T4" fmla="*/ 314453 w 4"/>
                  <a:gd name="T5" fmla="*/ 262144 h 3"/>
                  <a:gd name="T6" fmla="*/ 428738 w 4"/>
                  <a:gd name="T7" fmla="*/ 524288 h 3"/>
                  <a:gd name="T8" fmla="*/ 314453 w 4"/>
                  <a:gd name="T9" fmla="*/ 524288 h 3"/>
                  <a:gd name="T10" fmla="*/ 155828 w 4"/>
                  <a:gd name="T11" fmla="*/ 524288 h 3"/>
                  <a:gd name="T12" fmla="*/ 155828 w 4"/>
                  <a:gd name="T13" fmla="*/ 524288 h 3"/>
                  <a:gd name="T14" fmla="*/ 0 w 4"/>
                  <a:gd name="T15" fmla="*/ 524288 h 3"/>
                  <a:gd name="T16" fmla="*/ 314453 w 4"/>
                  <a:gd name="T17" fmla="*/ 786432 h 3"/>
                  <a:gd name="T18" fmla="*/ 584355 w 4"/>
                  <a:gd name="T19" fmla="*/ 524288 h 3"/>
                  <a:gd name="T20" fmla="*/ 314453 w 4"/>
                  <a:gd name="T21" fmla="*/ 0 h 3"/>
                  <a:gd name="T22" fmla="*/ 0 w 4"/>
                  <a:gd name="T23" fmla="*/ 524288 h 3"/>
                  <a:gd name="T24" fmla="*/ 155828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19" name="Oval 929">
                <a:extLst>
                  <a:ext uri="{FF2B5EF4-FFF2-40B4-BE49-F238E27FC236}">
                    <a16:creationId xmlns:a16="http://schemas.microsoft.com/office/drawing/2014/main" id="{8090ACE0-2CFF-EF45-B5CB-3C9323DED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3919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20" name="Oval 930">
                <a:extLst>
                  <a:ext uri="{FF2B5EF4-FFF2-40B4-BE49-F238E27FC236}">
                    <a16:creationId xmlns:a16="http://schemas.microsoft.com/office/drawing/2014/main" id="{C8530F12-E2A2-2148-8C4E-1C1C2AC81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927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21" name="Freeform 931">
                <a:extLst>
                  <a:ext uri="{FF2B5EF4-FFF2-40B4-BE49-F238E27FC236}">
                    <a16:creationId xmlns:a16="http://schemas.microsoft.com/office/drawing/2014/main" id="{0EC0970C-BDC8-034B-BFB0-B80F5F0D3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3923"/>
                <a:ext cx="15" cy="16"/>
              </a:xfrm>
              <a:custGeom>
                <a:avLst/>
                <a:gdLst>
                  <a:gd name="T0" fmla="*/ 155828 w 4"/>
                  <a:gd name="T1" fmla="*/ 524288 h 4"/>
                  <a:gd name="T2" fmla="*/ 155828 w 4"/>
                  <a:gd name="T3" fmla="*/ 524288 h 4"/>
                  <a:gd name="T4" fmla="*/ 314453 w 4"/>
                  <a:gd name="T5" fmla="*/ 262144 h 4"/>
                  <a:gd name="T6" fmla="*/ 428738 w 4"/>
                  <a:gd name="T7" fmla="*/ 524288 h 4"/>
                  <a:gd name="T8" fmla="*/ 314453 w 4"/>
                  <a:gd name="T9" fmla="*/ 786432 h 4"/>
                  <a:gd name="T10" fmla="*/ 155828 w 4"/>
                  <a:gd name="T11" fmla="*/ 524288 h 4"/>
                  <a:gd name="T12" fmla="*/ 155828 w 4"/>
                  <a:gd name="T13" fmla="*/ 524288 h 4"/>
                  <a:gd name="T14" fmla="*/ 0 w 4"/>
                  <a:gd name="T15" fmla="*/ 524288 h 4"/>
                  <a:gd name="T16" fmla="*/ 314453 w 4"/>
                  <a:gd name="T17" fmla="*/ 1048576 h 4"/>
                  <a:gd name="T18" fmla="*/ 584355 w 4"/>
                  <a:gd name="T19" fmla="*/ 524288 h 4"/>
                  <a:gd name="T20" fmla="*/ 314453 w 4"/>
                  <a:gd name="T21" fmla="*/ 0 h 4"/>
                  <a:gd name="T22" fmla="*/ 0 w 4"/>
                  <a:gd name="T23" fmla="*/ 524288 h 4"/>
                  <a:gd name="T24" fmla="*/ 155828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22" name="Oval 932">
                <a:extLst>
                  <a:ext uri="{FF2B5EF4-FFF2-40B4-BE49-F238E27FC236}">
                    <a16:creationId xmlns:a16="http://schemas.microsoft.com/office/drawing/2014/main" id="{A293C6E4-555B-8F41-B500-A5C54EF47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0" y="398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23" name="Oval 933">
                <a:extLst>
                  <a:ext uri="{FF2B5EF4-FFF2-40B4-BE49-F238E27FC236}">
                    <a16:creationId xmlns:a16="http://schemas.microsoft.com/office/drawing/2014/main" id="{02919783-DBBB-DD45-9F4C-5A1B3AC24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3988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24" name="Freeform 934">
                <a:extLst>
                  <a:ext uri="{FF2B5EF4-FFF2-40B4-BE49-F238E27FC236}">
                    <a16:creationId xmlns:a16="http://schemas.microsoft.com/office/drawing/2014/main" id="{4C004277-F96F-4E48-AA3D-6DE11C1FF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4" y="3984"/>
                <a:ext cx="15" cy="17"/>
              </a:xfrm>
              <a:custGeom>
                <a:avLst/>
                <a:gdLst>
                  <a:gd name="T0" fmla="*/ 155828 w 4"/>
                  <a:gd name="T1" fmla="*/ 955273 h 4"/>
                  <a:gd name="T2" fmla="*/ 155828 w 4"/>
                  <a:gd name="T3" fmla="*/ 955273 h 4"/>
                  <a:gd name="T4" fmla="*/ 314453 w 4"/>
                  <a:gd name="T5" fmla="*/ 424435 h 4"/>
                  <a:gd name="T6" fmla="*/ 428738 w 4"/>
                  <a:gd name="T7" fmla="*/ 955273 h 4"/>
                  <a:gd name="T8" fmla="*/ 314453 w 4"/>
                  <a:gd name="T9" fmla="*/ 1379703 h 4"/>
                  <a:gd name="T10" fmla="*/ 155828 w 4"/>
                  <a:gd name="T11" fmla="*/ 955273 h 4"/>
                  <a:gd name="T12" fmla="*/ 155828 w 4"/>
                  <a:gd name="T13" fmla="*/ 955273 h 4"/>
                  <a:gd name="T14" fmla="*/ 0 w 4"/>
                  <a:gd name="T15" fmla="*/ 955273 h 4"/>
                  <a:gd name="T16" fmla="*/ 314453 w 4"/>
                  <a:gd name="T17" fmla="*/ 1803849 h 4"/>
                  <a:gd name="T18" fmla="*/ 584355 w 4"/>
                  <a:gd name="T19" fmla="*/ 955273 h 4"/>
                  <a:gd name="T20" fmla="*/ 314453 w 4"/>
                  <a:gd name="T21" fmla="*/ 0 h 4"/>
                  <a:gd name="T22" fmla="*/ 0 w 4"/>
                  <a:gd name="T23" fmla="*/ 955273 h 4"/>
                  <a:gd name="T24" fmla="*/ 155828 w 4"/>
                  <a:gd name="T25" fmla="*/ 955273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25" name="Oval 935">
                <a:extLst>
                  <a:ext uri="{FF2B5EF4-FFF2-40B4-BE49-F238E27FC236}">
                    <a16:creationId xmlns:a16="http://schemas.microsoft.com/office/drawing/2014/main" id="{FF882169-E767-DD42-84FE-56C16F343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" y="3217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26" name="Oval 936">
                <a:extLst>
                  <a:ext uri="{FF2B5EF4-FFF2-40B4-BE49-F238E27FC236}">
                    <a16:creationId xmlns:a16="http://schemas.microsoft.com/office/drawing/2014/main" id="{650D2D45-CCD9-8544-AF19-1F798DF8D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3229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27" name="Freeform 937">
                <a:extLst>
                  <a:ext uri="{FF2B5EF4-FFF2-40B4-BE49-F238E27FC236}">
                    <a16:creationId xmlns:a16="http://schemas.microsoft.com/office/drawing/2014/main" id="{30A1076F-AD07-8B4B-AE22-319A9CC86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225"/>
                <a:ext cx="12" cy="12"/>
              </a:xfrm>
              <a:custGeom>
                <a:avLst/>
                <a:gdLst>
                  <a:gd name="T0" fmla="*/ 0 w 3"/>
                  <a:gd name="T1" fmla="*/ 524288 h 3"/>
                  <a:gd name="T2" fmla="*/ 262144 w 3"/>
                  <a:gd name="T3" fmla="*/ 524288 h 3"/>
                  <a:gd name="T4" fmla="*/ 262144 w 3"/>
                  <a:gd name="T5" fmla="*/ 262144 h 3"/>
                  <a:gd name="T6" fmla="*/ 524288 w 3"/>
                  <a:gd name="T7" fmla="*/ 524288 h 3"/>
                  <a:gd name="T8" fmla="*/ 262144 w 3"/>
                  <a:gd name="T9" fmla="*/ 524288 h 3"/>
                  <a:gd name="T10" fmla="*/ 262144 w 3"/>
                  <a:gd name="T11" fmla="*/ 524288 h 3"/>
                  <a:gd name="T12" fmla="*/ 0 w 3"/>
                  <a:gd name="T13" fmla="*/ 524288 h 3"/>
                  <a:gd name="T14" fmla="*/ 0 w 3"/>
                  <a:gd name="T15" fmla="*/ 524288 h 3"/>
                  <a:gd name="T16" fmla="*/ 262144 w 3"/>
                  <a:gd name="T17" fmla="*/ 786432 h 3"/>
                  <a:gd name="T18" fmla="*/ 786432 w 3"/>
                  <a:gd name="T19" fmla="*/ 524288 h 3"/>
                  <a:gd name="T20" fmla="*/ 262144 w 3"/>
                  <a:gd name="T21" fmla="*/ 0 h 3"/>
                  <a:gd name="T22" fmla="*/ 0 w 3"/>
                  <a:gd name="T23" fmla="*/ 524288 h 3"/>
                  <a:gd name="T24" fmla="*/ 0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28" name="Oval 938">
                <a:extLst>
                  <a:ext uri="{FF2B5EF4-FFF2-40B4-BE49-F238E27FC236}">
                    <a16:creationId xmlns:a16="http://schemas.microsoft.com/office/drawing/2014/main" id="{1CFF767B-5E93-B341-BDC9-71F8FDFBA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3160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29" name="Oval 939">
                <a:extLst>
                  <a:ext uri="{FF2B5EF4-FFF2-40B4-BE49-F238E27FC236}">
                    <a16:creationId xmlns:a16="http://schemas.microsoft.com/office/drawing/2014/main" id="{8A1B8E18-4D45-984D-A198-9C283F417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6" y="317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30" name="Freeform 940">
                <a:extLst>
                  <a:ext uri="{FF2B5EF4-FFF2-40B4-BE49-F238E27FC236}">
                    <a16:creationId xmlns:a16="http://schemas.microsoft.com/office/drawing/2014/main" id="{569BB187-8EED-EC48-9AD3-FDE37B77D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3168"/>
                <a:ext cx="12" cy="16"/>
              </a:xfrm>
              <a:custGeom>
                <a:avLst/>
                <a:gdLst>
                  <a:gd name="T0" fmla="*/ 0 w 3"/>
                  <a:gd name="T1" fmla="*/ 524288 h 4"/>
                  <a:gd name="T2" fmla="*/ 262144 w 3"/>
                  <a:gd name="T3" fmla="*/ 524288 h 4"/>
                  <a:gd name="T4" fmla="*/ 262144 w 3"/>
                  <a:gd name="T5" fmla="*/ 262144 h 4"/>
                  <a:gd name="T6" fmla="*/ 524288 w 3"/>
                  <a:gd name="T7" fmla="*/ 524288 h 4"/>
                  <a:gd name="T8" fmla="*/ 262144 w 3"/>
                  <a:gd name="T9" fmla="*/ 786432 h 4"/>
                  <a:gd name="T10" fmla="*/ 262144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62144 w 3"/>
                  <a:gd name="T17" fmla="*/ 1048576 h 4"/>
                  <a:gd name="T18" fmla="*/ 786432 w 3"/>
                  <a:gd name="T19" fmla="*/ 524288 h 4"/>
                  <a:gd name="T20" fmla="*/ 262144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31" name="Oval 941">
                <a:extLst>
                  <a:ext uri="{FF2B5EF4-FFF2-40B4-BE49-F238E27FC236}">
                    <a16:creationId xmlns:a16="http://schemas.microsoft.com/office/drawing/2014/main" id="{5D49C378-616A-E241-AA21-779F61F6D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" y="3156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32" name="Oval 942">
                <a:extLst>
                  <a:ext uri="{FF2B5EF4-FFF2-40B4-BE49-F238E27FC236}">
                    <a16:creationId xmlns:a16="http://schemas.microsoft.com/office/drawing/2014/main" id="{3F9F7A75-B6EE-0C4C-8ADE-5D9CEF9B7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316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33" name="Freeform 943">
                <a:extLst>
                  <a:ext uri="{FF2B5EF4-FFF2-40B4-BE49-F238E27FC236}">
                    <a16:creationId xmlns:a16="http://schemas.microsoft.com/office/drawing/2014/main" id="{851AFE51-7638-0C4D-9902-4728382B7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3164"/>
                <a:ext cx="16" cy="12"/>
              </a:xfrm>
              <a:custGeom>
                <a:avLst/>
                <a:gdLst>
                  <a:gd name="T0" fmla="*/ 262144 w 4"/>
                  <a:gd name="T1" fmla="*/ 524288 h 3"/>
                  <a:gd name="T2" fmla="*/ 262144 w 4"/>
                  <a:gd name="T3" fmla="*/ 524288 h 3"/>
                  <a:gd name="T4" fmla="*/ 524288 w 4"/>
                  <a:gd name="T5" fmla="*/ 262144 h 3"/>
                  <a:gd name="T6" fmla="*/ 786432 w 4"/>
                  <a:gd name="T7" fmla="*/ 524288 h 3"/>
                  <a:gd name="T8" fmla="*/ 524288 w 4"/>
                  <a:gd name="T9" fmla="*/ 524288 h 3"/>
                  <a:gd name="T10" fmla="*/ 262144 w 4"/>
                  <a:gd name="T11" fmla="*/ 524288 h 3"/>
                  <a:gd name="T12" fmla="*/ 262144 w 4"/>
                  <a:gd name="T13" fmla="*/ 524288 h 3"/>
                  <a:gd name="T14" fmla="*/ 0 w 4"/>
                  <a:gd name="T15" fmla="*/ 524288 h 3"/>
                  <a:gd name="T16" fmla="*/ 524288 w 4"/>
                  <a:gd name="T17" fmla="*/ 786432 h 3"/>
                  <a:gd name="T18" fmla="*/ 1048576 w 4"/>
                  <a:gd name="T19" fmla="*/ 524288 h 3"/>
                  <a:gd name="T20" fmla="*/ 524288 w 4"/>
                  <a:gd name="T21" fmla="*/ 0 h 3"/>
                  <a:gd name="T22" fmla="*/ 0 w 4"/>
                  <a:gd name="T23" fmla="*/ 524288 h 3"/>
                  <a:gd name="T24" fmla="*/ 262144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34" name="Oval 944">
                <a:extLst>
                  <a:ext uri="{FF2B5EF4-FFF2-40B4-BE49-F238E27FC236}">
                    <a16:creationId xmlns:a16="http://schemas.microsoft.com/office/drawing/2014/main" id="{C74861E2-B764-A44B-A477-F5D32D277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1" y="309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35" name="Oval 945">
                <a:extLst>
                  <a:ext uri="{FF2B5EF4-FFF2-40B4-BE49-F238E27FC236}">
                    <a16:creationId xmlns:a16="http://schemas.microsoft.com/office/drawing/2014/main" id="{07DB1C1A-A1C1-D648-9210-4E8A9CE88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" y="31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36" name="Freeform 946">
                <a:extLst>
                  <a:ext uri="{FF2B5EF4-FFF2-40B4-BE49-F238E27FC236}">
                    <a16:creationId xmlns:a16="http://schemas.microsoft.com/office/drawing/2014/main" id="{1E7301D4-EF69-E848-9C1D-7D868C0FF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" y="3107"/>
                <a:ext cx="12" cy="12"/>
              </a:xfrm>
              <a:custGeom>
                <a:avLst/>
                <a:gdLst>
                  <a:gd name="T0" fmla="*/ 262144 w 3"/>
                  <a:gd name="T1" fmla="*/ 524288 h 3"/>
                  <a:gd name="T2" fmla="*/ 262144 w 3"/>
                  <a:gd name="T3" fmla="*/ 524288 h 3"/>
                  <a:gd name="T4" fmla="*/ 524288 w 3"/>
                  <a:gd name="T5" fmla="*/ 262144 h 3"/>
                  <a:gd name="T6" fmla="*/ 524288 w 3"/>
                  <a:gd name="T7" fmla="*/ 524288 h 3"/>
                  <a:gd name="T8" fmla="*/ 524288 w 3"/>
                  <a:gd name="T9" fmla="*/ 524288 h 3"/>
                  <a:gd name="T10" fmla="*/ 262144 w 3"/>
                  <a:gd name="T11" fmla="*/ 524288 h 3"/>
                  <a:gd name="T12" fmla="*/ 262144 w 3"/>
                  <a:gd name="T13" fmla="*/ 524288 h 3"/>
                  <a:gd name="T14" fmla="*/ 0 w 3"/>
                  <a:gd name="T15" fmla="*/ 524288 h 3"/>
                  <a:gd name="T16" fmla="*/ 524288 w 3"/>
                  <a:gd name="T17" fmla="*/ 786432 h 3"/>
                  <a:gd name="T18" fmla="*/ 786432 w 3"/>
                  <a:gd name="T19" fmla="*/ 524288 h 3"/>
                  <a:gd name="T20" fmla="*/ 524288 w 3"/>
                  <a:gd name="T21" fmla="*/ 0 h 3"/>
                  <a:gd name="T22" fmla="*/ 0 w 3"/>
                  <a:gd name="T23" fmla="*/ 524288 h 3"/>
                  <a:gd name="T24" fmla="*/ 262144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37" name="Oval 947">
                <a:extLst>
                  <a:ext uri="{FF2B5EF4-FFF2-40B4-BE49-F238E27FC236}">
                    <a16:creationId xmlns:a16="http://schemas.microsoft.com/office/drawing/2014/main" id="{3F24DFF6-FFAD-274D-913E-5022638D1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5" y="3552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38" name="Oval 948">
                <a:extLst>
                  <a:ext uri="{FF2B5EF4-FFF2-40B4-BE49-F238E27FC236}">
                    <a16:creationId xmlns:a16="http://schemas.microsoft.com/office/drawing/2014/main" id="{C8BA676E-7ABD-4744-B12A-060F917C4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" y="3560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39" name="Freeform 949">
                <a:extLst>
                  <a:ext uri="{FF2B5EF4-FFF2-40B4-BE49-F238E27FC236}">
                    <a16:creationId xmlns:a16="http://schemas.microsoft.com/office/drawing/2014/main" id="{0ACB1C38-63B7-AF47-BA1A-80FDB6618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3556"/>
                <a:ext cx="11" cy="16"/>
              </a:xfrm>
              <a:custGeom>
                <a:avLst/>
                <a:gdLst>
                  <a:gd name="T0" fmla="*/ 133932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133932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133932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40" name="Oval 950">
                <a:extLst>
                  <a:ext uri="{FF2B5EF4-FFF2-40B4-BE49-F238E27FC236}">
                    <a16:creationId xmlns:a16="http://schemas.microsoft.com/office/drawing/2014/main" id="{D4B5730B-53C6-A34F-8A02-DD06DB1C0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8" y="3694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41" name="Oval 951">
                <a:extLst>
                  <a:ext uri="{FF2B5EF4-FFF2-40B4-BE49-F238E27FC236}">
                    <a16:creationId xmlns:a16="http://schemas.microsoft.com/office/drawing/2014/main" id="{E34655E5-FA0F-B340-A9F9-8131EABE9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03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42" name="Freeform 952">
                <a:extLst>
                  <a:ext uri="{FF2B5EF4-FFF2-40B4-BE49-F238E27FC236}">
                    <a16:creationId xmlns:a16="http://schemas.microsoft.com/office/drawing/2014/main" id="{1553DED0-3553-2B40-BC09-AE7FAF4CC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3698"/>
                <a:ext cx="11" cy="17"/>
              </a:xfrm>
              <a:custGeom>
                <a:avLst/>
                <a:gdLst>
                  <a:gd name="T0" fmla="*/ 0 w 3"/>
                  <a:gd name="T1" fmla="*/ 955273 h 4"/>
                  <a:gd name="T2" fmla="*/ 133932 w 3"/>
                  <a:gd name="T3" fmla="*/ 955273 h 4"/>
                  <a:gd name="T4" fmla="*/ 230652 w 3"/>
                  <a:gd name="T5" fmla="*/ 424435 h 4"/>
                  <a:gd name="T6" fmla="*/ 230652 w 3"/>
                  <a:gd name="T7" fmla="*/ 955273 h 4"/>
                  <a:gd name="T8" fmla="*/ 230652 w 3"/>
                  <a:gd name="T9" fmla="*/ 1379703 h 4"/>
                  <a:gd name="T10" fmla="*/ 133932 w 3"/>
                  <a:gd name="T11" fmla="*/ 955273 h 4"/>
                  <a:gd name="T12" fmla="*/ 0 w 3"/>
                  <a:gd name="T13" fmla="*/ 955273 h 4"/>
                  <a:gd name="T14" fmla="*/ 0 w 3"/>
                  <a:gd name="T15" fmla="*/ 955273 h 4"/>
                  <a:gd name="T16" fmla="*/ 230652 w 3"/>
                  <a:gd name="T17" fmla="*/ 1803849 h 4"/>
                  <a:gd name="T18" fmla="*/ 357152 w 3"/>
                  <a:gd name="T19" fmla="*/ 955273 h 4"/>
                  <a:gd name="T20" fmla="*/ 230652 w 3"/>
                  <a:gd name="T21" fmla="*/ 0 h 4"/>
                  <a:gd name="T22" fmla="*/ 0 w 3"/>
                  <a:gd name="T23" fmla="*/ 955273 h 4"/>
                  <a:gd name="T24" fmla="*/ 0 w 3"/>
                  <a:gd name="T25" fmla="*/ 955273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43" name="Oval 953">
                <a:extLst>
                  <a:ext uri="{FF2B5EF4-FFF2-40B4-BE49-F238E27FC236}">
                    <a16:creationId xmlns:a16="http://schemas.microsoft.com/office/drawing/2014/main" id="{53850F8D-6131-C244-8921-D46930605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1" y="3707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44" name="Oval 954">
                <a:extLst>
                  <a:ext uri="{FF2B5EF4-FFF2-40B4-BE49-F238E27FC236}">
                    <a16:creationId xmlns:a16="http://schemas.microsoft.com/office/drawing/2014/main" id="{74671470-5BF6-404F-97C5-E4479DF23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" y="371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45" name="Freeform 955">
                <a:extLst>
                  <a:ext uri="{FF2B5EF4-FFF2-40B4-BE49-F238E27FC236}">
                    <a16:creationId xmlns:a16="http://schemas.microsoft.com/office/drawing/2014/main" id="{B8EB06D4-0BC0-C74C-A7C7-115783D25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3711"/>
                <a:ext cx="16" cy="16"/>
              </a:xfrm>
              <a:custGeom>
                <a:avLst/>
                <a:gdLst>
                  <a:gd name="T0" fmla="*/ 262144 w 4"/>
                  <a:gd name="T1" fmla="*/ 524288 h 4"/>
                  <a:gd name="T2" fmla="*/ 262144 w 4"/>
                  <a:gd name="T3" fmla="*/ 524288 h 4"/>
                  <a:gd name="T4" fmla="*/ 524288 w 4"/>
                  <a:gd name="T5" fmla="*/ 262144 h 4"/>
                  <a:gd name="T6" fmla="*/ 786432 w 4"/>
                  <a:gd name="T7" fmla="*/ 524288 h 4"/>
                  <a:gd name="T8" fmla="*/ 524288 w 4"/>
                  <a:gd name="T9" fmla="*/ 786432 h 4"/>
                  <a:gd name="T10" fmla="*/ 262144 w 4"/>
                  <a:gd name="T11" fmla="*/ 524288 h 4"/>
                  <a:gd name="T12" fmla="*/ 262144 w 4"/>
                  <a:gd name="T13" fmla="*/ 524288 h 4"/>
                  <a:gd name="T14" fmla="*/ 0 w 4"/>
                  <a:gd name="T15" fmla="*/ 524288 h 4"/>
                  <a:gd name="T16" fmla="*/ 524288 w 4"/>
                  <a:gd name="T17" fmla="*/ 1048576 h 4"/>
                  <a:gd name="T18" fmla="*/ 1048576 w 4"/>
                  <a:gd name="T19" fmla="*/ 524288 h 4"/>
                  <a:gd name="T20" fmla="*/ 524288 w 4"/>
                  <a:gd name="T21" fmla="*/ 0 h 4"/>
                  <a:gd name="T22" fmla="*/ 0 w 4"/>
                  <a:gd name="T23" fmla="*/ 524288 h 4"/>
                  <a:gd name="T24" fmla="*/ 262144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46" name="Oval 956">
                <a:extLst>
                  <a:ext uri="{FF2B5EF4-FFF2-40B4-BE49-F238E27FC236}">
                    <a16:creationId xmlns:a16="http://schemas.microsoft.com/office/drawing/2014/main" id="{C7ADBAC4-02C7-3048-91C8-D9145B2AA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3" y="3601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47" name="Oval 957">
                <a:extLst>
                  <a:ext uri="{FF2B5EF4-FFF2-40B4-BE49-F238E27FC236}">
                    <a16:creationId xmlns:a16="http://schemas.microsoft.com/office/drawing/2014/main" id="{C729474D-CA03-2C40-BD02-E00A159BF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1" y="3609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48" name="Freeform 958">
                <a:extLst>
                  <a:ext uri="{FF2B5EF4-FFF2-40B4-BE49-F238E27FC236}">
                    <a16:creationId xmlns:a16="http://schemas.microsoft.com/office/drawing/2014/main" id="{A4BE9243-3F59-9041-B9FF-365776740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605"/>
                <a:ext cx="11" cy="16"/>
              </a:xfrm>
              <a:custGeom>
                <a:avLst/>
                <a:gdLst>
                  <a:gd name="T0" fmla="*/ 0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49" name="Oval 959">
                <a:extLst>
                  <a:ext uri="{FF2B5EF4-FFF2-40B4-BE49-F238E27FC236}">
                    <a16:creationId xmlns:a16="http://schemas.microsoft.com/office/drawing/2014/main" id="{08A871DC-8C33-ED44-BC21-DB75A162D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4" y="3360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50" name="Oval 960">
                <a:extLst>
                  <a:ext uri="{FF2B5EF4-FFF2-40B4-BE49-F238E27FC236}">
                    <a16:creationId xmlns:a16="http://schemas.microsoft.com/office/drawing/2014/main" id="{BF2F7373-B6D5-634A-93C2-592A04897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1" y="337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51" name="Freeform 961">
                <a:extLst>
                  <a:ext uri="{FF2B5EF4-FFF2-40B4-BE49-F238E27FC236}">
                    <a16:creationId xmlns:a16="http://schemas.microsoft.com/office/drawing/2014/main" id="{2E58FCE8-8B56-6F42-BB9B-ECBDFA36B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3368"/>
                <a:ext cx="12" cy="16"/>
              </a:xfrm>
              <a:custGeom>
                <a:avLst/>
                <a:gdLst>
                  <a:gd name="T0" fmla="*/ 0 w 3"/>
                  <a:gd name="T1" fmla="*/ 524288 h 4"/>
                  <a:gd name="T2" fmla="*/ 262144 w 3"/>
                  <a:gd name="T3" fmla="*/ 524288 h 4"/>
                  <a:gd name="T4" fmla="*/ 262144 w 3"/>
                  <a:gd name="T5" fmla="*/ 262144 h 4"/>
                  <a:gd name="T6" fmla="*/ 524288 w 3"/>
                  <a:gd name="T7" fmla="*/ 524288 h 4"/>
                  <a:gd name="T8" fmla="*/ 262144 w 3"/>
                  <a:gd name="T9" fmla="*/ 786432 h 4"/>
                  <a:gd name="T10" fmla="*/ 262144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62144 w 3"/>
                  <a:gd name="T17" fmla="*/ 1048576 h 4"/>
                  <a:gd name="T18" fmla="*/ 786432 w 3"/>
                  <a:gd name="T19" fmla="*/ 524288 h 4"/>
                  <a:gd name="T20" fmla="*/ 262144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52" name="Oval 962">
                <a:extLst>
                  <a:ext uri="{FF2B5EF4-FFF2-40B4-BE49-F238E27FC236}">
                    <a16:creationId xmlns:a16="http://schemas.microsoft.com/office/drawing/2014/main" id="{3C303B94-00B0-D44D-800C-59A2CD8BE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" y="3323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53" name="Oval 963">
                <a:extLst>
                  <a:ext uri="{FF2B5EF4-FFF2-40B4-BE49-F238E27FC236}">
                    <a16:creationId xmlns:a16="http://schemas.microsoft.com/office/drawing/2014/main" id="{F3482D02-0A8B-9447-963F-32EB41EC8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3331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54" name="Freeform 964">
                <a:extLst>
                  <a:ext uri="{FF2B5EF4-FFF2-40B4-BE49-F238E27FC236}">
                    <a16:creationId xmlns:a16="http://schemas.microsoft.com/office/drawing/2014/main" id="{113EB760-B479-4842-86B0-E6BAFE599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3331"/>
                <a:ext cx="12" cy="12"/>
              </a:xfrm>
              <a:custGeom>
                <a:avLst/>
                <a:gdLst>
                  <a:gd name="T0" fmla="*/ 262144 w 3"/>
                  <a:gd name="T1" fmla="*/ 524288 h 3"/>
                  <a:gd name="T2" fmla="*/ 262144 w 3"/>
                  <a:gd name="T3" fmla="*/ 524288 h 3"/>
                  <a:gd name="T4" fmla="*/ 524288 w 3"/>
                  <a:gd name="T5" fmla="*/ 262144 h 3"/>
                  <a:gd name="T6" fmla="*/ 524288 w 3"/>
                  <a:gd name="T7" fmla="*/ 524288 h 3"/>
                  <a:gd name="T8" fmla="*/ 524288 w 3"/>
                  <a:gd name="T9" fmla="*/ 524288 h 3"/>
                  <a:gd name="T10" fmla="*/ 262144 w 3"/>
                  <a:gd name="T11" fmla="*/ 524288 h 3"/>
                  <a:gd name="T12" fmla="*/ 262144 w 3"/>
                  <a:gd name="T13" fmla="*/ 524288 h 3"/>
                  <a:gd name="T14" fmla="*/ 0 w 3"/>
                  <a:gd name="T15" fmla="*/ 524288 h 3"/>
                  <a:gd name="T16" fmla="*/ 524288 w 3"/>
                  <a:gd name="T17" fmla="*/ 786432 h 3"/>
                  <a:gd name="T18" fmla="*/ 786432 w 3"/>
                  <a:gd name="T19" fmla="*/ 524288 h 3"/>
                  <a:gd name="T20" fmla="*/ 524288 w 3"/>
                  <a:gd name="T21" fmla="*/ 0 h 3"/>
                  <a:gd name="T22" fmla="*/ 0 w 3"/>
                  <a:gd name="T23" fmla="*/ 524288 h 3"/>
                  <a:gd name="T24" fmla="*/ 262144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8720" name="ZoneTexte 83">
              <a:extLst>
                <a:ext uri="{FF2B5EF4-FFF2-40B4-BE49-F238E27FC236}">
                  <a16:creationId xmlns:a16="http://schemas.microsoft.com/office/drawing/2014/main" id="{D9CEE663-8575-6F46-ACBB-9DC0F8EBB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449" y="2622513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G</a:t>
              </a:r>
              <a:endParaRPr lang="en-US" altLang="fr-FR" sz="1200"/>
            </a:p>
          </p:txBody>
        </p:sp>
      </p:grpSp>
      <p:sp>
        <p:nvSpPr>
          <p:cNvPr id="219" name="Rounded Rectangle 10">
            <a:extLst>
              <a:ext uri="{FF2B5EF4-FFF2-40B4-BE49-F238E27FC236}">
                <a16:creationId xmlns:a16="http://schemas.microsoft.com/office/drawing/2014/main" id="{ED1142B3-A916-F94B-8E11-98150318A793}"/>
              </a:ext>
            </a:extLst>
          </p:cNvPr>
          <p:cNvSpPr/>
          <p:nvPr/>
        </p:nvSpPr>
        <p:spPr>
          <a:xfrm>
            <a:off x="382588" y="4237038"/>
            <a:ext cx="2055812" cy="863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Pathogen uptake and elimination</a:t>
            </a:r>
          </a:p>
        </p:txBody>
      </p:sp>
      <p:cxnSp>
        <p:nvCxnSpPr>
          <p:cNvPr id="270" name="Curved Connector 19">
            <a:extLst>
              <a:ext uri="{FF2B5EF4-FFF2-40B4-BE49-F238E27FC236}">
                <a16:creationId xmlns:a16="http://schemas.microsoft.com/office/drawing/2014/main" id="{26BFC1E3-42CB-E747-8D3C-6B981D85D559}"/>
              </a:ext>
            </a:extLst>
          </p:cNvPr>
          <p:cNvCxnSpPr>
            <a:cxnSpLocks/>
            <a:stCxn id="239" idx="1"/>
          </p:cNvCxnSpPr>
          <p:nvPr/>
        </p:nvCxnSpPr>
        <p:spPr>
          <a:xfrm rot="10800000" flipV="1">
            <a:off x="1944688" y="1158875"/>
            <a:ext cx="841375" cy="170180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Right Brace 44">
            <a:extLst>
              <a:ext uri="{FF2B5EF4-FFF2-40B4-BE49-F238E27FC236}">
                <a16:creationId xmlns:a16="http://schemas.microsoft.com/office/drawing/2014/main" id="{050489BE-711E-634C-8D23-9639765CBBA0}"/>
              </a:ext>
            </a:extLst>
          </p:cNvPr>
          <p:cNvSpPr/>
          <p:nvPr/>
        </p:nvSpPr>
        <p:spPr>
          <a:xfrm rot="5400000">
            <a:off x="1289844" y="2747169"/>
            <a:ext cx="231775" cy="24399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2" name="TextBox 47">
            <a:extLst>
              <a:ext uri="{FF2B5EF4-FFF2-40B4-BE49-F238E27FC236}">
                <a16:creationId xmlns:a16="http://schemas.microsoft.com/office/drawing/2014/main" id="{4BE01DA8-883E-DD46-B1D2-E271EE287F62}"/>
              </a:ext>
            </a:extLst>
          </p:cNvPr>
          <p:cNvSpPr txBox="1"/>
          <p:nvPr/>
        </p:nvSpPr>
        <p:spPr>
          <a:xfrm>
            <a:off x="830263" y="5184775"/>
            <a:ext cx="1233487" cy="954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i="1" dirty="0"/>
              <a:t>Lysozyme</a:t>
            </a:r>
          </a:p>
          <a:p>
            <a:pPr>
              <a:defRPr/>
            </a:pPr>
            <a:r>
              <a:rPr lang="fr-FR" sz="1400" i="1" dirty="0"/>
              <a:t>C3 component</a:t>
            </a:r>
          </a:p>
          <a:p>
            <a:pPr>
              <a:defRPr/>
            </a:pPr>
            <a:r>
              <a:rPr lang="fr-FR" sz="1400" i="1" dirty="0" err="1"/>
              <a:t>Transferrin</a:t>
            </a:r>
            <a:endParaRPr lang="fr-FR" sz="1400" i="1" dirty="0"/>
          </a:p>
          <a:p>
            <a:pPr>
              <a:defRPr/>
            </a:pPr>
            <a:r>
              <a:rPr lang="fr-FR" sz="1400" i="1" dirty="0"/>
              <a:t>MPO</a:t>
            </a:r>
          </a:p>
        </p:txBody>
      </p:sp>
      <p:sp>
        <p:nvSpPr>
          <p:cNvPr id="326" name="TextBox 350">
            <a:extLst>
              <a:ext uri="{FF2B5EF4-FFF2-40B4-BE49-F238E27FC236}">
                <a16:creationId xmlns:a16="http://schemas.microsoft.com/office/drawing/2014/main" id="{F3F5E92A-2BD6-D74E-83E5-10E48E98703B}"/>
              </a:ext>
            </a:extLst>
          </p:cNvPr>
          <p:cNvSpPr txBox="1"/>
          <p:nvPr/>
        </p:nvSpPr>
        <p:spPr>
          <a:xfrm>
            <a:off x="165100" y="1873250"/>
            <a:ext cx="1770063" cy="523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/>
              <a:t>Recognition by Innate immune effectors</a:t>
            </a:r>
          </a:p>
        </p:txBody>
      </p:sp>
      <p:grpSp>
        <p:nvGrpSpPr>
          <p:cNvPr id="28682" name="Groupe 3">
            <a:extLst>
              <a:ext uri="{FF2B5EF4-FFF2-40B4-BE49-F238E27FC236}">
                <a16:creationId xmlns:a16="http://schemas.microsoft.com/office/drawing/2014/main" id="{B327EB38-D5C4-BF45-BD0B-73375E43F5AE}"/>
              </a:ext>
            </a:extLst>
          </p:cNvPr>
          <p:cNvGrpSpPr>
            <a:grpSpLocks/>
          </p:cNvGrpSpPr>
          <p:nvPr/>
        </p:nvGrpSpPr>
        <p:grpSpPr bwMode="auto">
          <a:xfrm>
            <a:off x="2190750" y="3244850"/>
            <a:ext cx="504825" cy="498475"/>
            <a:chOff x="8039100" y="3732213"/>
            <a:chExt cx="504825" cy="498475"/>
          </a:xfrm>
        </p:grpSpPr>
        <p:grpSp>
          <p:nvGrpSpPr>
            <p:cNvPr id="28704" name="Group 2257">
              <a:extLst>
                <a:ext uri="{FF2B5EF4-FFF2-40B4-BE49-F238E27FC236}">
                  <a16:creationId xmlns:a16="http://schemas.microsoft.com/office/drawing/2014/main" id="{BEF86189-77F2-8C47-AE9A-AAA2ABC51B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9100" y="3732213"/>
              <a:ext cx="504825" cy="498475"/>
              <a:chOff x="4250" y="2903"/>
              <a:chExt cx="746" cy="737"/>
            </a:xfrm>
          </p:grpSpPr>
          <p:sp>
            <p:nvSpPr>
              <p:cNvPr id="28706" name="Freeform 2258">
                <a:extLst>
                  <a:ext uri="{FF2B5EF4-FFF2-40B4-BE49-F238E27FC236}">
                    <a16:creationId xmlns:a16="http://schemas.microsoft.com/office/drawing/2014/main" id="{41C77007-270C-354A-9B76-9BA5A89B7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5"/>
                <a:ext cx="746" cy="735"/>
              </a:xfrm>
              <a:custGeom>
                <a:avLst/>
                <a:gdLst>
                  <a:gd name="T0" fmla="*/ 15758 w 432"/>
                  <a:gd name="T1" fmla="*/ 9978 h 400"/>
                  <a:gd name="T2" fmla="*/ 2473 w 432"/>
                  <a:gd name="T3" fmla="*/ 56160 h 400"/>
                  <a:gd name="T4" fmla="*/ 32321 w 432"/>
                  <a:gd name="T5" fmla="*/ 94073 h 400"/>
                  <a:gd name="T6" fmla="*/ 53113 w 432"/>
                  <a:gd name="T7" fmla="*/ 78094 h 400"/>
                  <a:gd name="T8" fmla="*/ 58602 w 432"/>
                  <a:gd name="T9" fmla="*/ 41573 h 400"/>
                  <a:gd name="T10" fmla="*/ 25138 w 432"/>
                  <a:gd name="T11" fmla="*/ 5095 h 400"/>
                  <a:gd name="T12" fmla="*/ 15758 w 432"/>
                  <a:gd name="T13" fmla="*/ 9978 h 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0">
                    <a:moveTo>
                      <a:pt x="115" y="42"/>
                    </a:moveTo>
                    <a:cubicBezTo>
                      <a:pt x="45" y="72"/>
                      <a:pt x="0" y="168"/>
                      <a:pt x="18" y="235"/>
                    </a:cubicBezTo>
                    <a:cubicBezTo>
                      <a:pt x="41" y="322"/>
                      <a:pt x="153" y="386"/>
                      <a:pt x="237" y="394"/>
                    </a:cubicBezTo>
                    <a:cubicBezTo>
                      <a:pt x="302" y="400"/>
                      <a:pt x="351" y="383"/>
                      <a:pt x="389" y="327"/>
                    </a:cubicBezTo>
                    <a:cubicBezTo>
                      <a:pt x="419" y="282"/>
                      <a:pt x="432" y="228"/>
                      <a:pt x="429" y="174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6"/>
                      <a:pt x="139" y="32"/>
                      <a:pt x="115" y="42"/>
                    </a:cubicBezTo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07" name="Freeform 2259">
                <a:extLst>
                  <a:ext uri="{FF2B5EF4-FFF2-40B4-BE49-F238E27FC236}">
                    <a16:creationId xmlns:a16="http://schemas.microsoft.com/office/drawing/2014/main" id="{F5BB7BF9-9710-B747-B679-D63E33933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08" name="Freeform 2260">
                <a:extLst>
                  <a:ext uri="{FF2B5EF4-FFF2-40B4-BE49-F238E27FC236}">
                    <a16:creationId xmlns:a16="http://schemas.microsoft.com/office/drawing/2014/main" id="{76F31B89-A6C4-7448-9EF7-8A3DD0542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2951"/>
                <a:ext cx="513" cy="632"/>
              </a:xfrm>
              <a:custGeom>
                <a:avLst/>
                <a:gdLst>
                  <a:gd name="T0" fmla="*/ 4487 w 297"/>
                  <a:gd name="T1" fmla="*/ 50722 h 344"/>
                  <a:gd name="T2" fmla="*/ 16787 w 297"/>
                  <a:gd name="T3" fmla="*/ 8030 h 344"/>
                  <a:gd name="T4" fmla="*/ 25410 w 297"/>
                  <a:gd name="T5" fmla="*/ 3391 h 344"/>
                  <a:gd name="T6" fmla="*/ 40634 w 297"/>
                  <a:gd name="T7" fmla="*/ 5080 h 344"/>
                  <a:gd name="T8" fmla="*/ 23403 w 297"/>
                  <a:gd name="T9" fmla="*/ 1971 h 344"/>
                  <a:gd name="T10" fmla="*/ 14687 w 297"/>
                  <a:gd name="T11" fmla="*/ 6653 h 344"/>
                  <a:gd name="T12" fmla="*/ 2289 w 297"/>
                  <a:gd name="T13" fmla="*/ 49300 h 344"/>
                  <a:gd name="T14" fmla="*/ 23121 w 297"/>
                  <a:gd name="T15" fmla="*/ 82031 h 344"/>
                  <a:gd name="T16" fmla="*/ 4487 w 297"/>
                  <a:gd name="T17" fmla="*/ 50722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7" h="344">
                    <a:moveTo>
                      <a:pt x="33" y="213"/>
                    </a:moveTo>
                    <a:cubicBezTo>
                      <a:pt x="16" y="150"/>
                      <a:pt x="57" y="62"/>
                      <a:pt x="123" y="34"/>
                    </a:cubicBezTo>
                    <a:cubicBezTo>
                      <a:pt x="144" y="24"/>
                      <a:pt x="162" y="19"/>
                      <a:pt x="186" y="14"/>
                    </a:cubicBezTo>
                    <a:cubicBezTo>
                      <a:pt x="222" y="7"/>
                      <a:pt x="261" y="9"/>
                      <a:pt x="297" y="21"/>
                    </a:cubicBezTo>
                    <a:cubicBezTo>
                      <a:pt x="257" y="4"/>
                      <a:pt x="212" y="0"/>
                      <a:pt x="171" y="8"/>
                    </a:cubicBezTo>
                    <a:cubicBezTo>
                      <a:pt x="146" y="13"/>
                      <a:pt x="129" y="19"/>
                      <a:pt x="107" y="28"/>
                    </a:cubicBezTo>
                    <a:cubicBezTo>
                      <a:pt x="41" y="56"/>
                      <a:pt x="0" y="145"/>
                      <a:pt x="17" y="207"/>
                    </a:cubicBezTo>
                    <a:cubicBezTo>
                      <a:pt x="34" y="271"/>
                      <a:pt x="102" y="322"/>
                      <a:pt x="169" y="344"/>
                    </a:cubicBezTo>
                    <a:cubicBezTo>
                      <a:pt x="108" y="319"/>
                      <a:pt x="48" y="272"/>
                      <a:pt x="33" y="213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09" name="Freeform 2261">
                <a:extLst>
                  <a:ext uri="{FF2B5EF4-FFF2-40B4-BE49-F238E27FC236}">
                    <a16:creationId xmlns:a16="http://schemas.microsoft.com/office/drawing/2014/main" id="{3E3AD7F4-549B-9C48-93A3-6D963E9E8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3014"/>
                <a:ext cx="541" cy="604"/>
              </a:xfrm>
              <a:custGeom>
                <a:avLst/>
                <a:gdLst>
                  <a:gd name="T0" fmla="*/ 42689 w 313"/>
                  <a:gd name="T1" fmla="*/ 27991 h 329"/>
                  <a:gd name="T2" fmla="*/ 32149 w 313"/>
                  <a:gd name="T3" fmla="*/ 0 h 329"/>
                  <a:gd name="T4" fmla="*/ 40236 w 313"/>
                  <a:gd name="T5" fmla="*/ 25153 h 329"/>
                  <a:gd name="T6" fmla="*/ 35111 w 313"/>
                  <a:gd name="T7" fmla="*/ 58955 h 329"/>
                  <a:gd name="T8" fmla="*/ 15708 w 313"/>
                  <a:gd name="T9" fmla="*/ 73657 h 329"/>
                  <a:gd name="T10" fmla="*/ 0 w 313"/>
                  <a:gd name="T11" fmla="*/ 64253 h 329"/>
                  <a:gd name="T12" fmla="*/ 18021 w 313"/>
                  <a:gd name="T13" fmla="*/ 76543 h 329"/>
                  <a:gd name="T14" fmla="*/ 37407 w 313"/>
                  <a:gd name="T15" fmla="*/ 61560 h 329"/>
                  <a:gd name="T16" fmla="*/ 42689 w 313"/>
                  <a:gd name="T17" fmla="*/ 27991 h 3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3" h="329">
                    <a:moveTo>
                      <a:pt x="310" y="118"/>
                    </a:moveTo>
                    <a:cubicBezTo>
                      <a:pt x="306" y="64"/>
                      <a:pt x="275" y="24"/>
                      <a:pt x="234" y="0"/>
                    </a:cubicBezTo>
                    <a:cubicBezTo>
                      <a:pt x="266" y="25"/>
                      <a:pt x="289" y="60"/>
                      <a:pt x="292" y="106"/>
                    </a:cubicBezTo>
                    <a:cubicBezTo>
                      <a:pt x="295" y="157"/>
                      <a:pt x="283" y="207"/>
                      <a:pt x="255" y="249"/>
                    </a:cubicBezTo>
                    <a:cubicBezTo>
                      <a:pt x="220" y="301"/>
                      <a:pt x="174" y="317"/>
                      <a:pt x="114" y="311"/>
                    </a:cubicBezTo>
                    <a:cubicBezTo>
                      <a:pt x="78" y="308"/>
                      <a:pt x="36" y="294"/>
                      <a:pt x="0" y="271"/>
                    </a:cubicBezTo>
                    <a:cubicBezTo>
                      <a:pt x="40" y="300"/>
                      <a:pt x="89" y="319"/>
                      <a:pt x="131" y="323"/>
                    </a:cubicBezTo>
                    <a:cubicBezTo>
                      <a:pt x="192" y="329"/>
                      <a:pt x="237" y="312"/>
                      <a:pt x="272" y="260"/>
                    </a:cubicBezTo>
                    <a:cubicBezTo>
                      <a:pt x="300" y="218"/>
                      <a:pt x="313" y="168"/>
                      <a:pt x="310" y="11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10" name="Freeform 2262">
                <a:extLst>
                  <a:ext uri="{FF2B5EF4-FFF2-40B4-BE49-F238E27FC236}">
                    <a16:creationId xmlns:a16="http://schemas.microsoft.com/office/drawing/2014/main" id="{47823883-1EC7-2144-BDD3-5CC40C30F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3072"/>
                <a:ext cx="469" cy="476"/>
              </a:xfrm>
              <a:custGeom>
                <a:avLst/>
                <a:gdLst>
                  <a:gd name="T0" fmla="*/ 0 w 272"/>
                  <a:gd name="T1" fmla="*/ 38032 h 259"/>
                  <a:gd name="T2" fmla="*/ 13461 w 272"/>
                  <a:gd name="T3" fmla="*/ 58309 h 259"/>
                  <a:gd name="T4" fmla="*/ 30328 w 272"/>
                  <a:gd name="T5" fmla="*/ 54032 h 259"/>
                  <a:gd name="T6" fmla="*/ 35404 w 272"/>
                  <a:gd name="T7" fmla="*/ 24370 h 259"/>
                  <a:gd name="T8" fmla="*/ 35163 w 272"/>
                  <a:gd name="T9" fmla="*/ 11180 h 259"/>
                  <a:gd name="T10" fmla="*/ 30537 w 272"/>
                  <a:gd name="T11" fmla="*/ 0 h 259"/>
                  <a:gd name="T12" fmla="*/ 31794 w 272"/>
                  <a:gd name="T13" fmla="*/ 11055 h 259"/>
                  <a:gd name="T14" fmla="*/ 31037 w 272"/>
                  <a:gd name="T15" fmla="*/ 26277 h 259"/>
                  <a:gd name="T16" fmla="*/ 23653 w 272"/>
                  <a:gd name="T17" fmla="*/ 48017 h 259"/>
                  <a:gd name="T18" fmla="*/ 17491 w 272"/>
                  <a:gd name="T19" fmla="*/ 51404 h 259"/>
                  <a:gd name="T20" fmla="*/ 11970 w 272"/>
                  <a:gd name="T21" fmla="*/ 42268 h 259"/>
                  <a:gd name="T22" fmla="*/ 247 w 272"/>
                  <a:gd name="T23" fmla="*/ 38032 h 2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2" h="259">
                    <a:moveTo>
                      <a:pt x="0" y="159"/>
                    </a:moveTo>
                    <a:cubicBezTo>
                      <a:pt x="47" y="166"/>
                      <a:pt x="53" y="231"/>
                      <a:pt x="100" y="244"/>
                    </a:cubicBezTo>
                    <a:cubicBezTo>
                      <a:pt x="149" y="257"/>
                      <a:pt x="185" y="259"/>
                      <a:pt x="225" y="226"/>
                    </a:cubicBezTo>
                    <a:cubicBezTo>
                      <a:pt x="263" y="194"/>
                      <a:pt x="262" y="146"/>
                      <a:pt x="263" y="102"/>
                    </a:cubicBezTo>
                    <a:cubicBezTo>
                      <a:pt x="263" y="81"/>
                      <a:pt x="272" y="68"/>
                      <a:pt x="261" y="47"/>
                    </a:cubicBezTo>
                    <a:cubicBezTo>
                      <a:pt x="253" y="31"/>
                      <a:pt x="236" y="15"/>
                      <a:pt x="227" y="0"/>
                    </a:cubicBezTo>
                    <a:cubicBezTo>
                      <a:pt x="227" y="15"/>
                      <a:pt x="235" y="30"/>
                      <a:pt x="236" y="46"/>
                    </a:cubicBezTo>
                    <a:cubicBezTo>
                      <a:pt x="238" y="68"/>
                      <a:pt x="235" y="89"/>
                      <a:pt x="230" y="110"/>
                    </a:cubicBezTo>
                    <a:cubicBezTo>
                      <a:pt x="219" y="153"/>
                      <a:pt x="225" y="184"/>
                      <a:pt x="176" y="201"/>
                    </a:cubicBezTo>
                    <a:cubicBezTo>
                      <a:pt x="163" y="205"/>
                      <a:pt x="144" y="217"/>
                      <a:pt x="130" y="215"/>
                    </a:cubicBezTo>
                    <a:cubicBezTo>
                      <a:pt x="111" y="213"/>
                      <a:pt x="103" y="189"/>
                      <a:pt x="89" y="177"/>
                    </a:cubicBezTo>
                    <a:cubicBezTo>
                      <a:pt x="65" y="158"/>
                      <a:pt x="24" y="164"/>
                      <a:pt x="2" y="159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11" name="Freeform 2263">
                <a:extLst>
                  <a:ext uri="{FF2B5EF4-FFF2-40B4-BE49-F238E27FC236}">
                    <a16:creationId xmlns:a16="http://schemas.microsoft.com/office/drawing/2014/main" id="{6D0E2C12-F7A0-9A4F-8B44-207E52F7A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3004"/>
                <a:ext cx="399" cy="271"/>
              </a:xfrm>
              <a:custGeom>
                <a:avLst/>
                <a:gdLst>
                  <a:gd name="T0" fmla="*/ 767 w 231"/>
                  <a:gd name="T1" fmla="*/ 36202 h 147"/>
                  <a:gd name="T2" fmla="*/ 12853 w 231"/>
                  <a:gd name="T3" fmla="*/ 4137 h 147"/>
                  <a:gd name="T4" fmla="*/ 23121 w 231"/>
                  <a:gd name="T5" fmla="*/ 1442 h 147"/>
                  <a:gd name="T6" fmla="*/ 31600 w 231"/>
                  <a:gd name="T7" fmla="*/ 4900 h 147"/>
                  <a:gd name="T8" fmla="*/ 10913 w 231"/>
                  <a:gd name="T9" fmla="*/ 11351 h 147"/>
                  <a:gd name="T10" fmla="*/ 1325 w 231"/>
                  <a:gd name="T11" fmla="*/ 35243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" h="147">
                    <a:moveTo>
                      <a:pt x="6" y="147"/>
                    </a:moveTo>
                    <a:cubicBezTo>
                      <a:pt x="0" y="86"/>
                      <a:pt x="33" y="48"/>
                      <a:pt x="94" y="17"/>
                    </a:cubicBezTo>
                    <a:cubicBezTo>
                      <a:pt x="126" y="0"/>
                      <a:pt x="133" y="5"/>
                      <a:pt x="169" y="6"/>
                    </a:cubicBezTo>
                    <a:cubicBezTo>
                      <a:pt x="195" y="8"/>
                      <a:pt x="210" y="9"/>
                      <a:pt x="231" y="20"/>
                    </a:cubicBezTo>
                    <a:cubicBezTo>
                      <a:pt x="179" y="2"/>
                      <a:pt x="126" y="24"/>
                      <a:pt x="80" y="46"/>
                    </a:cubicBezTo>
                    <a:cubicBezTo>
                      <a:pt x="48" y="62"/>
                      <a:pt x="6" y="98"/>
                      <a:pt x="10" y="143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12" name="Freeform 2264">
                <a:extLst>
                  <a:ext uri="{FF2B5EF4-FFF2-40B4-BE49-F238E27FC236}">
                    <a16:creationId xmlns:a16="http://schemas.microsoft.com/office/drawing/2014/main" id="{036B1D56-A7C2-D443-AFBB-9182C649F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335"/>
                <a:ext cx="361" cy="232"/>
              </a:xfrm>
              <a:custGeom>
                <a:avLst/>
                <a:gdLst>
                  <a:gd name="T0" fmla="*/ 15454 w 209"/>
                  <a:gd name="T1" fmla="*/ 22185 h 126"/>
                  <a:gd name="T2" fmla="*/ 28626 w 209"/>
                  <a:gd name="T3" fmla="*/ 0 h 126"/>
                  <a:gd name="T4" fmla="*/ 16020 w 209"/>
                  <a:gd name="T5" fmla="*/ 25481 h 126"/>
                  <a:gd name="T6" fmla="*/ 0 w 209"/>
                  <a:gd name="T7" fmla="*/ 13633 h 126"/>
                  <a:gd name="T8" fmla="*/ 15454 w 209"/>
                  <a:gd name="T9" fmla="*/ 22185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9" h="126">
                    <a:moveTo>
                      <a:pt x="113" y="91"/>
                    </a:moveTo>
                    <a:cubicBezTo>
                      <a:pt x="181" y="68"/>
                      <a:pt x="204" y="26"/>
                      <a:pt x="209" y="0"/>
                    </a:cubicBezTo>
                    <a:cubicBezTo>
                      <a:pt x="204" y="57"/>
                      <a:pt x="187" y="85"/>
                      <a:pt x="117" y="105"/>
                    </a:cubicBezTo>
                    <a:cubicBezTo>
                      <a:pt x="46" y="126"/>
                      <a:pt x="19" y="91"/>
                      <a:pt x="0" y="56"/>
                    </a:cubicBezTo>
                    <a:cubicBezTo>
                      <a:pt x="24" y="78"/>
                      <a:pt x="61" y="107"/>
                      <a:pt x="113" y="91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13" name="Freeform 2265">
                <a:extLst>
                  <a:ext uri="{FF2B5EF4-FFF2-40B4-BE49-F238E27FC236}">
                    <a16:creationId xmlns:a16="http://schemas.microsoft.com/office/drawing/2014/main" id="{067BD837-2035-7C4D-BFBB-CD0121C82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3282"/>
                <a:ext cx="238" cy="323"/>
              </a:xfrm>
              <a:custGeom>
                <a:avLst/>
                <a:gdLst>
                  <a:gd name="T0" fmla="*/ 18595 w 138"/>
                  <a:gd name="T1" fmla="*/ 0 h 176"/>
                  <a:gd name="T2" fmla="*/ 0 w 138"/>
                  <a:gd name="T3" fmla="*/ 41575 h 176"/>
                  <a:gd name="T4" fmla="*/ 18595 w 138"/>
                  <a:gd name="T5" fmla="*/ 0 h 1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176">
                    <a:moveTo>
                      <a:pt x="138" y="0"/>
                    </a:moveTo>
                    <a:cubicBezTo>
                      <a:pt x="136" y="37"/>
                      <a:pt x="115" y="169"/>
                      <a:pt x="0" y="176"/>
                    </a:cubicBezTo>
                    <a:cubicBezTo>
                      <a:pt x="33" y="165"/>
                      <a:pt x="111" y="134"/>
                      <a:pt x="138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14" name="Freeform 2266">
                <a:extLst>
                  <a:ext uri="{FF2B5EF4-FFF2-40B4-BE49-F238E27FC236}">
                    <a16:creationId xmlns:a16="http://schemas.microsoft.com/office/drawing/2014/main" id="{11FF153E-22F8-2A4A-AC79-13A4124B6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3"/>
                <a:ext cx="746" cy="737"/>
              </a:xfrm>
              <a:custGeom>
                <a:avLst/>
                <a:gdLst>
                  <a:gd name="T0" fmla="*/ 15758 w 432"/>
                  <a:gd name="T1" fmla="*/ 10063 h 401"/>
                  <a:gd name="T2" fmla="*/ 2473 w 432"/>
                  <a:gd name="T3" fmla="*/ 56539 h 401"/>
                  <a:gd name="T4" fmla="*/ 32321 w 432"/>
                  <a:gd name="T5" fmla="*/ 94507 h 401"/>
                  <a:gd name="T6" fmla="*/ 53113 w 432"/>
                  <a:gd name="T7" fmla="*/ 78286 h 401"/>
                  <a:gd name="T8" fmla="*/ 58602 w 432"/>
                  <a:gd name="T9" fmla="*/ 41943 h 401"/>
                  <a:gd name="T10" fmla="*/ 25138 w 432"/>
                  <a:gd name="T11" fmla="*/ 5104 h 401"/>
                  <a:gd name="T12" fmla="*/ 15758 w 432"/>
                  <a:gd name="T13" fmla="*/ 10063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1">
                    <a:moveTo>
                      <a:pt x="115" y="42"/>
                    </a:moveTo>
                    <a:cubicBezTo>
                      <a:pt x="44" y="73"/>
                      <a:pt x="0" y="168"/>
                      <a:pt x="18" y="236"/>
                    </a:cubicBezTo>
                    <a:cubicBezTo>
                      <a:pt x="41" y="323"/>
                      <a:pt x="153" y="387"/>
                      <a:pt x="237" y="395"/>
                    </a:cubicBezTo>
                    <a:cubicBezTo>
                      <a:pt x="302" y="401"/>
                      <a:pt x="351" y="383"/>
                      <a:pt x="389" y="327"/>
                    </a:cubicBezTo>
                    <a:cubicBezTo>
                      <a:pt x="419" y="283"/>
                      <a:pt x="432" y="229"/>
                      <a:pt x="429" y="175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7"/>
                      <a:pt x="139" y="32"/>
                      <a:pt x="115" y="42"/>
                    </a:cubicBezTo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15" name="Freeform 2267">
                <a:extLst>
                  <a:ext uri="{FF2B5EF4-FFF2-40B4-BE49-F238E27FC236}">
                    <a16:creationId xmlns:a16="http://schemas.microsoft.com/office/drawing/2014/main" id="{B450A602-9003-4740-9DB3-00EAAE309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16" name="Oval 2268">
                <a:extLst>
                  <a:ext uri="{FF2B5EF4-FFF2-40B4-BE49-F238E27FC236}">
                    <a16:creationId xmlns:a16="http://schemas.microsoft.com/office/drawing/2014/main" id="{251AA950-F6EE-0E42-89D5-29CADCEB4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3006"/>
                <a:ext cx="57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17" name="Oval 2269">
                <a:extLst>
                  <a:ext uri="{FF2B5EF4-FFF2-40B4-BE49-F238E27FC236}">
                    <a16:creationId xmlns:a16="http://schemas.microsoft.com/office/drawing/2014/main" id="{30273202-00CE-084F-9A78-4B0E4CEAD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" y="3003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18" name="Oval 2270">
                <a:extLst>
                  <a:ext uri="{FF2B5EF4-FFF2-40B4-BE49-F238E27FC236}">
                    <a16:creationId xmlns:a16="http://schemas.microsoft.com/office/drawing/2014/main" id="{AE36E7CA-CEF9-A34F-87C5-9AD12D1F6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3049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705" name="ZoneTexte 714">
              <a:extLst>
                <a:ext uri="{FF2B5EF4-FFF2-40B4-BE49-F238E27FC236}">
                  <a16:creationId xmlns:a16="http://schemas.microsoft.com/office/drawing/2014/main" id="{3CA1F03D-1FBB-854B-85BB-8921489BF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2644" y="3842950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LBi</a:t>
              </a:r>
              <a:endParaRPr lang="en-US" altLang="fr-FR" sz="1200"/>
            </a:p>
          </p:txBody>
        </p:sp>
      </p:grpSp>
      <p:grpSp>
        <p:nvGrpSpPr>
          <p:cNvPr id="28683" name="Groupe 19">
            <a:extLst>
              <a:ext uri="{FF2B5EF4-FFF2-40B4-BE49-F238E27FC236}">
                <a16:creationId xmlns:a16="http://schemas.microsoft.com/office/drawing/2014/main" id="{C19800B4-7B55-9745-8024-FDF0D9F6EA5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28702" name="Image 20">
              <a:extLst>
                <a:ext uri="{FF2B5EF4-FFF2-40B4-BE49-F238E27FC236}">
                  <a16:creationId xmlns:a16="http://schemas.microsoft.com/office/drawing/2014/main" id="{26151AA6-B271-524F-A803-72D53B4DD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E1C7215F-DBEE-C742-9AAC-10071EB0CBA2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pic>
        <p:nvPicPr>
          <p:cNvPr id="28684" name="Image 6">
            <a:extLst>
              <a:ext uri="{FF2B5EF4-FFF2-40B4-BE49-F238E27FC236}">
                <a16:creationId xmlns:a16="http://schemas.microsoft.com/office/drawing/2014/main" id="{E17C557F-C9D5-A34D-B5DF-267C85593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993775"/>
            <a:ext cx="391477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1E75AC-194A-4742-AE76-BD63BA14B34C}"/>
              </a:ext>
            </a:extLst>
          </p:cNvPr>
          <p:cNvSpPr/>
          <p:nvPr/>
        </p:nvSpPr>
        <p:spPr>
          <a:xfrm>
            <a:off x="8228013" y="2482850"/>
            <a:ext cx="536575" cy="4651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361" name="TextBox 47">
            <a:extLst>
              <a:ext uri="{FF2B5EF4-FFF2-40B4-BE49-F238E27FC236}">
                <a16:creationId xmlns:a16="http://schemas.microsoft.com/office/drawing/2014/main" id="{4BE01DA8-883E-DD46-B1D2-E271EE287F62}"/>
              </a:ext>
            </a:extLst>
          </p:cNvPr>
          <p:cNvSpPr txBox="1"/>
          <p:nvPr/>
        </p:nvSpPr>
        <p:spPr>
          <a:xfrm>
            <a:off x="4557713" y="3851275"/>
            <a:ext cx="4489900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dirty="0" err="1"/>
              <a:t>Late</a:t>
            </a:r>
            <a:r>
              <a:rPr lang="fr-FR" dirty="0"/>
              <a:t> </a:t>
            </a:r>
            <a:r>
              <a:rPr lang="fr-FR" dirty="0" err="1"/>
              <a:t>infected</a:t>
            </a:r>
            <a:r>
              <a:rPr lang="fr-FR" dirty="0"/>
              <a:t> </a:t>
            </a:r>
            <a:r>
              <a:rPr lang="fr-FR" dirty="0" err="1"/>
              <a:t>fish</a:t>
            </a:r>
            <a:r>
              <a:rPr lang="fr-FR" dirty="0"/>
              <a:t>: </a:t>
            </a:r>
            <a:r>
              <a:rPr lang="en-US" dirty="0"/>
              <a:t>concept of “trained” innate immunity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But a series of bacterial infections lowered the beneficial effect provided by the primary infection on innate immune responses weakening of organism?</a:t>
            </a:r>
            <a:endParaRPr lang="fr-FR" dirty="0"/>
          </a:p>
        </p:txBody>
      </p:sp>
      <p:grpSp>
        <p:nvGrpSpPr>
          <p:cNvPr id="28687" name="Groupe 5">
            <a:extLst>
              <a:ext uri="{FF2B5EF4-FFF2-40B4-BE49-F238E27FC236}">
                <a16:creationId xmlns:a16="http://schemas.microsoft.com/office/drawing/2014/main" id="{2B17B051-E973-2D4E-A29B-D2B489010A39}"/>
              </a:ext>
            </a:extLst>
          </p:cNvPr>
          <p:cNvGrpSpPr>
            <a:grpSpLocks/>
          </p:cNvGrpSpPr>
          <p:nvPr/>
        </p:nvGrpSpPr>
        <p:grpSpPr bwMode="auto">
          <a:xfrm>
            <a:off x="2786063" y="712788"/>
            <a:ext cx="1985962" cy="865187"/>
            <a:chOff x="5106988" y="739775"/>
            <a:chExt cx="1986388" cy="865189"/>
          </a:xfrm>
        </p:grpSpPr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0BF1142F-8D77-D14D-A15A-C1D4C2FCC6EF}"/>
                </a:ext>
              </a:extLst>
            </p:cNvPr>
            <p:cNvSpPr/>
            <p:nvPr/>
          </p:nvSpPr>
          <p:spPr>
            <a:xfrm>
              <a:off x="5106988" y="765175"/>
              <a:ext cx="1894293" cy="8397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28697" name="Group 9">
              <a:extLst>
                <a:ext uri="{FF2B5EF4-FFF2-40B4-BE49-F238E27FC236}">
                  <a16:creationId xmlns:a16="http://schemas.microsoft.com/office/drawing/2014/main" id="{DE5017C6-5918-0D4C-B358-CFC2355768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9066" y="923926"/>
              <a:ext cx="622300" cy="681038"/>
              <a:chOff x="5212314" y="970998"/>
              <a:chExt cx="623447" cy="681658"/>
            </a:xfrm>
          </p:grpSpPr>
          <p:pic>
            <p:nvPicPr>
              <p:cNvPr id="28700" name="Picture 2" descr="Résultat de recherche d'images pour &quot;bacteria cartoon&quot;">
                <a:extLst>
                  <a:ext uri="{FF2B5EF4-FFF2-40B4-BE49-F238E27FC236}">
                    <a16:creationId xmlns:a16="http://schemas.microsoft.com/office/drawing/2014/main" id="{2B62CF08-8D59-274B-98C1-3D9E3C74B4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2314" y="970998"/>
                <a:ext cx="623447" cy="681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2" name="Flowchart: Merge 283">
                <a:extLst>
                  <a:ext uri="{FF2B5EF4-FFF2-40B4-BE49-F238E27FC236}">
                    <a16:creationId xmlns:a16="http://schemas.microsoft.com/office/drawing/2014/main" id="{8CA0E03B-6B29-0143-A6B2-A3F2594AE98D}"/>
                  </a:ext>
                </a:extLst>
              </p:cNvPr>
              <p:cNvSpPr/>
              <p:nvPr/>
            </p:nvSpPr>
            <p:spPr>
              <a:xfrm>
                <a:off x="5435038" y="1388890"/>
                <a:ext cx="152714" cy="131883"/>
              </a:xfrm>
              <a:prstGeom prst="flowChartMerg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28698" name="TextBox 23">
              <a:extLst>
                <a:ext uri="{FF2B5EF4-FFF2-40B4-BE49-F238E27FC236}">
                  <a16:creationId xmlns:a16="http://schemas.microsoft.com/office/drawing/2014/main" id="{31984C81-FC17-EF4B-ACBD-0C5BCAF77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8600" y="739775"/>
              <a:ext cx="9477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1400"/>
                <a:t>Pathogens</a:t>
              </a:r>
              <a:endParaRPr lang="fr-FR" altLang="fr-FR" sz="1600"/>
            </a:p>
          </p:txBody>
        </p:sp>
        <p:sp>
          <p:nvSpPr>
            <p:cNvPr id="28699" name="ZoneTexte 243">
              <a:extLst>
                <a:ext uri="{FF2B5EF4-FFF2-40B4-BE49-F238E27FC236}">
                  <a16:creationId xmlns:a16="http://schemas.microsoft.com/office/drawing/2014/main" id="{92F6B9C2-CCA7-1C47-950E-70829758D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74" y="1023376"/>
              <a:ext cx="14228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400" i="1"/>
                <a:t>A. salmonicida achromongenes</a:t>
              </a:r>
            </a:p>
          </p:txBody>
        </p:sp>
      </p:grpSp>
      <p:sp>
        <p:nvSpPr>
          <p:cNvPr id="245" name="Rounded Rectangle 278">
            <a:extLst>
              <a:ext uri="{FF2B5EF4-FFF2-40B4-BE49-F238E27FC236}">
                <a16:creationId xmlns:a16="http://schemas.microsoft.com/office/drawing/2014/main" id="{169120E6-680A-6C4A-A2DE-D4E260433176}"/>
              </a:ext>
            </a:extLst>
          </p:cNvPr>
          <p:cNvSpPr/>
          <p:nvPr/>
        </p:nvSpPr>
        <p:spPr>
          <a:xfrm>
            <a:off x="2668588" y="4237038"/>
            <a:ext cx="16589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Inflammatory reaction</a:t>
            </a:r>
          </a:p>
        </p:txBody>
      </p:sp>
      <p:sp>
        <p:nvSpPr>
          <p:cNvPr id="246" name="TextBox 352">
            <a:extLst>
              <a:ext uri="{FF2B5EF4-FFF2-40B4-BE49-F238E27FC236}">
                <a16:creationId xmlns:a16="http://schemas.microsoft.com/office/drawing/2014/main" id="{42DBCACC-86C6-6648-87F3-3EC57F116F14}"/>
              </a:ext>
            </a:extLst>
          </p:cNvPr>
          <p:cNvSpPr txBox="1"/>
          <p:nvPr/>
        </p:nvSpPr>
        <p:spPr>
          <a:xfrm>
            <a:off x="2559050" y="5245100"/>
            <a:ext cx="674688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i="1" dirty="0"/>
              <a:t>Il-6</a:t>
            </a:r>
          </a:p>
          <a:p>
            <a:pPr>
              <a:defRPr/>
            </a:pPr>
            <a:r>
              <a:rPr lang="fr-FR" sz="1400" i="1" dirty="0" err="1"/>
              <a:t>Tgf</a:t>
            </a:r>
            <a:r>
              <a:rPr lang="fr-FR" sz="1400" i="1" dirty="0"/>
              <a:t>-</a:t>
            </a:r>
            <a:r>
              <a:rPr lang="el-GR" sz="1400" i="1" dirty="0"/>
              <a:t>β</a:t>
            </a:r>
            <a:endParaRPr lang="fr-FR" sz="1400" i="1" dirty="0"/>
          </a:p>
        </p:txBody>
      </p:sp>
      <p:cxnSp>
        <p:nvCxnSpPr>
          <p:cNvPr id="247" name="Connecteur droit avec flèche 246">
            <a:extLst>
              <a:ext uri="{FF2B5EF4-FFF2-40B4-BE49-F238E27FC236}">
                <a16:creationId xmlns:a16="http://schemas.microsoft.com/office/drawing/2014/main" id="{53B3032A-EC12-2B4D-A919-ADB98044AC08}"/>
              </a:ext>
            </a:extLst>
          </p:cNvPr>
          <p:cNvCxnSpPr/>
          <p:nvPr/>
        </p:nvCxnSpPr>
        <p:spPr>
          <a:xfrm flipV="1">
            <a:off x="1666875" y="5238750"/>
            <a:ext cx="111125" cy="1031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avec flèche 247">
            <a:extLst>
              <a:ext uri="{FF2B5EF4-FFF2-40B4-BE49-F238E27FC236}">
                <a16:creationId xmlns:a16="http://schemas.microsoft.com/office/drawing/2014/main" id="{1EB402F5-5C83-B242-8385-89CB742D8B12}"/>
              </a:ext>
            </a:extLst>
          </p:cNvPr>
          <p:cNvCxnSpPr/>
          <p:nvPr/>
        </p:nvCxnSpPr>
        <p:spPr>
          <a:xfrm flipV="1">
            <a:off x="2025650" y="5503863"/>
            <a:ext cx="111125" cy="1031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avec flèche 248">
            <a:extLst>
              <a:ext uri="{FF2B5EF4-FFF2-40B4-BE49-F238E27FC236}">
                <a16:creationId xmlns:a16="http://schemas.microsoft.com/office/drawing/2014/main" id="{F891C1F8-7DDA-DE4D-8335-186227C59794}"/>
              </a:ext>
            </a:extLst>
          </p:cNvPr>
          <p:cNvCxnSpPr/>
          <p:nvPr/>
        </p:nvCxnSpPr>
        <p:spPr>
          <a:xfrm flipV="1">
            <a:off x="2955925" y="5330825"/>
            <a:ext cx="111125" cy="1031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avec flèche 249">
            <a:extLst>
              <a:ext uri="{FF2B5EF4-FFF2-40B4-BE49-F238E27FC236}">
                <a16:creationId xmlns:a16="http://schemas.microsoft.com/office/drawing/2014/main" id="{76E999B7-81F1-F442-A54B-C41B910E6C5B}"/>
              </a:ext>
            </a:extLst>
          </p:cNvPr>
          <p:cNvCxnSpPr/>
          <p:nvPr/>
        </p:nvCxnSpPr>
        <p:spPr>
          <a:xfrm>
            <a:off x="3052763" y="5583238"/>
            <a:ext cx="115887" cy="1063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Rectangle 254">
            <a:extLst>
              <a:ext uri="{FF2B5EF4-FFF2-40B4-BE49-F238E27FC236}">
                <a16:creationId xmlns:a16="http://schemas.microsoft.com/office/drawing/2014/main" id="{B6C55EE0-20F5-BB41-867F-7861709AF381}"/>
              </a:ext>
            </a:extLst>
          </p:cNvPr>
          <p:cNvSpPr/>
          <p:nvPr/>
        </p:nvSpPr>
        <p:spPr>
          <a:xfrm>
            <a:off x="19050" y="-49213"/>
            <a:ext cx="3616325" cy="595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-home message</a:t>
            </a:r>
          </a:p>
        </p:txBody>
      </p:sp>
      <p:sp>
        <p:nvSpPr>
          <p:cNvPr id="256" name="ZoneTexte 255">
            <a:extLst>
              <a:ext uri="{FF2B5EF4-FFF2-40B4-BE49-F238E27FC236}">
                <a16:creationId xmlns:a16="http://schemas.microsoft.com/office/drawing/2014/main" id="{B316958C-7F4A-AF4C-9316-595B2FF0C62A}"/>
              </a:ext>
            </a:extLst>
          </p:cNvPr>
          <p:cNvSpPr txBox="1"/>
          <p:nvPr/>
        </p:nvSpPr>
        <p:spPr>
          <a:xfrm>
            <a:off x="8702675" y="6529388"/>
            <a:ext cx="417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F1142F-8D77-D14D-A15A-C1D4C2FCC6EF}"/>
              </a:ext>
            </a:extLst>
          </p:cNvPr>
          <p:cNvSpPr/>
          <p:nvPr/>
        </p:nvSpPr>
        <p:spPr>
          <a:xfrm>
            <a:off x="5106988" y="765175"/>
            <a:ext cx="1425575" cy="839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8BF44D-EED5-1C43-9783-D95F8A682882}"/>
              </a:ext>
            </a:extLst>
          </p:cNvPr>
          <p:cNvSpPr txBox="1"/>
          <p:nvPr/>
        </p:nvSpPr>
        <p:spPr>
          <a:xfrm>
            <a:off x="6999288" y="731838"/>
            <a:ext cx="2006600" cy="369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Adaptive </a:t>
            </a:r>
            <a:r>
              <a:rPr lang="fr-B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immunity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699" name="Groupe 51">
            <a:extLst>
              <a:ext uri="{FF2B5EF4-FFF2-40B4-BE49-F238E27FC236}">
                <a16:creationId xmlns:a16="http://schemas.microsoft.com/office/drawing/2014/main" id="{6119BD99-50F6-3B47-B84F-C5374EF7F01B}"/>
              </a:ext>
            </a:extLst>
          </p:cNvPr>
          <p:cNvGrpSpPr>
            <a:grpSpLocks/>
          </p:cNvGrpSpPr>
          <p:nvPr/>
        </p:nvGrpSpPr>
        <p:grpSpPr bwMode="auto">
          <a:xfrm>
            <a:off x="8142288" y="2576513"/>
            <a:ext cx="504825" cy="498475"/>
            <a:chOff x="8039100" y="3732213"/>
            <a:chExt cx="504825" cy="498475"/>
          </a:xfrm>
        </p:grpSpPr>
        <p:grpSp>
          <p:nvGrpSpPr>
            <p:cNvPr id="29803" name="Group 2257">
              <a:extLst>
                <a:ext uri="{FF2B5EF4-FFF2-40B4-BE49-F238E27FC236}">
                  <a16:creationId xmlns:a16="http://schemas.microsoft.com/office/drawing/2014/main" id="{285CE4BA-2D05-E04A-B992-6F7C69A251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9100" y="3732213"/>
              <a:ext cx="504825" cy="498475"/>
              <a:chOff x="4250" y="2903"/>
              <a:chExt cx="746" cy="737"/>
            </a:xfrm>
          </p:grpSpPr>
          <p:sp>
            <p:nvSpPr>
              <p:cNvPr id="29805" name="Freeform 2258">
                <a:extLst>
                  <a:ext uri="{FF2B5EF4-FFF2-40B4-BE49-F238E27FC236}">
                    <a16:creationId xmlns:a16="http://schemas.microsoft.com/office/drawing/2014/main" id="{B881C8F0-970B-134A-A6E8-54E94BC77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5"/>
                <a:ext cx="746" cy="735"/>
              </a:xfrm>
              <a:custGeom>
                <a:avLst/>
                <a:gdLst>
                  <a:gd name="T0" fmla="*/ 15758 w 432"/>
                  <a:gd name="T1" fmla="*/ 9978 h 400"/>
                  <a:gd name="T2" fmla="*/ 2473 w 432"/>
                  <a:gd name="T3" fmla="*/ 56160 h 400"/>
                  <a:gd name="T4" fmla="*/ 32321 w 432"/>
                  <a:gd name="T5" fmla="*/ 94073 h 400"/>
                  <a:gd name="T6" fmla="*/ 53113 w 432"/>
                  <a:gd name="T7" fmla="*/ 78094 h 400"/>
                  <a:gd name="T8" fmla="*/ 58602 w 432"/>
                  <a:gd name="T9" fmla="*/ 41573 h 400"/>
                  <a:gd name="T10" fmla="*/ 25138 w 432"/>
                  <a:gd name="T11" fmla="*/ 5095 h 400"/>
                  <a:gd name="T12" fmla="*/ 15758 w 432"/>
                  <a:gd name="T13" fmla="*/ 9978 h 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0">
                    <a:moveTo>
                      <a:pt x="115" y="42"/>
                    </a:moveTo>
                    <a:cubicBezTo>
                      <a:pt x="45" y="72"/>
                      <a:pt x="0" y="168"/>
                      <a:pt x="18" y="235"/>
                    </a:cubicBezTo>
                    <a:cubicBezTo>
                      <a:pt x="41" y="322"/>
                      <a:pt x="153" y="386"/>
                      <a:pt x="237" y="394"/>
                    </a:cubicBezTo>
                    <a:cubicBezTo>
                      <a:pt x="302" y="400"/>
                      <a:pt x="351" y="383"/>
                      <a:pt x="389" y="327"/>
                    </a:cubicBezTo>
                    <a:cubicBezTo>
                      <a:pt x="419" y="282"/>
                      <a:pt x="432" y="228"/>
                      <a:pt x="429" y="174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6"/>
                      <a:pt x="139" y="32"/>
                      <a:pt x="115" y="42"/>
                    </a:cubicBezTo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06" name="Freeform 2259">
                <a:extLst>
                  <a:ext uri="{FF2B5EF4-FFF2-40B4-BE49-F238E27FC236}">
                    <a16:creationId xmlns:a16="http://schemas.microsoft.com/office/drawing/2014/main" id="{F307BE6B-FEC0-4244-8DD2-A339F917E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07" name="Freeform 2260">
                <a:extLst>
                  <a:ext uri="{FF2B5EF4-FFF2-40B4-BE49-F238E27FC236}">
                    <a16:creationId xmlns:a16="http://schemas.microsoft.com/office/drawing/2014/main" id="{93D1FF15-C0D8-7649-AFE7-2F09936EE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2951"/>
                <a:ext cx="513" cy="632"/>
              </a:xfrm>
              <a:custGeom>
                <a:avLst/>
                <a:gdLst>
                  <a:gd name="T0" fmla="*/ 4487 w 297"/>
                  <a:gd name="T1" fmla="*/ 50722 h 344"/>
                  <a:gd name="T2" fmla="*/ 16787 w 297"/>
                  <a:gd name="T3" fmla="*/ 8030 h 344"/>
                  <a:gd name="T4" fmla="*/ 25410 w 297"/>
                  <a:gd name="T5" fmla="*/ 3391 h 344"/>
                  <a:gd name="T6" fmla="*/ 40634 w 297"/>
                  <a:gd name="T7" fmla="*/ 5080 h 344"/>
                  <a:gd name="T8" fmla="*/ 23403 w 297"/>
                  <a:gd name="T9" fmla="*/ 1971 h 344"/>
                  <a:gd name="T10" fmla="*/ 14687 w 297"/>
                  <a:gd name="T11" fmla="*/ 6653 h 344"/>
                  <a:gd name="T12" fmla="*/ 2289 w 297"/>
                  <a:gd name="T13" fmla="*/ 49300 h 344"/>
                  <a:gd name="T14" fmla="*/ 23121 w 297"/>
                  <a:gd name="T15" fmla="*/ 82031 h 344"/>
                  <a:gd name="T16" fmla="*/ 4487 w 297"/>
                  <a:gd name="T17" fmla="*/ 50722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7" h="344">
                    <a:moveTo>
                      <a:pt x="33" y="213"/>
                    </a:moveTo>
                    <a:cubicBezTo>
                      <a:pt x="16" y="150"/>
                      <a:pt x="57" y="62"/>
                      <a:pt x="123" y="34"/>
                    </a:cubicBezTo>
                    <a:cubicBezTo>
                      <a:pt x="144" y="24"/>
                      <a:pt x="162" y="19"/>
                      <a:pt x="186" y="14"/>
                    </a:cubicBezTo>
                    <a:cubicBezTo>
                      <a:pt x="222" y="7"/>
                      <a:pt x="261" y="9"/>
                      <a:pt x="297" y="21"/>
                    </a:cubicBezTo>
                    <a:cubicBezTo>
                      <a:pt x="257" y="4"/>
                      <a:pt x="212" y="0"/>
                      <a:pt x="171" y="8"/>
                    </a:cubicBezTo>
                    <a:cubicBezTo>
                      <a:pt x="146" y="13"/>
                      <a:pt x="129" y="19"/>
                      <a:pt x="107" y="28"/>
                    </a:cubicBezTo>
                    <a:cubicBezTo>
                      <a:pt x="41" y="56"/>
                      <a:pt x="0" y="145"/>
                      <a:pt x="17" y="207"/>
                    </a:cubicBezTo>
                    <a:cubicBezTo>
                      <a:pt x="34" y="271"/>
                      <a:pt x="102" y="322"/>
                      <a:pt x="169" y="344"/>
                    </a:cubicBezTo>
                    <a:cubicBezTo>
                      <a:pt x="108" y="319"/>
                      <a:pt x="48" y="272"/>
                      <a:pt x="33" y="213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08" name="Freeform 2261">
                <a:extLst>
                  <a:ext uri="{FF2B5EF4-FFF2-40B4-BE49-F238E27FC236}">
                    <a16:creationId xmlns:a16="http://schemas.microsoft.com/office/drawing/2014/main" id="{AA96448E-340C-A842-BBD1-A604F8A54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3014"/>
                <a:ext cx="541" cy="604"/>
              </a:xfrm>
              <a:custGeom>
                <a:avLst/>
                <a:gdLst>
                  <a:gd name="T0" fmla="*/ 42689 w 313"/>
                  <a:gd name="T1" fmla="*/ 27991 h 329"/>
                  <a:gd name="T2" fmla="*/ 32149 w 313"/>
                  <a:gd name="T3" fmla="*/ 0 h 329"/>
                  <a:gd name="T4" fmla="*/ 40236 w 313"/>
                  <a:gd name="T5" fmla="*/ 25153 h 329"/>
                  <a:gd name="T6" fmla="*/ 35111 w 313"/>
                  <a:gd name="T7" fmla="*/ 58955 h 329"/>
                  <a:gd name="T8" fmla="*/ 15708 w 313"/>
                  <a:gd name="T9" fmla="*/ 73657 h 329"/>
                  <a:gd name="T10" fmla="*/ 0 w 313"/>
                  <a:gd name="T11" fmla="*/ 64253 h 329"/>
                  <a:gd name="T12" fmla="*/ 18021 w 313"/>
                  <a:gd name="T13" fmla="*/ 76543 h 329"/>
                  <a:gd name="T14" fmla="*/ 37407 w 313"/>
                  <a:gd name="T15" fmla="*/ 61560 h 329"/>
                  <a:gd name="T16" fmla="*/ 42689 w 313"/>
                  <a:gd name="T17" fmla="*/ 27991 h 3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3" h="329">
                    <a:moveTo>
                      <a:pt x="310" y="118"/>
                    </a:moveTo>
                    <a:cubicBezTo>
                      <a:pt x="306" y="64"/>
                      <a:pt x="275" y="24"/>
                      <a:pt x="234" y="0"/>
                    </a:cubicBezTo>
                    <a:cubicBezTo>
                      <a:pt x="266" y="25"/>
                      <a:pt x="289" y="60"/>
                      <a:pt x="292" y="106"/>
                    </a:cubicBezTo>
                    <a:cubicBezTo>
                      <a:pt x="295" y="157"/>
                      <a:pt x="283" y="207"/>
                      <a:pt x="255" y="249"/>
                    </a:cubicBezTo>
                    <a:cubicBezTo>
                      <a:pt x="220" y="301"/>
                      <a:pt x="174" y="317"/>
                      <a:pt x="114" y="311"/>
                    </a:cubicBezTo>
                    <a:cubicBezTo>
                      <a:pt x="78" y="308"/>
                      <a:pt x="36" y="294"/>
                      <a:pt x="0" y="271"/>
                    </a:cubicBezTo>
                    <a:cubicBezTo>
                      <a:pt x="40" y="300"/>
                      <a:pt x="89" y="319"/>
                      <a:pt x="131" y="323"/>
                    </a:cubicBezTo>
                    <a:cubicBezTo>
                      <a:pt x="192" y="329"/>
                      <a:pt x="237" y="312"/>
                      <a:pt x="272" y="260"/>
                    </a:cubicBezTo>
                    <a:cubicBezTo>
                      <a:pt x="300" y="218"/>
                      <a:pt x="313" y="168"/>
                      <a:pt x="310" y="11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09" name="Freeform 2262">
                <a:extLst>
                  <a:ext uri="{FF2B5EF4-FFF2-40B4-BE49-F238E27FC236}">
                    <a16:creationId xmlns:a16="http://schemas.microsoft.com/office/drawing/2014/main" id="{E3DE309A-7B33-3F40-8042-3782FE859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3072"/>
                <a:ext cx="469" cy="476"/>
              </a:xfrm>
              <a:custGeom>
                <a:avLst/>
                <a:gdLst>
                  <a:gd name="T0" fmla="*/ 0 w 272"/>
                  <a:gd name="T1" fmla="*/ 38032 h 259"/>
                  <a:gd name="T2" fmla="*/ 13461 w 272"/>
                  <a:gd name="T3" fmla="*/ 58309 h 259"/>
                  <a:gd name="T4" fmla="*/ 30328 w 272"/>
                  <a:gd name="T5" fmla="*/ 54032 h 259"/>
                  <a:gd name="T6" fmla="*/ 35404 w 272"/>
                  <a:gd name="T7" fmla="*/ 24370 h 259"/>
                  <a:gd name="T8" fmla="*/ 35163 w 272"/>
                  <a:gd name="T9" fmla="*/ 11180 h 259"/>
                  <a:gd name="T10" fmla="*/ 30537 w 272"/>
                  <a:gd name="T11" fmla="*/ 0 h 259"/>
                  <a:gd name="T12" fmla="*/ 31794 w 272"/>
                  <a:gd name="T13" fmla="*/ 11055 h 259"/>
                  <a:gd name="T14" fmla="*/ 31037 w 272"/>
                  <a:gd name="T15" fmla="*/ 26277 h 259"/>
                  <a:gd name="T16" fmla="*/ 23653 w 272"/>
                  <a:gd name="T17" fmla="*/ 48017 h 259"/>
                  <a:gd name="T18" fmla="*/ 17491 w 272"/>
                  <a:gd name="T19" fmla="*/ 51404 h 259"/>
                  <a:gd name="T20" fmla="*/ 11970 w 272"/>
                  <a:gd name="T21" fmla="*/ 42268 h 259"/>
                  <a:gd name="T22" fmla="*/ 247 w 272"/>
                  <a:gd name="T23" fmla="*/ 38032 h 2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2" h="259">
                    <a:moveTo>
                      <a:pt x="0" y="159"/>
                    </a:moveTo>
                    <a:cubicBezTo>
                      <a:pt x="47" y="166"/>
                      <a:pt x="53" y="231"/>
                      <a:pt x="100" y="244"/>
                    </a:cubicBezTo>
                    <a:cubicBezTo>
                      <a:pt x="149" y="257"/>
                      <a:pt x="185" y="259"/>
                      <a:pt x="225" y="226"/>
                    </a:cubicBezTo>
                    <a:cubicBezTo>
                      <a:pt x="263" y="194"/>
                      <a:pt x="262" y="146"/>
                      <a:pt x="263" y="102"/>
                    </a:cubicBezTo>
                    <a:cubicBezTo>
                      <a:pt x="263" y="81"/>
                      <a:pt x="272" y="68"/>
                      <a:pt x="261" y="47"/>
                    </a:cubicBezTo>
                    <a:cubicBezTo>
                      <a:pt x="253" y="31"/>
                      <a:pt x="236" y="15"/>
                      <a:pt x="227" y="0"/>
                    </a:cubicBezTo>
                    <a:cubicBezTo>
                      <a:pt x="227" y="15"/>
                      <a:pt x="235" y="30"/>
                      <a:pt x="236" y="46"/>
                    </a:cubicBezTo>
                    <a:cubicBezTo>
                      <a:pt x="238" y="68"/>
                      <a:pt x="235" y="89"/>
                      <a:pt x="230" y="110"/>
                    </a:cubicBezTo>
                    <a:cubicBezTo>
                      <a:pt x="219" y="153"/>
                      <a:pt x="225" y="184"/>
                      <a:pt x="176" y="201"/>
                    </a:cubicBezTo>
                    <a:cubicBezTo>
                      <a:pt x="163" y="205"/>
                      <a:pt x="144" y="217"/>
                      <a:pt x="130" y="215"/>
                    </a:cubicBezTo>
                    <a:cubicBezTo>
                      <a:pt x="111" y="213"/>
                      <a:pt x="103" y="189"/>
                      <a:pt x="89" y="177"/>
                    </a:cubicBezTo>
                    <a:cubicBezTo>
                      <a:pt x="65" y="158"/>
                      <a:pt x="24" y="164"/>
                      <a:pt x="2" y="159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10" name="Freeform 2263">
                <a:extLst>
                  <a:ext uri="{FF2B5EF4-FFF2-40B4-BE49-F238E27FC236}">
                    <a16:creationId xmlns:a16="http://schemas.microsoft.com/office/drawing/2014/main" id="{48BD83C6-2E16-7E44-B6F2-6BF46ABFE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3004"/>
                <a:ext cx="399" cy="271"/>
              </a:xfrm>
              <a:custGeom>
                <a:avLst/>
                <a:gdLst>
                  <a:gd name="T0" fmla="*/ 767 w 231"/>
                  <a:gd name="T1" fmla="*/ 36202 h 147"/>
                  <a:gd name="T2" fmla="*/ 12853 w 231"/>
                  <a:gd name="T3" fmla="*/ 4137 h 147"/>
                  <a:gd name="T4" fmla="*/ 23121 w 231"/>
                  <a:gd name="T5" fmla="*/ 1442 h 147"/>
                  <a:gd name="T6" fmla="*/ 31600 w 231"/>
                  <a:gd name="T7" fmla="*/ 4900 h 147"/>
                  <a:gd name="T8" fmla="*/ 10913 w 231"/>
                  <a:gd name="T9" fmla="*/ 11351 h 147"/>
                  <a:gd name="T10" fmla="*/ 1325 w 231"/>
                  <a:gd name="T11" fmla="*/ 35243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" h="147">
                    <a:moveTo>
                      <a:pt x="6" y="147"/>
                    </a:moveTo>
                    <a:cubicBezTo>
                      <a:pt x="0" y="86"/>
                      <a:pt x="33" y="48"/>
                      <a:pt x="94" y="17"/>
                    </a:cubicBezTo>
                    <a:cubicBezTo>
                      <a:pt x="126" y="0"/>
                      <a:pt x="133" y="5"/>
                      <a:pt x="169" y="6"/>
                    </a:cubicBezTo>
                    <a:cubicBezTo>
                      <a:pt x="195" y="8"/>
                      <a:pt x="210" y="9"/>
                      <a:pt x="231" y="20"/>
                    </a:cubicBezTo>
                    <a:cubicBezTo>
                      <a:pt x="179" y="2"/>
                      <a:pt x="126" y="24"/>
                      <a:pt x="80" y="46"/>
                    </a:cubicBezTo>
                    <a:cubicBezTo>
                      <a:pt x="48" y="62"/>
                      <a:pt x="6" y="98"/>
                      <a:pt x="10" y="143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11" name="Freeform 2264">
                <a:extLst>
                  <a:ext uri="{FF2B5EF4-FFF2-40B4-BE49-F238E27FC236}">
                    <a16:creationId xmlns:a16="http://schemas.microsoft.com/office/drawing/2014/main" id="{FC8A10EF-0F0D-2443-BAA8-75A441BFB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335"/>
                <a:ext cx="361" cy="232"/>
              </a:xfrm>
              <a:custGeom>
                <a:avLst/>
                <a:gdLst>
                  <a:gd name="T0" fmla="*/ 15454 w 209"/>
                  <a:gd name="T1" fmla="*/ 22185 h 126"/>
                  <a:gd name="T2" fmla="*/ 28626 w 209"/>
                  <a:gd name="T3" fmla="*/ 0 h 126"/>
                  <a:gd name="T4" fmla="*/ 16020 w 209"/>
                  <a:gd name="T5" fmla="*/ 25481 h 126"/>
                  <a:gd name="T6" fmla="*/ 0 w 209"/>
                  <a:gd name="T7" fmla="*/ 13633 h 126"/>
                  <a:gd name="T8" fmla="*/ 15454 w 209"/>
                  <a:gd name="T9" fmla="*/ 22185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9" h="126">
                    <a:moveTo>
                      <a:pt x="113" y="91"/>
                    </a:moveTo>
                    <a:cubicBezTo>
                      <a:pt x="181" y="68"/>
                      <a:pt x="204" y="26"/>
                      <a:pt x="209" y="0"/>
                    </a:cubicBezTo>
                    <a:cubicBezTo>
                      <a:pt x="204" y="57"/>
                      <a:pt x="187" y="85"/>
                      <a:pt x="117" y="105"/>
                    </a:cubicBezTo>
                    <a:cubicBezTo>
                      <a:pt x="46" y="126"/>
                      <a:pt x="19" y="91"/>
                      <a:pt x="0" y="56"/>
                    </a:cubicBezTo>
                    <a:cubicBezTo>
                      <a:pt x="24" y="78"/>
                      <a:pt x="61" y="107"/>
                      <a:pt x="113" y="91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12" name="Freeform 2265">
                <a:extLst>
                  <a:ext uri="{FF2B5EF4-FFF2-40B4-BE49-F238E27FC236}">
                    <a16:creationId xmlns:a16="http://schemas.microsoft.com/office/drawing/2014/main" id="{48FE4F5D-B3F7-C145-949C-C76EA6B3C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3282"/>
                <a:ext cx="238" cy="323"/>
              </a:xfrm>
              <a:custGeom>
                <a:avLst/>
                <a:gdLst>
                  <a:gd name="T0" fmla="*/ 18595 w 138"/>
                  <a:gd name="T1" fmla="*/ 0 h 176"/>
                  <a:gd name="T2" fmla="*/ 0 w 138"/>
                  <a:gd name="T3" fmla="*/ 41575 h 176"/>
                  <a:gd name="T4" fmla="*/ 18595 w 138"/>
                  <a:gd name="T5" fmla="*/ 0 h 1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176">
                    <a:moveTo>
                      <a:pt x="138" y="0"/>
                    </a:moveTo>
                    <a:cubicBezTo>
                      <a:pt x="136" y="37"/>
                      <a:pt x="115" y="169"/>
                      <a:pt x="0" y="176"/>
                    </a:cubicBezTo>
                    <a:cubicBezTo>
                      <a:pt x="33" y="165"/>
                      <a:pt x="111" y="134"/>
                      <a:pt x="138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13" name="Freeform 2266">
                <a:extLst>
                  <a:ext uri="{FF2B5EF4-FFF2-40B4-BE49-F238E27FC236}">
                    <a16:creationId xmlns:a16="http://schemas.microsoft.com/office/drawing/2014/main" id="{7AAE5E6F-43E1-3F4C-A7F5-0CCE07364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3"/>
                <a:ext cx="746" cy="737"/>
              </a:xfrm>
              <a:custGeom>
                <a:avLst/>
                <a:gdLst>
                  <a:gd name="T0" fmla="*/ 15758 w 432"/>
                  <a:gd name="T1" fmla="*/ 10063 h 401"/>
                  <a:gd name="T2" fmla="*/ 2473 w 432"/>
                  <a:gd name="T3" fmla="*/ 56539 h 401"/>
                  <a:gd name="T4" fmla="*/ 32321 w 432"/>
                  <a:gd name="T5" fmla="*/ 94507 h 401"/>
                  <a:gd name="T6" fmla="*/ 53113 w 432"/>
                  <a:gd name="T7" fmla="*/ 78286 h 401"/>
                  <a:gd name="T8" fmla="*/ 58602 w 432"/>
                  <a:gd name="T9" fmla="*/ 41943 h 401"/>
                  <a:gd name="T10" fmla="*/ 25138 w 432"/>
                  <a:gd name="T11" fmla="*/ 5104 h 401"/>
                  <a:gd name="T12" fmla="*/ 15758 w 432"/>
                  <a:gd name="T13" fmla="*/ 10063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1">
                    <a:moveTo>
                      <a:pt x="115" y="42"/>
                    </a:moveTo>
                    <a:cubicBezTo>
                      <a:pt x="44" y="73"/>
                      <a:pt x="0" y="168"/>
                      <a:pt x="18" y="236"/>
                    </a:cubicBezTo>
                    <a:cubicBezTo>
                      <a:pt x="41" y="323"/>
                      <a:pt x="153" y="387"/>
                      <a:pt x="237" y="395"/>
                    </a:cubicBezTo>
                    <a:cubicBezTo>
                      <a:pt x="302" y="401"/>
                      <a:pt x="351" y="383"/>
                      <a:pt x="389" y="327"/>
                    </a:cubicBezTo>
                    <a:cubicBezTo>
                      <a:pt x="419" y="283"/>
                      <a:pt x="432" y="229"/>
                      <a:pt x="429" y="175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7"/>
                      <a:pt x="139" y="32"/>
                      <a:pt x="115" y="42"/>
                    </a:cubicBezTo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14" name="Freeform 2267">
                <a:extLst>
                  <a:ext uri="{FF2B5EF4-FFF2-40B4-BE49-F238E27FC236}">
                    <a16:creationId xmlns:a16="http://schemas.microsoft.com/office/drawing/2014/main" id="{100A5259-5FBE-2E4A-93F3-CDC4EA513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15" name="Oval 2268">
                <a:extLst>
                  <a:ext uri="{FF2B5EF4-FFF2-40B4-BE49-F238E27FC236}">
                    <a16:creationId xmlns:a16="http://schemas.microsoft.com/office/drawing/2014/main" id="{73598EA2-514A-224F-A018-55A5D129B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3006"/>
                <a:ext cx="57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16" name="Oval 2269">
                <a:extLst>
                  <a:ext uri="{FF2B5EF4-FFF2-40B4-BE49-F238E27FC236}">
                    <a16:creationId xmlns:a16="http://schemas.microsoft.com/office/drawing/2014/main" id="{BE76C700-4667-7040-88F9-310F00C8D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" y="3003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17" name="Oval 2270">
                <a:extLst>
                  <a:ext uri="{FF2B5EF4-FFF2-40B4-BE49-F238E27FC236}">
                    <a16:creationId xmlns:a16="http://schemas.microsoft.com/office/drawing/2014/main" id="{11935035-C2E0-014B-A2DA-AC09C2C1B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3049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804" name="ZoneTexte 53">
              <a:extLst>
                <a:ext uri="{FF2B5EF4-FFF2-40B4-BE49-F238E27FC236}">
                  <a16:creationId xmlns:a16="http://schemas.microsoft.com/office/drawing/2014/main" id="{2B82353B-FCCF-C44F-A97C-E2692364C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2644" y="3842950"/>
              <a:ext cx="3321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LB</a:t>
              </a:r>
              <a:endParaRPr lang="en-US" altLang="fr-FR" sz="1200"/>
            </a:p>
          </p:txBody>
        </p:sp>
      </p:grpSp>
      <p:grpSp>
        <p:nvGrpSpPr>
          <p:cNvPr id="29700" name="Group 15">
            <a:extLst>
              <a:ext uri="{FF2B5EF4-FFF2-40B4-BE49-F238E27FC236}">
                <a16:creationId xmlns:a16="http://schemas.microsoft.com/office/drawing/2014/main" id="{7EAAB4AB-5EA9-D54F-ABDE-856602C67BCC}"/>
              </a:ext>
            </a:extLst>
          </p:cNvPr>
          <p:cNvGrpSpPr>
            <a:grpSpLocks/>
          </p:cNvGrpSpPr>
          <p:nvPr/>
        </p:nvGrpSpPr>
        <p:grpSpPr bwMode="auto">
          <a:xfrm>
            <a:off x="4359275" y="1860550"/>
            <a:ext cx="615950" cy="493713"/>
            <a:chOff x="5473617" y="1701958"/>
            <a:chExt cx="615490" cy="494004"/>
          </a:xfrm>
        </p:grpSpPr>
        <p:sp>
          <p:nvSpPr>
            <p:cNvPr id="224" name="Flowchart: Merge 12">
              <a:extLst>
                <a:ext uri="{FF2B5EF4-FFF2-40B4-BE49-F238E27FC236}">
                  <a16:creationId xmlns:a16="http://schemas.microsoft.com/office/drawing/2014/main" id="{62A11B2E-CBD8-6F44-B961-6B0434CD4032}"/>
                </a:ext>
              </a:extLst>
            </p:cNvPr>
            <p:cNvSpPr/>
            <p:nvPr/>
          </p:nvSpPr>
          <p:spPr>
            <a:xfrm>
              <a:off x="5648112" y="2003761"/>
              <a:ext cx="222084" cy="192201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9802" name="TextBox 13">
              <a:extLst>
                <a:ext uri="{FF2B5EF4-FFF2-40B4-BE49-F238E27FC236}">
                  <a16:creationId xmlns:a16="http://schemas.microsoft.com/office/drawing/2014/main" id="{F24BE9CF-19F6-EA42-B614-86EC287A1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3617" y="1701958"/>
              <a:ext cx="6154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1400"/>
                <a:t>PAMP</a:t>
              </a:r>
            </a:p>
          </p:txBody>
        </p:sp>
      </p:grpSp>
      <p:grpSp>
        <p:nvGrpSpPr>
          <p:cNvPr id="29701" name="Group 25">
            <a:extLst>
              <a:ext uri="{FF2B5EF4-FFF2-40B4-BE49-F238E27FC236}">
                <a16:creationId xmlns:a16="http://schemas.microsoft.com/office/drawing/2014/main" id="{1C2924D6-6E7A-B646-80DD-3F69B17B805C}"/>
              </a:ext>
            </a:extLst>
          </p:cNvPr>
          <p:cNvGrpSpPr>
            <a:grpSpLocks/>
          </p:cNvGrpSpPr>
          <p:nvPr/>
        </p:nvGrpSpPr>
        <p:grpSpPr bwMode="auto">
          <a:xfrm>
            <a:off x="3978275" y="2100263"/>
            <a:ext cx="1554163" cy="1576387"/>
            <a:chOff x="5169173" y="2445363"/>
            <a:chExt cx="1554564" cy="1575636"/>
          </a:xfrm>
        </p:grpSpPr>
        <p:grpSp>
          <p:nvGrpSpPr>
            <p:cNvPr id="29763" name="Group 3">
              <a:extLst>
                <a:ext uri="{FF2B5EF4-FFF2-40B4-BE49-F238E27FC236}">
                  <a16:creationId xmlns:a16="http://schemas.microsoft.com/office/drawing/2014/main" id="{14FB55CE-2431-4D4B-8365-F19C7F7214B9}"/>
                </a:ext>
              </a:extLst>
            </p:cNvPr>
            <p:cNvGrpSpPr>
              <a:grpSpLocks/>
            </p:cNvGrpSpPr>
            <p:nvPr/>
          </p:nvGrpSpPr>
          <p:grpSpPr bwMode="auto">
            <a:xfrm rot="1549019">
              <a:off x="5169173" y="2445363"/>
              <a:ext cx="1554564" cy="1575636"/>
              <a:chOff x="2519" y="1135"/>
              <a:chExt cx="2419" cy="2370"/>
            </a:xfrm>
          </p:grpSpPr>
          <p:sp>
            <p:nvSpPr>
              <p:cNvPr id="29765" name="Freeform 4">
                <a:extLst>
                  <a:ext uri="{FF2B5EF4-FFF2-40B4-BE49-F238E27FC236}">
                    <a16:creationId xmlns:a16="http://schemas.microsoft.com/office/drawing/2014/main" id="{118D57B7-514C-CB47-A997-48969F1A7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1135"/>
                <a:ext cx="2419" cy="2370"/>
              </a:xfrm>
              <a:custGeom>
                <a:avLst/>
                <a:gdLst>
                  <a:gd name="T0" fmla="*/ 16675 w 1696"/>
                  <a:gd name="T1" fmla="*/ 4301 h 1662"/>
                  <a:gd name="T2" fmla="*/ 17241 w 1696"/>
                  <a:gd name="T3" fmla="*/ 11451 h 1662"/>
                  <a:gd name="T4" fmla="*/ 16030 w 1696"/>
                  <a:gd name="T5" fmla="*/ 7658 h 1662"/>
                  <a:gd name="T6" fmla="*/ 15095 w 1696"/>
                  <a:gd name="T7" fmla="*/ 5798 h 1662"/>
                  <a:gd name="T8" fmla="*/ 15095 w 1696"/>
                  <a:gd name="T9" fmla="*/ 12587 h 1662"/>
                  <a:gd name="T10" fmla="*/ 13055 w 1696"/>
                  <a:gd name="T11" fmla="*/ 10477 h 1662"/>
                  <a:gd name="T12" fmla="*/ 11687 w 1696"/>
                  <a:gd name="T13" fmla="*/ 15319 h 1662"/>
                  <a:gd name="T14" fmla="*/ 5430 w 1696"/>
                  <a:gd name="T15" fmla="*/ 14770 h 1662"/>
                  <a:gd name="T16" fmla="*/ 3721 w 1696"/>
                  <a:gd name="T17" fmla="*/ 14211 h 1662"/>
                  <a:gd name="T18" fmla="*/ 8310 w 1696"/>
                  <a:gd name="T19" fmla="*/ 18494 h 1662"/>
                  <a:gd name="T20" fmla="*/ 8949 w 1696"/>
                  <a:gd name="T21" fmla="*/ 20665 h 1662"/>
                  <a:gd name="T22" fmla="*/ 5951 w 1696"/>
                  <a:gd name="T23" fmla="*/ 20790 h 1662"/>
                  <a:gd name="T24" fmla="*/ 8650 w 1696"/>
                  <a:gd name="T25" fmla="*/ 21594 h 1662"/>
                  <a:gd name="T26" fmla="*/ 10938 w 1696"/>
                  <a:gd name="T27" fmla="*/ 22830 h 1662"/>
                  <a:gd name="T28" fmla="*/ 11331 w 1696"/>
                  <a:gd name="T29" fmla="*/ 25721 h 1662"/>
                  <a:gd name="T30" fmla="*/ 12088 w 1696"/>
                  <a:gd name="T31" fmla="*/ 26847 h 1662"/>
                  <a:gd name="T32" fmla="*/ 12202 w 1696"/>
                  <a:gd name="T33" fmla="*/ 28091 h 1662"/>
                  <a:gd name="T34" fmla="*/ 8399 w 1696"/>
                  <a:gd name="T35" fmla="*/ 33103 h 1662"/>
                  <a:gd name="T36" fmla="*/ 12657 w 1696"/>
                  <a:gd name="T37" fmla="*/ 29887 h 1662"/>
                  <a:gd name="T38" fmla="*/ 16588 w 1696"/>
                  <a:gd name="T39" fmla="*/ 27576 h 1662"/>
                  <a:gd name="T40" fmla="*/ 18329 w 1696"/>
                  <a:gd name="T41" fmla="*/ 27576 h 1662"/>
                  <a:gd name="T42" fmla="*/ 19609 w 1696"/>
                  <a:gd name="T43" fmla="*/ 27477 h 1662"/>
                  <a:gd name="T44" fmla="*/ 21213 w 1696"/>
                  <a:gd name="T45" fmla="*/ 26937 h 1662"/>
                  <a:gd name="T46" fmla="*/ 25601 w 1696"/>
                  <a:gd name="T47" fmla="*/ 39018 h 1662"/>
                  <a:gd name="T48" fmla="*/ 25518 w 1696"/>
                  <a:gd name="T49" fmla="*/ 29943 h 1662"/>
                  <a:gd name="T50" fmla="*/ 25912 w 1696"/>
                  <a:gd name="T51" fmla="*/ 25286 h 1662"/>
                  <a:gd name="T52" fmla="*/ 28122 w 1696"/>
                  <a:gd name="T53" fmla="*/ 26685 h 1662"/>
                  <a:gd name="T54" fmla="*/ 26558 w 1696"/>
                  <a:gd name="T55" fmla="*/ 23450 h 1662"/>
                  <a:gd name="T56" fmla="*/ 33910 w 1696"/>
                  <a:gd name="T57" fmla="*/ 21510 h 1662"/>
                  <a:gd name="T58" fmla="*/ 41136 w 1696"/>
                  <a:gd name="T59" fmla="*/ 23450 h 1662"/>
                  <a:gd name="T60" fmla="*/ 35486 w 1696"/>
                  <a:gd name="T61" fmla="*/ 19851 h 1662"/>
                  <a:gd name="T62" fmla="*/ 32425 w 1696"/>
                  <a:gd name="T63" fmla="*/ 19386 h 1662"/>
                  <a:gd name="T64" fmla="*/ 31821 w 1696"/>
                  <a:gd name="T65" fmla="*/ 16821 h 1662"/>
                  <a:gd name="T66" fmla="*/ 27683 w 1696"/>
                  <a:gd name="T67" fmla="*/ 16581 h 1662"/>
                  <a:gd name="T68" fmla="*/ 33121 w 1696"/>
                  <a:gd name="T69" fmla="*/ 11628 h 1662"/>
                  <a:gd name="T70" fmla="*/ 29738 w 1696"/>
                  <a:gd name="T71" fmla="*/ 13858 h 1662"/>
                  <a:gd name="T72" fmla="*/ 26231 w 1696"/>
                  <a:gd name="T73" fmla="*/ 14725 h 1662"/>
                  <a:gd name="T74" fmla="*/ 32169 w 1696"/>
                  <a:gd name="T75" fmla="*/ 7424 h 1662"/>
                  <a:gd name="T76" fmla="*/ 30437 w 1696"/>
                  <a:gd name="T77" fmla="*/ 6570 h 1662"/>
                  <a:gd name="T78" fmla="*/ 24306 w 1696"/>
                  <a:gd name="T79" fmla="*/ 12530 h 1662"/>
                  <a:gd name="T80" fmla="*/ 24027 w 1696"/>
                  <a:gd name="T81" fmla="*/ 10358 h 1662"/>
                  <a:gd name="T82" fmla="*/ 19389 w 1696"/>
                  <a:gd name="T83" fmla="*/ 9065 h 1662"/>
                  <a:gd name="T84" fmla="*/ 19540 w 1696"/>
                  <a:gd name="T85" fmla="*/ 401 h 16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696" h="1662">
                    <a:moveTo>
                      <a:pt x="800" y="17"/>
                    </a:moveTo>
                    <a:cubicBezTo>
                      <a:pt x="784" y="0"/>
                      <a:pt x="667" y="38"/>
                      <a:pt x="683" y="176"/>
                    </a:cubicBezTo>
                    <a:cubicBezTo>
                      <a:pt x="699" y="313"/>
                      <a:pt x="731" y="285"/>
                      <a:pt x="732" y="371"/>
                    </a:cubicBezTo>
                    <a:cubicBezTo>
                      <a:pt x="732" y="458"/>
                      <a:pt x="733" y="468"/>
                      <a:pt x="706" y="470"/>
                    </a:cubicBezTo>
                    <a:cubicBezTo>
                      <a:pt x="679" y="471"/>
                      <a:pt x="669" y="414"/>
                      <a:pt x="672" y="383"/>
                    </a:cubicBezTo>
                    <a:cubicBezTo>
                      <a:pt x="675" y="352"/>
                      <a:pt x="666" y="328"/>
                      <a:pt x="656" y="314"/>
                    </a:cubicBezTo>
                    <a:cubicBezTo>
                      <a:pt x="646" y="301"/>
                      <a:pt x="644" y="281"/>
                      <a:pt x="649" y="264"/>
                    </a:cubicBezTo>
                    <a:cubicBezTo>
                      <a:pt x="655" y="247"/>
                      <a:pt x="646" y="213"/>
                      <a:pt x="618" y="238"/>
                    </a:cubicBezTo>
                    <a:cubicBezTo>
                      <a:pt x="590" y="263"/>
                      <a:pt x="592" y="323"/>
                      <a:pt x="614" y="360"/>
                    </a:cubicBezTo>
                    <a:cubicBezTo>
                      <a:pt x="637" y="397"/>
                      <a:pt x="679" y="476"/>
                      <a:pt x="618" y="516"/>
                    </a:cubicBezTo>
                    <a:cubicBezTo>
                      <a:pt x="593" y="531"/>
                      <a:pt x="581" y="503"/>
                      <a:pt x="570" y="474"/>
                    </a:cubicBezTo>
                    <a:cubicBezTo>
                      <a:pt x="560" y="449"/>
                      <a:pt x="551" y="424"/>
                      <a:pt x="534" y="430"/>
                    </a:cubicBezTo>
                    <a:cubicBezTo>
                      <a:pt x="498" y="441"/>
                      <a:pt x="553" y="555"/>
                      <a:pt x="522" y="578"/>
                    </a:cubicBezTo>
                    <a:cubicBezTo>
                      <a:pt x="492" y="601"/>
                      <a:pt x="493" y="607"/>
                      <a:pt x="478" y="628"/>
                    </a:cubicBezTo>
                    <a:cubicBezTo>
                      <a:pt x="463" y="650"/>
                      <a:pt x="447" y="653"/>
                      <a:pt x="429" y="674"/>
                    </a:cubicBezTo>
                    <a:cubicBezTo>
                      <a:pt x="411" y="694"/>
                      <a:pt x="279" y="728"/>
                      <a:pt x="222" y="606"/>
                    </a:cubicBezTo>
                    <a:cubicBezTo>
                      <a:pt x="165" y="484"/>
                      <a:pt x="158" y="321"/>
                      <a:pt x="79" y="341"/>
                    </a:cubicBezTo>
                    <a:cubicBezTo>
                      <a:pt x="0" y="361"/>
                      <a:pt x="115" y="557"/>
                      <a:pt x="152" y="583"/>
                    </a:cubicBezTo>
                    <a:cubicBezTo>
                      <a:pt x="189" y="609"/>
                      <a:pt x="191" y="614"/>
                      <a:pt x="203" y="651"/>
                    </a:cubicBezTo>
                    <a:cubicBezTo>
                      <a:pt x="215" y="688"/>
                      <a:pt x="278" y="745"/>
                      <a:pt x="340" y="759"/>
                    </a:cubicBezTo>
                    <a:cubicBezTo>
                      <a:pt x="402" y="773"/>
                      <a:pt x="424" y="788"/>
                      <a:pt x="419" y="823"/>
                    </a:cubicBezTo>
                    <a:cubicBezTo>
                      <a:pt x="414" y="858"/>
                      <a:pt x="386" y="860"/>
                      <a:pt x="366" y="848"/>
                    </a:cubicBezTo>
                    <a:cubicBezTo>
                      <a:pt x="346" y="836"/>
                      <a:pt x="302" y="846"/>
                      <a:pt x="282" y="837"/>
                    </a:cubicBezTo>
                    <a:cubicBezTo>
                      <a:pt x="262" y="828"/>
                      <a:pt x="244" y="835"/>
                      <a:pt x="244" y="853"/>
                    </a:cubicBezTo>
                    <a:cubicBezTo>
                      <a:pt x="244" y="871"/>
                      <a:pt x="270" y="875"/>
                      <a:pt x="292" y="877"/>
                    </a:cubicBezTo>
                    <a:cubicBezTo>
                      <a:pt x="314" y="879"/>
                      <a:pt x="340" y="878"/>
                      <a:pt x="354" y="886"/>
                    </a:cubicBezTo>
                    <a:cubicBezTo>
                      <a:pt x="368" y="894"/>
                      <a:pt x="389" y="899"/>
                      <a:pt x="405" y="895"/>
                    </a:cubicBezTo>
                    <a:cubicBezTo>
                      <a:pt x="421" y="891"/>
                      <a:pt x="431" y="880"/>
                      <a:pt x="448" y="936"/>
                    </a:cubicBezTo>
                    <a:cubicBezTo>
                      <a:pt x="465" y="992"/>
                      <a:pt x="467" y="997"/>
                      <a:pt x="476" y="1013"/>
                    </a:cubicBezTo>
                    <a:cubicBezTo>
                      <a:pt x="485" y="1029"/>
                      <a:pt x="486" y="1051"/>
                      <a:pt x="464" y="1055"/>
                    </a:cubicBezTo>
                    <a:cubicBezTo>
                      <a:pt x="442" y="1059"/>
                      <a:pt x="393" y="1087"/>
                      <a:pt x="405" y="1117"/>
                    </a:cubicBezTo>
                    <a:cubicBezTo>
                      <a:pt x="417" y="1147"/>
                      <a:pt x="474" y="1133"/>
                      <a:pt x="495" y="1101"/>
                    </a:cubicBezTo>
                    <a:cubicBezTo>
                      <a:pt x="516" y="1069"/>
                      <a:pt x="540" y="1057"/>
                      <a:pt x="554" y="1076"/>
                    </a:cubicBezTo>
                    <a:cubicBezTo>
                      <a:pt x="568" y="1095"/>
                      <a:pt x="534" y="1125"/>
                      <a:pt x="499" y="1152"/>
                    </a:cubicBezTo>
                    <a:cubicBezTo>
                      <a:pt x="464" y="1179"/>
                      <a:pt x="444" y="1202"/>
                      <a:pt x="416" y="1257"/>
                    </a:cubicBezTo>
                    <a:cubicBezTo>
                      <a:pt x="388" y="1312"/>
                      <a:pt x="373" y="1336"/>
                      <a:pt x="344" y="1358"/>
                    </a:cubicBezTo>
                    <a:cubicBezTo>
                      <a:pt x="315" y="1380"/>
                      <a:pt x="287" y="1450"/>
                      <a:pt x="344" y="1487"/>
                    </a:cubicBezTo>
                    <a:cubicBezTo>
                      <a:pt x="401" y="1524"/>
                      <a:pt x="463" y="1276"/>
                      <a:pt x="518" y="1226"/>
                    </a:cubicBezTo>
                    <a:cubicBezTo>
                      <a:pt x="573" y="1176"/>
                      <a:pt x="577" y="1179"/>
                      <a:pt x="602" y="1134"/>
                    </a:cubicBezTo>
                    <a:cubicBezTo>
                      <a:pt x="627" y="1089"/>
                      <a:pt x="662" y="1110"/>
                      <a:pt x="679" y="1131"/>
                    </a:cubicBezTo>
                    <a:cubicBezTo>
                      <a:pt x="696" y="1152"/>
                      <a:pt x="704" y="1167"/>
                      <a:pt x="722" y="1145"/>
                    </a:cubicBezTo>
                    <a:cubicBezTo>
                      <a:pt x="740" y="1123"/>
                      <a:pt x="741" y="1122"/>
                      <a:pt x="750" y="1131"/>
                    </a:cubicBezTo>
                    <a:cubicBezTo>
                      <a:pt x="759" y="1140"/>
                      <a:pt x="768" y="1144"/>
                      <a:pt x="780" y="1129"/>
                    </a:cubicBezTo>
                    <a:cubicBezTo>
                      <a:pt x="792" y="1114"/>
                      <a:pt x="800" y="1110"/>
                      <a:pt x="803" y="1127"/>
                    </a:cubicBezTo>
                    <a:cubicBezTo>
                      <a:pt x="806" y="1144"/>
                      <a:pt x="803" y="1212"/>
                      <a:pt x="822" y="1211"/>
                    </a:cubicBezTo>
                    <a:cubicBezTo>
                      <a:pt x="841" y="1210"/>
                      <a:pt x="829" y="1111"/>
                      <a:pt x="869" y="1105"/>
                    </a:cubicBezTo>
                    <a:cubicBezTo>
                      <a:pt x="909" y="1099"/>
                      <a:pt x="941" y="1113"/>
                      <a:pt x="966" y="1201"/>
                    </a:cubicBezTo>
                    <a:cubicBezTo>
                      <a:pt x="991" y="1289"/>
                      <a:pt x="990" y="1538"/>
                      <a:pt x="1048" y="1600"/>
                    </a:cubicBezTo>
                    <a:cubicBezTo>
                      <a:pt x="1106" y="1662"/>
                      <a:pt x="1207" y="1657"/>
                      <a:pt x="1136" y="1562"/>
                    </a:cubicBezTo>
                    <a:cubicBezTo>
                      <a:pt x="1065" y="1467"/>
                      <a:pt x="1072" y="1323"/>
                      <a:pt x="1045" y="1228"/>
                    </a:cubicBezTo>
                    <a:cubicBezTo>
                      <a:pt x="1018" y="1133"/>
                      <a:pt x="982" y="1096"/>
                      <a:pt x="1007" y="1072"/>
                    </a:cubicBezTo>
                    <a:cubicBezTo>
                      <a:pt x="1032" y="1048"/>
                      <a:pt x="1028" y="1024"/>
                      <a:pt x="1061" y="1037"/>
                    </a:cubicBezTo>
                    <a:cubicBezTo>
                      <a:pt x="1094" y="1050"/>
                      <a:pt x="1099" y="1051"/>
                      <a:pt x="1115" y="1075"/>
                    </a:cubicBezTo>
                    <a:cubicBezTo>
                      <a:pt x="1131" y="1099"/>
                      <a:pt x="1140" y="1106"/>
                      <a:pt x="1151" y="1095"/>
                    </a:cubicBezTo>
                    <a:cubicBezTo>
                      <a:pt x="1162" y="1084"/>
                      <a:pt x="1144" y="1060"/>
                      <a:pt x="1121" y="1035"/>
                    </a:cubicBezTo>
                    <a:cubicBezTo>
                      <a:pt x="1098" y="1010"/>
                      <a:pt x="1073" y="993"/>
                      <a:pt x="1087" y="962"/>
                    </a:cubicBezTo>
                    <a:cubicBezTo>
                      <a:pt x="1101" y="931"/>
                      <a:pt x="1105" y="890"/>
                      <a:pt x="1136" y="875"/>
                    </a:cubicBezTo>
                    <a:cubicBezTo>
                      <a:pt x="1167" y="860"/>
                      <a:pt x="1285" y="851"/>
                      <a:pt x="1388" y="882"/>
                    </a:cubicBezTo>
                    <a:cubicBezTo>
                      <a:pt x="1491" y="913"/>
                      <a:pt x="1537" y="922"/>
                      <a:pt x="1560" y="949"/>
                    </a:cubicBezTo>
                    <a:cubicBezTo>
                      <a:pt x="1583" y="976"/>
                      <a:pt x="1672" y="1007"/>
                      <a:pt x="1684" y="962"/>
                    </a:cubicBezTo>
                    <a:cubicBezTo>
                      <a:pt x="1696" y="917"/>
                      <a:pt x="1640" y="862"/>
                      <a:pt x="1588" y="856"/>
                    </a:cubicBezTo>
                    <a:cubicBezTo>
                      <a:pt x="1536" y="850"/>
                      <a:pt x="1497" y="811"/>
                      <a:pt x="1453" y="814"/>
                    </a:cubicBezTo>
                    <a:cubicBezTo>
                      <a:pt x="1430" y="816"/>
                      <a:pt x="1409" y="810"/>
                      <a:pt x="1388" y="805"/>
                    </a:cubicBezTo>
                    <a:cubicBezTo>
                      <a:pt x="1369" y="800"/>
                      <a:pt x="1349" y="795"/>
                      <a:pt x="1327" y="795"/>
                    </a:cubicBezTo>
                    <a:cubicBezTo>
                      <a:pt x="1281" y="796"/>
                      <a:pt x="1132" y="788"/>
                      <a:pt x="1132" y="760"/>
                    </a:cubicBezTo>
                    <a:cubicBezTo>
                      <a:pt x="1132" y="732"/>
                      <a:pt x="1310" y="730"/>
                      <a:pt x="1303" y="690"/>
                    </a:cubicBezTo>
                    <a:cubicBezTo>
                      <a:pt x="1299" y="671"/>
                      <a:pt x="1258" y="678"/>
                      <a:pt x="1217" y="686"/>
                    </a:cubicBezTo>
                    <a:cubicBezTo>
                      <a:pt x="1176" y="694"/>
                      <a:pt x="1134" y="702"/>
                      <a:pt x="1133" y="680"/>
                    </a:cubicBezTo>
                    <a:cubicBezTo>
                      <a:pt x="1130" y="638"/>
                      <a:pt x="1290" y="614"/>
                      <a:pt x="1328" y="554"/>
                    </a:cubicBezTo>
                    <a:cubicBezTo>
                      <a:pt x="1366" y="494"/>
                      <a:pt x="1372" y="489"/>
                      <a:pt x="1356" y="477"/>
                    </a:cubicBezTo>
                    <a:cubicBezTo>
                      <a:pt x="1340" y="465"/>
                      <a:pt x="1309" y="489"/>
                      <a:pt x="1292" y="515"/>
                    </a:cubicBezTo>
                    <a:cubicBezTo>
                      <a:pt x="1275" y="541"/>
                      <a:pt x="1242" y="561"/>
                      <a:pt x="1217" y="569"/>
                    </a:cubicBezTo>
                    <a:cubicBezTo>
                      <a:pt x="1192" y="577"/>
                      <a:pt x="1149" y="594"/>
                      <a:pt x="1135" y="604"/>
                    </a:cubicBezTo>
                    <a:cubicBezTo>
                      <a:pt x="1121" y="614"/>
                      <a:pt x="1091" y="637"/>
                      <a:pt x="1074" y="604"/>
                    </a:cubicBezTo>
                    <a:cubicBezTo>
                      <a:pt x="1057" y="571"/>
                      <a:pt x="1108" y="514"/>
                      <a:pt x="1174" y="456"/>
                    </a:cubicBezTo>
                    <a:cubicBezTo>
                      <a:pt x="1240" y="398"/>
                      <a:pt x="1283" y="344"/>
                      <a:pt x="1317" y="304"/>
                    </a:cubicBezTo>
                    <a:cubicBezTo>
                      <a:pt x="1351" y="264"/>
                      <a:pt x="1458" y="166"/>
                      <a:pt x="1409" y="130"/>
                    </a:cubicBezTo>
                    <a:cubicBezTo>
                      <a:pt x="1360" y="94"/>
                      <a:pt x="1276" y="228"/>
                      <a:pt x="1246" y="269"/>
                    </a:cubicBezTo>
                    <a:cubicBezTo>
                      <a:pt x="1216" y="310"/>
                      <a:pt x="1174" y="368"/>
                      <a:pt x="1142" y="388"/>
                    </a:cubicBezTo>
                    <a:cubicBezTo>
                      <a:pt x="1110" y="408"/>
                      <a:pt x="1016" y="533"/>
                      <a:pt x="995" y="514"/>
                    </a:cubicBezTo>
                    <a:cubicBezTo>
                      <a:pt x="974" y="495"/>
                      <a:pt x="1066" y="389"/>
                      <a:pt x="1040" y="369"/>
                    </a:cubicBezTo>
                    <a:cubicBezTo>
                      <a:pt x="1027" y="359"/>
                      <a:pt x="1007" y="392"/>
                      <a:pt x="984" y="425"/>
                    </a:cubicBezTo>
                    <a:cubicBezTo>
                      <a:pt x="962" y="456"/>
                      <a:pt x="936" y="488"/>
                      <a:pt x="910" y="480"/>
                    </a:cubicBezTo>
                    <a:cubicBezTo>
                      <a:pt x="857" y="464"/>
                      <a:pt x="827" y="455"/>
                      <a:pt x="794" y="372"/>
                    </a:cubicBezTo>
                    <a:cubicBezTo>
                      <a:pt x="761" y="289"/>
                      <a:pt x="706" y="210"/>
                      <a:pt x="741" y="156"/>
                    </a:cubicBezTo>
                    <a:cubicBezTo>
                      <a:pt x="776" y="102"/>
                      <a:pt x="836" y="54"/>
                      <a:pt x="800" y="17"/>
                    </a:cubicBezTo>
                  </a:path>
                </a:pathLst>
              </a:custGeom>
              <a:solidFill>
                <a:srgbClr val="8DD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66" name="Freeform 5">
                <a:extLst>
                  <a:ext uri="{FF2B5EF4-FFF2-40B4-BE49-F238E27FC236}">
                    <a16:creationId xmlns:a16="http://schemas.microsoft.com/office/drawing/2014/main" id="{CB3399F0-A797-D549-B83C-DFBE90B12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1151"/>
                <a:ext cx="2334" cy="2327"/>
              </a:xfrm>
              <a:custGeom>
                <a:avLst/>
                <a:gdLst>
                  <a:gd name="T0" fmla="*/ 16568 w 1637"/>
                  <a:gd name="T1" fmla="*/ 8759 h 1632"/>
                  <a:gd name="T2" fmla="*/ 15210 w 1637"/>
                  <a:gd name="T3" fmla="*/ 8746 h 1632"/>
                  <a:gd name="T4" fmla="*/ 13716 w 1637"/>
                  <a:gd name="T5" fmla="*/ 8528 h 1632"/>
                  <a:gd name="T6" fmla="*/ 11500 w 1637"/>
                  <a:gd name="T7" fmla="*/ 10422 h 1632"/>
                  <a:gd name="T8" fmla="*/ 8971 w 1637"/>
                  <a:gd name="T9" fmla="*/ 16260 h 1632"/>
                  <a:gd name="T10" fmla="*/ 679 w 1637"/>
                  <a:gd name="T11" fmla="*/ 7991 h 1632"/>
                  <a:gd name="T12" fmla="*/ 8522 w 1637"/>
                  <a:gd name="T13" fmla="*/ 18810 h 1632"/>
                  <a:gd name="T14" fmla="*/ 5243 w 1637"/>
                  <a:gd name="T15" fmla="*/ 19973 h 1632"/>
                  <a:gd name="T16" fmla="*/ 9019 w 1637"/>
                  <a:gd name="T17" fmla="*/ 21506 h 1632"/>
                  <a:gd name="T18" fmla="*/ 8714 w 1637"/>
                  <a:gd name="T19" fmla="*/ 26243 h 1632"/>
                  <a:gd name="T20" fmla="*/ 12299 w 1637"/>
                  <a:gd name="T21" fmla="*/ 26194 h 1632"/>
                  <a:gd name="T22" fmla="*/ 8861 w 1637"/>
                  <a:gd name="T23" fmla="*/ 34588 h 1632"/>
                  <a:gd name="T24" fmla="*/ 15635 w 1637"/>
                  <a:gd name="T25" fmla="*/ 27747 h 1632"/>
                  <a:gd name="T26" fmla="*/ 17201 w 1637"/>
                  <a:gd name="T27" fmla="*/ 27469 h 1632"/>
                  <a:gd name="T28" fmla="*/ 18405 w 1637"/>
                  <a:gd name="T29" fmla="*/ 28727 h 1632"/>
                  <a:gd name="T30" fmla="*/ 19375 w 1637"/>
                  <a:gd name="T31" fmla="*/ 27311 h 1632"/>
                  <a:gd name="T32" fmla="*/ 26303 w 1637"/>
                  <a:gd name="T33" fmla="*/ 39759 h 1632"/>
                  <a:gd name="T34" fmla="*/ 24014 w 1637"/>
                  <a:gd name="T35" fmla="*/ 25041 h 1632"/>
                  <a:gd name="T36" fmla="*/ 26691 w 1637"/>
                  <a:gd name="T37" fmla="*/ 25631 h 1632"/>
                  <a:gd name="T38" fmla="*/ 35384 w 1637"/>
                  <a:gd name="T39" fmla="*/ 22118 h 1632"/>
                  <a:gd name="T40" fmla="*/ 34289 w 1637"/>
                  <a:gd name="T41" fmla="*/ 19501 h 1632"/>
                  <a:gd name="T42" fmla="*/ 26418 w 1637"/>
                  <a:gd name="T43" fmla="*/ 18347 h 1632"/>
                  <a:gd name="T44" fmla="*/ 30485 w 1637"/>
                  <a:gd name="T45" fmla="*/ 16372 h 1632"/>
                  <a:gd name="T46" fmla="*/ 27466 w 1637"/>
                  <a:gd name="T47" fmla="*/ 15372 h 1632"/>
                  <a:gd name="T48" fmla="*/ 28387 w 1637"/>
                  <a:gd name="T49" fmla="*/ 13553 h 1632"/>
                  <a:gd name="T50" fmla="*/ 30882 w 1637"/>
                  <a:gd name="T51" fmla="*/ 7195 h 1632"/>
                  <a:gd name="T52" fmla="*/ 26581 w 1637"/>
                  <a:gd name="T53" fmla="*/ 9151 h 1632"/>
                  <a:gd name="T54" fmla="*/ 24134 w 1637"/>
                  <a:gd name="T55" fmla="*/ 9535 h 1632"/>
                  <a:gd name="T56" fmla="*/ 20935 w 1637"/>
                  <a:gd name="T57" fmla="*/ 11387 h 1632"/>
                  <a:gd name="T58" fmla="*/ 18237 w 1637"/>
                  <a:gd name="T59" fmla="*/ 168 h 1632"/>
                  <a:gd name="T60" fmla="*/ 22020 w 1637"/>
                  <a:gd name="T61" fmla="*/ 11056 h 1632"/>
                  <a:gd name="T62" fmla="*/ 23009 w 1637"/>
                  <a:gd name="T63" fmla="*/ 11567 h 1632"/>
                  <a:gd name="T64" fmla="*/ 29147 w 1637"/>
                  <a:gd name="T65" fmla="*/ 6337 h 1632"/>
                  <a:gd name="T66" fmla="*/ 25547 w 1637"/>
                  <a:gd name="T67" fmla="*/ 12595 h 1632"/>
                  <a:gd name="T68" fmla="*/ 30891 w 1637"/>
                  <a:gd name="T69" fmla="*/ 11625 h 1632"/>
                  <a:gd name="T70" fmla="*/ 26418 w 1637"/>
                  <a:gd name="T71" fmla="*/ 15978 h 1632"/>
                  <a:gd name="T72" fmla="*/ 30469 w 1637"/>
                  <a:gd name="T73" fmla="*/ 16576 h 1632"/>
                  <a:gd name="T74" fmla="*/ 27506 w 1637"/>
                  <a:gd name="T75" fmla="*/ 18861 h 1632"/>
                  <a:gd name="T76" fmla="*/ 39039 w 1637"/>
                  <a:gd name="T77" fmla="*/ 21435 h 1632"/>
                  <a:gd name="T78" fmla="*/ 27391 w 1637"/>
                  <a:gd name="T79" fmla="*/ 20773 h 1632"/>
                  <a:gd name="T80" fmla="*/ 26581 w 1637"/>
                  <a:gd name="T81" fmla="*/ 26478 h 1632"/>
                  <a:gd name="T82" fmla="*/ 23428 w 1637"/>
                  <a:gd name="T83" fmla="*/ 27569 h 1632"/>
                  <a:gd name="T84" fmla="*/ 22353 w 1637"/>
                  <a:gd name="T85" fmla="*/ 29003 h 1632"/>
                  <a:gd name="T86" fmla="*/ 18802 w 1637"/>
                  <a:gd name="T87" fmla="*/ 29176 h 1632"/>
                  <a:gd name="T88" fmla="*/ 17724 w 1637"/>
                  <a:gd name="T89" fmla="*/ 27208 h 1632"/>
                  <a:gd name="T90" fmla="*/ 15967 w 1637"/>
                  <a:gd name="T91" fmla="*/ 27847 h 1632"/>
                  <a:gd name="T92" fmla="*/ 10395 w 1637"/>
                  <a:gd name="T93" fmla="*/ 31059 h 1632"/>
                  <a:gd name="T94" fmla="*/ 10966 w 1637"/>
                  <a:gd name="T95" fmla="*/ 27847 h 1632"/>
                  <a:gd name="T96" fmla="*/ 8938 w 1637"/>
                  <a:gd name="T97" fmla="*/ 27208 h 1632"/>
                  <a:gd name="T98" fmla="*/ 9734 w 1637"/>
                  <a:gd name="T99" fmla="*/ 22537 h 1632"/>
                  <a:gd name="T100" fmla="*/ 4869 w 1637"/>
                  <a:gd name="T101" fmla="*/ 20759 h 1632"/>
                  <a:gd name="T102" fmla="*/ 9034 w 1637"/>
                  <a:gd name="T103" fmla="*/ 19808 h 1632"/>
                  <a:gd name="T104" fmla="*/ 679 w 1637"/>
                  <a:gd name="T105" fmla="*/ 11152 h 1632"/>
                  <a:gd name="T106" fmla="*/ 5662 w 1637"/>
                  <a:gd name="T107" fmla="*/ 16236 h 1632"/>
                  <a:gd name="T108" fmla="*/ 11784 w 1637"/>
                  <a:gd name="T109" fmla="*/ 13105 h 1632"/>
                  <a:gd name="T110" fmla="*/ 13479 w 1637"/>
                  <a:gd name="T111" fmla="*/ 12445 h 1632"/>
                  <a:gd name="T112" fmla="*/ 14567 w 1637"/>
                  <a:gd name="T113" fmla="*/ 6173 h 1632"/>
                  <a:gd name="T114" fmla="*/ 16315 w 1637"/>
                  <a:gd name="T115" fmla="*/ 11152 h 1632"/>
                  <a:gd name="T116" fmla="*/ 17241 w 1637"/>
                  <a:gd name="T117" fmla="*/ 281 h 16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637" h="1632">
                    <a:moveTo>
                      <a:pt x="750" y="6"/>
                    </a:moveTo>
                    <a:cubicBezTo>
                      <a:pt x="752" y="5"/>
                      <a:pt x="752" y="5"/>
                      <a:pt x="752" y="5"/>
                    </a:cubicBezTo>
                    <a:cubicBezTo>
                      <a:pt x="749" y="1"/>
                      <a:pt x="744" y="0"/>
                      <a:pt x="737" y="0"/>
                    </a:cubicBezTo>
                    <a:cubicBezTo>
                      <a:pt x="729" y="0"/>
                      <a:pt x="718" y="3"/>
                      <a:pt x="706" y="8"/>
                    </a:cubicBezTo>
                    <a:cubicBezTo>
                      <a:pt x="689" y="16"/>
                      <a:pt x="670" y="30"/>
                      <a:pt x="655" y="51"/>
                    </a:cubicBezTo>
                    <a:cubicBezTo>
                      <a:pt x="640" y="73"/>
                      <a:pt x="630" y="102"/>
                      <a:pt x="630" y="140"/>
                    </a:cubicBezTo>
                    <a:cubicBezTo>
                      <a:pt x="630" y="148"/>
                      <a:pt x="630" y="156"/>
                      <a:pt x="631" y="165"/>
                    </a:cubicBezTo>
                    <a:cubicBezTo>
                      <a:pt x="639" y="234"/>
                      <a:pt x="651" y="262"/>
                      <a:pt x="661" y="283"/>
                    </a:cubicBezTo>
                    <a:cubicBezTo>
                      <a:pt x="666" y="293"/>
                      <a:pt x="671" y="302"/>
                      <a:pt x="674" y="313"/>
                    </a:cubicBezTo>
                    <a:cubicBezTo>
                      <a:pt x="677" y="325"/>
                      <a:pt x="679" y="339"/>
                      <a:pt x="680" y="360"/>
                    </a:cubicBezTo>
                    <a:cubicBezTo>
                      <a:pt x="680" y="372"/>
                      <a:pt x="680" y="383"/>
                      <a:pt x="680" y="392"/>
                    </a:cubicBezTo>
                    <a:cubicBezTo>
                      <a:pt x="680" y="421"/>
                      <a:pt x="679" y="437"/>
                      <a:pt x="676" y="446"/>
                    </a:cubicBezTo>
                    <a:cubicBezTo>
                      <a:pt x="674" y="450"/>
                      <a:pt x="672" y="452"/>
                      <a:pt x="669" y="454"/>
                    </a:cubicBezTo>
                    <a:cubicBezTo>
                      <a:pt x="665" y="456"/>
                      <a:pt x="661" y="456"/>
                      <a:pt x="656" y="457"/>
                    </a:cubicBezTo>
                    <a:cubicBezTo>
                      <a:pt x="655" y="457"/>
                      <a:pt x="655" y="457"/>
                      <a:pt x="655" y="457"/>
                    </a:cubicBezTo>
                    <a:cubicBezTo>
                      <a:pt x="649" y="457"/>
                      <a:pt x="645" y="454"/>
                      <a:pt x="641" y="450"/>
                    </a:cubicBezTo>
                    <a:cubicBezTo>
                      <a:pt x="635" y="444"/>
                      <a:pt x="631" y="433"/>
                      <a:pt x="628" y="421"/>
                    </a:cubicBezTo>
                    <a:cubicBezTo>
                      <a:pt x="625" y="409"/>
                      <a:pt x="623" y="396"/>
                      <a:pt x="623" y="384"/>
                    </a:cubicBezTo>
                    <a:cubicBezTo>
                      <a:pt x="623" y="380"/>
                      <a:pt x="624" y="376"/>
                      <a:pt x="624" y="372"/>
                    </a:cubicBezTo>
                    <a:cubicBezTo>
                      <a:pt x="625" y="368"/>
                      <a:pt x="625" y="363"/>
                      <a:pt x="625" y="359"/>
                    </a:cubicBezTo>
                    <a:cubicBezTo>
                      <a:pt x="625" y="334"/>
                      <a:pt x="616" y="314"/>
                      <a:pt x="608" y="302"/>
                    </a:cubicBezTo>
                    <a:cubicBezTo>
                      <a:pt x="602" y="294"/>
                      <a:pt x="599" y="283"/>
                      <a:pt x="599" y="272"/>
                    </a:cubicBezTo>
                    <a:cubicBezTo>
                      <a:pt x="599" y="266"/>
                      <a:pt x="599" y="260"/>
                      <a:pt x="601" y="254"/>
                    </a:cubicBezTo>
                    <a:cubicBezTo>
                      <a:pt x="602" y="251"/>
                      <a:pt x="603" y="247"/>
                      <a:pt x="603" y="242"/>
                    </a:cubicBezTo>
                    <a:cubicBezTo>
                      <a:pt x="603" y="236"/>
                      <a:pt x="602" y="230"/>
                      <a:pt x="599" y="225"/>
                    </a:cubicBezTo>
                    <a:cubicBezTo>
                      <a:pt x="598" y="222"/>
                      <a:pt x="596" y="220"/>
                      <a:pt x="594" y="218"/>
                    </a:cubicBezTo>
                    <a:cubicBezTo>
                      <a:pt x="591" y="217"/>
                      <a:pt x="589" y="216"/>
                      <a:pt x="586" y="216"/>
                    </a:cubicBezTo>
                    <a:cubicBezTo>
                      <a:pt x="580" y="216"/>
                      <a:pt x="574" y="219"/>
                      <a:pt x="567" y="225"/>
                    </a:cubicBezTo>
                    <a:cubicBezTo>
                      <a:pt x="552" y="239"/>
                      <a:pt x="545" y="261"/>
                      <a:pt x="545" y="285"/>
                    </a:cubicBezTo>
                    <a:cubicBezTo>
                      <a:pt x="545" y="307"/>
                      <a:pt x="551" y="331"/>
                      <a:pt x="563" y="350"/>
                    </a:cubicBezTo>
                    <a:cubicBezTo>
                      <a:pt x="576" y="372"/>
                      <a:pt x="598" y="411"/>
                      <a:pt x="598" y="446"/>
                    </a:cubicBezTo>
                    <a:cubicBezTo>
                      <a:pt x="597" y="468"/>
                      <a:pt x="590" y="488"/>
                      <a:pt x="566" y="503"/>
                    </a:cubicBezTo>
                    <a:cubicBezTo>
                      <a:pt x="562" y="506"/>
                      <a:pt x="558" y="507"/>
                      <a:pt x="554" y="507"/>
                    </a:cubicBezTo>
                    <a:cubicBezTo>
                      <a:pt x="551" y="507"/>
                      <a:pt x="547" y="506"/>
                      <a:pt x="544" y="504"/>
                    </a:cubicBezTo>
                    <a:cubicBezTo>
                      <a:pt x="539" y="500"/>
                      <a:pt x="535" y="492"/>
                      <a:pt x="530" y="483"/>
                    </a:cubicBezTo>
                    <a:cubicBezTo>
                      <a:pt x="524" y="470"/>
                      <a:pt x="519" y="453"/>
                      <a:pt x="513" y="440"/>
                    </a:cubicBezTo>
                    <a:cubicBezTo>
                      <a:pt x="510" y="433"/>
                      <a:pt x="506" y="428"/>
                      <a:pt x="503" y="423"/>
                    </a:cubicBezTo>
                    <a:cubicBezTo>
                      <a:pt x="499" y="419"/>
                      <a:pt x="494" y="416"/>
                      <a:pt x="489" y="416"/>
                    </a:cubicBezTo>
                    <a:cubicBezTo>
                      <a:pt x="487" y="416"/>
                      <a:pt x="485" y="416"/>
                      <a:pt x="484" y="417"/>
                    </a:cubicBezTo>
                    <a:cubicBezTo>
                      <a:pt x="478" y="418"/>
                      <a:pt x="474" y="422"/>
                      <a:pt x="472" y="428"/>
                    </a:cubicBezTo>
                    <a:cubicBezTo>
                      <a:pt x="470" y="433"/>
                      <a:pt x="469" y="439"/>
                      <a:pt x="469" y="446"/>
                    </a:cubicBezTo>
                    <a:cubicBezTo>
                      <a:pt x="469" y="460"/>
                      <a:pt x="472" y="476"/>
                      <a:pt x="475" y="492"/>
                    </a:cubicBezTo>
                    <a:cubicBezTo>
                      <a:pt x="477" y="508"/>
                      <a:pt x="480" y="525"/>
                      <a:pt x="480" y="538"/>
                    </a:cubicBezTo>
                    <a:cubicBezTo>
                      <a:pt x="480" y="545"/>
                      <a:pt x="479" y="550"/>
                      <a:pt x="478" y="555"/>
                    </a:cubicBezTo>
                    <a:cubicBezTo>
                      <a:pt x="476" y="560"/>
                      <a:pt x="474" y="563"/>
                      <a:pt x="471" y="566"/>
                    </a:cubicBezTo>
                    <a:cubicBezTo>
                      <a:pt x="456" y="577"/>
                      <a:pt x="448" y="585"/>
                      <a:pt x="443" y="592"/>
                    </a:cubicBezTo>
                    <a:cubicBezTo>
                      <a:pt x="437" y="599"/>
                      <a:pt x="434" y="606"/>
                      <a:pt x="427" y="616"/>
                    </a:cubicBezTo>
                    <a:cubicBezTo>
                      <a:pt x="419" y="627"/>
                      <a:pt x="412" y="633"/>
                      <a:pt x="404" y="639"/>
                    </a:cubicBezTo>
                    <a:cubicBezTo>
                      <a:pt x="396" y="645"/>
                      <a:pt x="387" y="651"/>
                      <a:pt x="378" y="661"/>
                    </a:cubicBezTo>
                    <a:cubicBezTo>
                      <a:pt x="376" y="663"/>
                      <a:pt x="373" y="666"/>
                      <a:pt x="368" y="668"/>
                    </a:cubicBezTo>
                    <a:cubicBezTo>
                      <a:pt x="356" y="674"/>
                      <a:pt x="333" y="681"/>
                      <a:pt x="306" y="681"/>
                    </a:cubicBezTo>
                    <a:cubicBezTo>
                      <a:pt x="284" y="681"/>
                      <a:pt x="258" y="676"/>
                      <a:pt x="235" y="663"/>
                    </a:cubicBezTo>
                    <a:cubicBezTo>
                      <a:pt x="211" y="650"/>
                      <a:pt x="190" y="628"/>
                      <a:pt x="174" y="594"/>
                    </a:cubicBezTo>
                    <a:cubicBezTo>
                      <a:pt x="147" y="537"/>
                      <a:pt x="131" y="470"/>
                      <a:pt x="114" y="418"/>
                    </a:cubicBezTo>
                    <a:cubicBezTo>
                      <a:pt x="105" y="392"/>
                      <a:pt x="96" y="369"/>
                      <a:pt x="84" y="353"/>
                    </a:cubicBezTo>
                    <a:cubicBezTo>
                      <a:pt x="79" y="345"/>
                      <a:pt x="72" y="338"/>
                      <a:pt x="65" y="334"/>
                    </a:cubicBezTo>
                    <a:cubicBezTo>
                      <a:pt x="58" y="329"/>
                      <a:pt x="50" y="327"/>
                      <a:pt x="42" y="327"/>
                    </a:cubicBezTo>
                    <a:cubicBezTo>
                      <a:pt x="37" y="327"/>
                      <a:pt x="33" y="327"/>
                      <a:pt x="28" y="328"/>
                    </a:cubicBezTo>
                    <a:cubicBezTo>
                      <a:pt x="26" y="329"/>
                      <a:pt x="26" y="329"/>
                      <a:pt x="26" y="329"/>
                    </a:cubicBezTo>
                    <a:cubicBezTo>
                      <a:pt x="28" y="328"/>
                      <a:pt x="28" y="328"/>
                      <a:pt x="28" y="328"/>
                    </a:cubicBezTo>
                    <a:cubicBezTo>
                      <a:pt x="18" y="331"/>
                      <a:pt x="11" y="336"/>
                      <a:pt x="6" y="344"/>
                    </a:cubicBezTo>
                    <a:cubicBezTo>
                      <a:pt x="2" y="352"/>
                      <a:pt x="0" y="361"/>
                      <a:pt x="0" y="372"/>
                    </a:cubicBezTo>
                    <a:cubicBezTo>
                      <a:pt x="0" y="405"/>
                      <a:pt x="18" y="450"/>
                      <a:pt x="40" y="490"/>
                    </a:cubicBezTo>
                    <a:cubicBezTo>
                      <a:pt x="50" y="510"/>
                      <a:pt x="62" y="528"/>
                      <a:pt x="73" y="543"/>
                    </a:cubicBezTo>
                    <a:cubicBezTo>
                      <a:pt x="84" y="558"/>
                      <a:pt x="93" y="569"/>
                      <a:pt x="101" y="574"/>
                    </a:cubicBezTo>
                    <a:cubicBezTo>
                      <a:pt x="119" y="587"/>
                      <a:pt x="129" y="595"/>
                      <a:pt x="135" y="603"/>
                    </a:cubicBezTo>
                    <a:cubicBezTo>
                      <a:pt x="141" y="612"/>
                      <a:pt x="145" y="622"/>
                      <a:pt x="151" y="641"/>
                    </a:cubicBezTo>
                    <a:cubicBezTo>
                      <a:pt x="157" y="660"/>
                      <a:pt x="176" y="684"/>
                      <a:pt x="201" y="705"/>
                    </a:cubicBezTo>
                    <a:cubicBezTo>
                      <a:pt x="226" y="725"/>
                      <a:pt x="258" y="743"/>
                      <a:pt x="289" y="750"/>
                    </a:cubicBezTo>
                    <a:cubicBezTo>
                      <a:pt x="317" y="757"/>
                      <a:pt x="337" y="763"/>
                      <a:pt x="350" y="772"/>
                    </a:cubicBezTo>
                    <a:cubicBezTo>
                      <a:pt x="356" y="776"/>
                      <a:pt x="360" y="780"/>
                      <a:pt x="363" y="785"/>
                    </a:cubicBezTo>
                    <a:cubicBezTo>
                      <a:pt x="366" y="791"/>
                      <a:pt x="367" y="796"/>
                      <a:pt x="367" y="803"/>
                    </a:cubicBezTo>
                    <a:cubicBezTo>
                      <a:pt x="367" y="806"/>
                      <a:pt x="367" y="809"/>
                      <a:pt x="367" y="812"/>
                    </a:cubicBezTo>
                    <a:cubicBezTo>
                      <a:pt x="365" y="823"/>
                      <a:pt x="361" y="831"/>
                      <a:pt x="356" y="835"/>
                    </a:cubicBezTo>
                    <a:cubicBezTo>
                      <a:pt x="351" y="840"/>
                      <a:pt x="345" y="842"/>
                      <a:pt x="338" y="842"/>
                    </a:cubicBezTo>
                    <a:cubicBezTo>
                      <a:pt x="331" y="842"/>
                      <a:pt x="323" y="840"/>
                      <a:pt x="317" y="836"/>
                    </a:cubicBezTo>
                    <a:cubicBezTo>
                      <a:pt x="306" y="829"/>
                      <a:pt x="290" y="829"/>
                      <a:pt x="274" y="829"/>
                    </a:cubicBezTo>
                    <a:cubicBezTo>
                      <a:pt x="266" y="829"/>
                      <a:pt x="258" y="829"/>
                      <a:pt x="251" y="828"/>
                    </a:cubicBezTo>
                    <a:cubicBezTo>
                      <a:pt x="244" y="828"/>
                      <a:pt x="237" y="827"/>
                      <a:pt x="233" y="825"/>
                    </a:cubicBezTo>
                    <a:cubicBezTo>
                      <a:pt x="227" y="822"/>
                      <a:pt x="221" y="820"/>
                      <a:pt x="215" y="820"/>
                    </a:cubicBezTo>
                    <a:cubicBezTo>
                      <a:pt x="209" y="820"/>
                      <a:pt x="203" y="822"/>
                      <a:pt x="198" y="826"/>
                    </a:cubicBezTo>
                    <a:cubicBezTo>
                      <a:pt x="194" y="830"/>
                      <a:pt x="192" y="836"/>
                      <a:pt x="192" y="842"/>
                    </a:cubicBezTo>
                    <a:cubicBezTo>
                      <a:pt x="192" y="847"/>
                      <a:pt x="194" y="852"/>
                      <a:pt x="197" y="855"/>
                    </a:cubicBezTo>
                    <a:cubicBezTo>
                      <a:pt x="201" y="860"/>
                      <a:pt x="208" y="863"/>
                      <a:pt x="216" y="865"/>
                    </a:cubicBezTo>
                    <a:cubicBezTo>
                      <a:pt x="224" y="867"/>
                      <a:pt x="233" y="868"/>
                      <a:pt x="242" y="868"/>
                    </a:cubicBezTo>
                    <a:cubicBezTo>
                      <a:pt x="253" y="869"/>
                      <a:pt x="265" y="870"/>
                      <a:pt x="276" y="871"/>
                    </a:cubicBezTo>
                    <a:cubicBezTo>
                      <a:pt x="287" y="872"/>
                      <a:pt x="296" y="873"/>
                      <a:pt x="303" y="877"/>
                    </a:cubicBezTo>
                    <a:cubicBezTo>
                      <a:pt x="314" y="883"/>
                      <a:pt x="329" y="888"/>
                      <a:pt x="342" y="888"/>
                    </a:cubicBezTo>
                    <a:cubicBezTo>
                      <a:pt x="347" y="888"/>
                      <a:pt x="351" y="887"/>
                      <a:pt x="355" y="886"/>
                    </a:cubicBezTo>
                    <a:cubicBezTo>
                      <a:pt x="361" y="885"/>
                      <a:pt x="366" y="883"/>
                      <a:pt x="370" y="883"/>
                    </a:cubicBezTo>
                    <a:cubicBezTo>
                      <a:pt x="372" y="883"/>
                      <a:pt x="373" y="883"/>
                      <a:pt x="375" y="884"/>
                    </a:cubicBezTo>
                    <a:cubicBezTo>
                      <a:pt x="378" y="886"/>
                      <a:pt x="381" y="889"/>
                      <a:pt x="385" y="896"/>
                    </a:cubicBezTo>
                    <a:cubicBezTo>
                      <a:pt x="388" y="903"/>
                      <a:pt x="392" y="912"/>
                      <a:pt x="396" y="926"/>
                    </a:cubicBezTo>
                    <a:cubicBezTo>
                      <a:pt x="404" y="954"/>
                      <a:pt x="409" y="969"/>
                      <a:pt x="413" y="980"/>
                    </a:cubicBezTo>
                    <a:cubicBezTo>
                      <a:pt x="417" y="990"/>
                      <a:pt x="420" y="995"/>
                      <a:pt x="424" y="1003"/>
                    </a:cubicBezTo>
                    <a:cubicBezTo>
                      <a:pt x="428" y="1010"/>
                      <a:pt x="430" y="1017"/>
                      <a:pt x="430" y="1023"/>
                    </a:cubicBezTo>
                    <a:cubicBezTo>
                      <a:pt x="430" y="1028"/>
                      <a:pt x="429" y="1032"/>
                      <a:pt x="426" y="1035"/>
                    </a:cubicBezTo>
                    <a:cubicBezTo>
                      <a:pt x="424" y="1039"/>
                      <a:pt x="420" y="1041"/>
                      <a:pt x="413" y="1042"/>
                    </a:cubicBezTo>
                    <a:cubicBezTo>
                      <a:pt x="403" y="1044"/>
                      <a:pt x="388" y="1051"/>
                      <a:pt x="375" y="1060"/>
                    </a:cubicBezTo>
                    <a:cubicBezTo>
                      <a:pt x="368" y="1065"/>
                      <a:pt x="362" y="1071"/>
                      <a:pt x="358" y="1077"/>
                    </a:cubicBezTo>
                    <a:cubicBezTo>
                      <a:pt x="354" y="1083"/>
                      <a:pt x="351" y="1090"/>
                      <a:pt x="351" y="1097"/>
                    </a:cubicBezTo>
                    <a:cubicBezTo>
                      <a:pt x="351" y="1100"/>
                      <a:pt x="352" y="1104"/>
                      <a:pt x="353" y="1107"/>
                    </a:cubicBezTo>
                    <a:cubicBezTo>
                      <a:pt x="355" y="1113"/>
                      <a:pt x="360" y="1118"/>
                      <a:pt x="365" y="1121"/>
                    </a:cubicBezTo>
                    <a:cubicBezTo>
                      <a:pt x="371" y="1124"/>
                      <a:pt x="377" y="1125"/>
                      <a:pt x="384" y="1125"/>
                    </a:cubicBezTo>
                    <a:cubicBezTo>
                      <a:pt x="395" y="1125"/>
                      <a:pt x="407" y="1122"/>
                      <a:pt x="418" y="1116"/>
                    </a:cubicBezTo>
                    <a:cubicBezTo>
                      <a:pt x="430" y="1110"/>
                      <a:pt x="440" y="1102"/>
                      <a:pt x="446" y="1091"/>
                    </a:cubicBezTo>
                    <a:cubicBezTo>
                      <a:pt x="453" y="1081"/>
                      <a:pt x="461" y="1072"/>
                      <a:pt x="468" y="1067"/>
                    </a:cubicBezTo>
                    <a:cubicBezTo>
                      <a:pt x="475" y="1061"/>
                      <a:pt x="482" y="1058"/>
                      <a:pt x="487" y="1058"/>
                    </a:cubicBezTo>
                    <a:cubicBezTo>
                      <a:pt x="493" y="1058"/>
                      <a:pt x="498" y="1061"/>
                      <a:pt x="502" y="1067"/>
                    </a:cubicBezTo>
                    <a:cubicBezTo>
                      <a:pt x="504" y="1069"/>
                      <a:pt x="505" y="1072"/>
                      <a:pt x="505" y="1075"/>
                    </a:cubicBezTo>
                    <a:cubicBezTo>
                      <a:pt x="505" y="1079"/>
                      <a:pt x="503" y="1084"/>
                      <a:pt x="500" y="1089"/>
                    </a:cubicBezTo>
                    <a:cubicBezTo>
                      <a:pt x="491" y="1104"/>
                      <a:pt x="470" y="1123"/>
                      <a:pt x="448" y="1140"/>
                    </a:cubicBezTo>
                    <a:cubicBezTo>
                      <a:pt x="412" y="1167"/>
                      <a:pt x="392" y="1190"/>
                      <a:pt x="364" y="1245"/>
                    </a:cubicBezTo>
                    <a:cubicBezTo>
                      <a:pt x="350" y="1273"/>
                      <a:pt x="339" y="1293"/>
                      <a:pt x="329" y="1308"/>
                    </a:cubicBezTo>
                    <a:cubicBezTo>
                      <a:pt x="318" y="1324"/>
                      <a:pt x="307" y="1335"/>
                      <a:pt x="293" y="1346"/>
                    </a:cubicBezTo>
                    <a:cubicBezTo>
                      <a:pt x="275" y="1359"/>
                      <a:pt x="259" y="1388"/>
                      <a:pt x="259" y="1418"/>
                    </a:cubicBezTo>
                    <a:cubicBezTo>
                      <a:pt x="259" y="1440"/>
                      <a:pt x="268" y="1462"/>
                      <a:pt x="293" y="1478"/>
                    </a:cubicBezTo>
                    <a:cubicBezTo>
                      <a:pt x="297" y="1481"/>
                      <a:pt x="301" y="1482"/>
                      <a:pt x="306" y="1482"/>
                    </a:cubicBezTo>
                    <a:cubicBezTo>
                      <a:pt x="313" y="1482"/>
                      <a:pt x="320" y="1478"/>
                      <a:pt x="327" y="1472"/>
                    </a:cubicBezTo>
                    <a:cubicBezTo>
                      <a:pt x="340" y="1461"/>
                      <a:pt x="352" y="1442"/>
                      <a:pt x="364" y="1420"/>
                    </a:cubicBezTo>
                    <a:cubicBezTo>
                      <a:pt x="382" y="1385"/>
                      <a:pt x="400" y="1342"/>
                      <a:pt x="418" y="1304"/>
                    </a:cubicBezTo>
                    <a:cubicBezTo>
                      <a:pt x="426" y="1284"/>
                      <a:pt x="435" y="1266"/>
                      <a:pt x="444" y="1251"/>
                    </a:cubicBezTo>
                    <a:cubicBezTo>
                      <a:pt x="453" y="1236"/>
                      <a:pt x="461" y="1224"/>
                      <a:pt x="469" y="1217"/>
                    </a:cubicBezTo>
                    <a:cubicBezTo>
                      <a:pt x="497" y="1192"/>
                      <a:pt x="511" y="1180"/>
                      <a:pt x="522" y="1169"/>
                    </a:cubicBezTo>
                    <a:cubicBezTo>
                      <a:pt x="534" y="1158"/>
                      <a:pt x="541" y="1147"/>
                      <a:pt x="554" y="1124"/>
                    </a:cubicBezTo>
                    <a:cubicBezTo>
                      <a:pt x="559" y="1115"/>
                      <a:pt x="565" y="1108"/>
                      <a:pt x="570" y="1104"/>
                    </a:cubicBezTo>
                    <a:cubicBezTo>
                      <a:pt x="576" y="1100"/>
                      <a:pt x="582" y="1099"/>
                      <a:pt x="588" y="1099"/>
                    </a:cubicBezTo>
                    <a:cubicBezTo>
                      <a:pt x="595" y="1099"/>
                      <a:pt x="603" y="1101"/>
                      <a:pt x="610" y="1106"/>
                    </a:cubicBezTo>
                    <a:cubicBezTo>
                      <a:pt x="616" y="1110"/>
                      <a:pt x="623" y="1116"/>
                      <a:pt x="627" y="1122"/>
                    </a:cubicBezTo>
                    <a:cubicBezTo>
                      <a:pt x="633" y="1128"/>
                      <a:pt x="637" y="1135"/>
                      <a:pt x="642" y="1139"/>
                    </a:cubicBezTo>
                    <a:cubicBezTo>
                      <a:pt x="644" y="1142"/>
                      <a:pt x="646" y="1144"/>
                      <a:pt x="648" y="1145"/>
                    </a:cubicBezTo>
                    <a:cubicBezTo>
                      <a:pt x="651" y="1146"/>
                      <a:pt x="653" y="1147"/>
                      <a:pt x="656" y="1147"/>
                    </a:cubicBezTo>
                    <a:cubicBezTo>
                      <a:pt x="659" y="1147"/>
                      <a:pt x="661" y="1146"/>
                      <a:pt x="664" y="1144"/>
                    </a:cubicBezTo>
                    <a:cubicBezTo>
                      <a:pt x="667" y="1142"/>
                      <a:pt x="670" y="1140"/>
                      <a:pt x="673" y="1136"/>
                    </a:cubicBezTo>
                    <a:cubicBezTo>
                      <a:pt x="679" y="1129"/>
                      <a:pt x="683" y="1124"/>
                      <a:pt x="686" y="1121"/>
                    </a:cubicBezTo>
                    <a:cubicBezTo>
                      <a:pt x="687" y="1119"/>
                      <a:pt x="689" y="1118"/>
                      <a:pt x="690" y="1118"/>
                    </a:cubicBezTo>
                    <a:cubicBezTo>
                      <a:pt x="691" y="1117"/>
                      <a:pt x="691" y="1117"/>
                      <a:pt x="692" y="1117"/>
                    </a:cubicBezTo>
                    <a:cubicBezTo>
                      <a:pt x="692" y="1117"/>
                      <a:pt x="693" y="1117"/>
                      <a:pt x="694" y="1118"/>
                    </a:cubicBezTo>
                    <a:cubicBezTo>
                      <a:pt x="695" y="1119"/>
                      <a:pt x="697" y="1120"/>
                      <a:pt x="698" y="1122"/>
                    </a:cubicBezTo>
                    <a:cubicBezTo>
                      <a:pt x="701" y="1124"/>
                      <a:pt x="703" y="1126"/>
                      <a:pt x="706" y="1128"/>
                    </a:cubicBezTo>
                    <a:cubicBezTo>
                      <a:pt x="708" y="1129"/>
                      <a:pt x="711" y="1130"/>
                      <a:pt x="714" y="1130"/>
                    </a:cubicBezTo>
                    <a:cubicBezTo>
                      <a:pt x="717" y="1130"/>
                      <a:pt x="720" y="1130"/>
                      <a:pt x="723" y="1128"/>
                    </a:cubicBezTo>
                    <a:cubicBezTo>
                      <a:pt x="726" y="1126"/>
                      <a:pt x="728" y="1123"/>
                      <a:pt x="731" y="1120"/>
                    </a:cubicBezTo>
                    <a:cubicBezTo>
                      <a:pt x="735" y="1116"/>
                      <a:pt x="738" y="1112"/>
                      <a:pt x="740" y="1110"/>
                    </a:cubicBezTo>
                    <a:cubicBezTo>
                      <a:pt x="743" y="1108"/>
                      <a:pt x="745" y="1107"/>
                      <a:pt x="746" y="1107"/>
                    </a:cubicBezTo>
                    <a:cubicBezTo>
                      <a:pt x="746" y="1107"/>
                      <a:pt x="747" y="1107"/>
                      <a:pt x="747" y="1108"/>
                    </a:cubicBezTo>
                    <a:cubicBezTo>
                      <a:pt x="748" y="1108"/>
                      <a:pt x="748" y="1109"/>
                      <a:pt x="749" y="1110"/>
                    </a:cubicBezTo>
                    <a:cubicBezTo>
                      <a:pt x="750" y="1112"/>
                      <a:pt x="750" y="1114"/>
                      <a:pt x="751" y="1117"/>
                    </a:cubicBezTo>
                    <a:cubicBezTo>
                      <a:pt x="752" y="1121"/>
                      <a:pt x="752" y="1128"/>
                      <a:pt x="752" y="1137"/>
                    </a:cubicBezTo>
                    <a:cubicBezTo>
                      <a:pt x="753" y="1150"/>
                      <a:pt x="754" y="1166"/>
                      <a:pt x="756" y="1179"/>
                    </a:cubicBezTo>
                    <a:cubicBezTo>
                      <a:pt x="757" y="1185"/>
                      <a:pt x="759" y="1191"/>
                      <a:pt x="761" y="1195"/>
                    </a:cubicBezTo>
                    <a:cubicBezTo>
                      <a:pt x="762" y="1197"/>
                      <a:pt x="764" y="1199"/>
                      <a:pt x="765" y="1200"/>
                    </a:cubicBezTo>
                    <a:cubicBezTo>
                      <a:pt x="767" y="1202"/>
                      <a:pt x="769" y="1202"/>
                      <a:pt x="771" y="1202"/>
                    </a:cubicBezTo>
                    <a:cubicBezTo>
                      <a:pt x="772" y="1202"/>
                      <a:pt x="772" y="1202"/>
                      <a:pt x="772" y="1202"/>
                    </a:cubicBezTo>
                    <a:cubicBezTo>
                      <a:pt x="772" y="1202"/>
                      <a:pt x="772" y="1202"/>
                      <a:pt x="772" y="1202"/>
                    </a:cubicBezTo>
                    <a:cubicBezTo>
                      <a:pt x="772" y="1202"/>
                      <a:pt x="772" y="1202"/>
                      <a:pt x="772" y="1202"/>
                    </a:cubicBezTo>
                    <a:cubicBezTo>
                      <a:pt x="774" y="1202"/>
                      <a:pt x="775" y="1202"/>
                      <a:pt x="776" y="1201"/>
                    </a:cubicBezTo>
                    <a:cubicBezTo>
                      <a:pt x="779" y="1199"/>
                      <a:pt x="780" y="1196"/>
                      <a:pt x="781" y="1192"/>
                    </a:cubicBezTo>
                    <a:cubicBezTo>
                      <a:pt x="784" y="1186"/>
                      <a:pt x="785" y="1177"/>
                      <a:pt x="787" y="1167"/>
                    </a:cubicBezTo>
                    <a:cubicBezTo>
                      <a:pt x="789" y="1152"/>
                      <a:pt x="791" y="1135"/>
                      <a:pt x="796" y="1121"/>
                    </a:cubicBezTo>
                    <a:cubicBezTo>
                      <a:pt x="799" y="1115"/>
                      <a:pt x="801" y="1109"/>
                      <a:pt x="805" y="1104"/>
                    </a:cubicBezTo>
                    <a:cubicBezTo>
                      <a:pt x="809" y="1100"/>
                      <a:pt x="813" y="1097"/>
                      <a:pt x="819" y="1096"/>
                    </a:cubicBezTo>
                    <a:cubicBezTo>
                      <a:pt x="824" y="1096"/>
                      <a:pt x="829" y="1095"/>
                      <a:pt x="834" y="1095"/>
                    </a:cubicBezTo>
                    <a:cubicBezTo>
                      <a:pt x="850" y="1095"/>
                      <a:pt x="864" y="1100"/>
                      <a:pt x="878" y="1114"/>
                    </a:cubicBezTo>
                    <a:cubicBezTo>
                      <a:pt x="891" y="1129"/>
                      <a:pt x="903" y="1153"/>
                      <a:pt x="914" y="1191"/>
                    </a:cubicBezTo>
                    <a:cubicBezTo>
                      <a:pt x="920" y="1213"/>
                      <a:pt x="925" y="1245"/>
                      <a:pt x="929" y="1281"/>
                    </a:cubicBezTo>
                    <a:cubicBezTo>
                      <a:pt x="936" y="1336"/>
                      <a:pt x="941" y="1402"/>
                      <a:pt x="951" y="1459"/>
                    </a:cubicBezTo>
                    <a:cubicBezTo>
                      <a:pt x="956" y="1488"/>
                      <a:pt x="962" y="1515"/>
                      <a:pt x="969" y="1538"/>
                    </a:cubicBezTo>
                    <a:cubicBezTo>
                      <a:pt x="976" y="1560"/>
                      <a:pt x="985" y="1579"/>
                      <a:pt x="996" y="1591"/>
                    </a:cubicBezTo>
                    <a:cubicBezTo>
                      <a:pt x="1022" y="1618"/>
                      <a:pt x="1055" y="1632"/>
                      <a:pt x="1080" y="1632"/>
                    </a:cubicBezTo>
                    <a:cubicBezTo>
                      <a:pt x="1089" y="1632"/>
                      <a:pt x="1097" y="1630"/>
                      <a:pt x="1103" y="1626"/>
                    </a:cubicBezTo>
                    <a:cubicBezTo>
                      <a:pt x="1109" y="1621"/>
                      <a:pt x="1112" y="1614"/>
                      <a:pt x="1112" y="1605"/>
                    </a:cubicBezTo>
                    <a:cubicBezTo>
                      <a:pt x="1112" y="1592"/>
                      <a:pt x="1105" y="1573"/>
                      <a:pt x="1087" y="1550"/>
                    </a:cubicBezTo>
                    <a:cubicBezTo>
                      <a:pt x="1052" y="1503"/>
                      <a:pt x="1036" y="1444"/>
                      <a:pt x="1026" y="1384"/>
                    </a:cubicBezTo>
                    <a:cubicBezTo>
                      <a:pt x="1015" y="1324"/>
                      <a:pt x="1010" y="1265"/>
                      <a:pt x="997" y="1217"/>
                    </a:cubicBezTo>
                    <a:cubicBezTo>
                      <a:pt x="986" y="1180"/>
                      <a:pt x="975" y="1153"/>
                      <a:pt x="966" y="1131"/>
                    </a:cubicBezTo>
                    <a:cubicBezTo>
                      <a:pt x="957" y="1109"/>
                      <a:pt x="950" y="1093"/>
                      <a:pt x="950" y="1081"/>
                    </a:cubicBezTo>
                    <a:cubicBezTo>
                      <a:pt x="950" y="1074"/>
                      <a:pt x="953" y="1068"/>
                      <a:pt x="958" y="1063"/>
                    </a:cubicBezTo>
                    <a:cubicBezTo>
                      <a:pt x="968" y="1053"/>
                      <a:pt x="974" y="1043"/>
                      <a:pt x="979" y="1036"/>
                    </a:cubicBezTo>
                    <a:cubicBezTo>
                      <a:pt x="981" y="1032"/>
                      <a:pt x="984" y="1029"/>
                      <a:pt x="986" y="1028"/>
                    </a:cubicBezTo>
                    <a:cubicBezTo>
                      <a:pt x="989" y="1026"/>
                      <a:pt x="991" y="1025"/>
                      <a:pt x="995" y="1025"/>
                    </a:cubicBezTo>
                    <a:cubicBezTo>
                      <a:pt x="999" y="1025"/>
                      <a:pt x="1004" y="1026"/>
                      <a:pt x="1010" y="1028"/>
                    </a:cubicBezTo>
                    <a:cubicBezTo>
                      <a:pt x="1027" y="1035"/>
                      <a:pt x="1036" y="1038"/>
                      <a:pt x="1043" y="1043"/>
                    </a:cubicBezTo>
                    <a:cubicBezTo>
                      <a:pt x="1050" y="1048"/>
                      <a:pt x="1055" y="1053"/>
                      <a:pt x="1063" y="1065"/>
                    </a:cubicBezTo>
                    <a:cubicBezTo>
                      <a:pt x="1069" y="1074"/>
                      <a:pt x="1073" y="1080"/>
                      <a:pt x="1078" y="1085"/>
                    </a:cubicBezTo>
                    <a:cubicBezTo>
                      <a:pt x="1080" y="1087"/>
                      <a:pt x="1082" y="1088"/>
                      <a:pt x="1084" y="1090"/>
                    </a:cubicBezTo>
                    <a:cubicBezTo>
                      <a:pt x="1087" y="1091"/>
                      <a:pt x="1089" y="1091"/>
                      <a:pt x="1091" y="1091"/>
                    </a:cubicBezTo>
                    <a:cubicBezTo>
                      <a:pt x="1095" y="1091"/>
                      <a:pt x="1099" y="1089"/>
                      <a:pt x="1102" y="1086"/>
                    </a:cubicBezTo>
                    <a:cubicBezTo>
                      <a:pt x="1105" y="1083"/>
                      <a:pt x="1106" y="1080"/>
                      <a:pt x="1106" y="1076"/>
                    </a:cubicBezTo>
                    <a:cubicBezTo>
                      <a:pt x="1106" y="1069"/>
                      <a:pt x="1102" y="1061"/>
                      <a:pt x="1096" y="1052"/>
                    </a:cubicBezTo>
                    <a:cubicBezTo>
                      <a:pt x="1090" y="1043"/>
                      <a:pt x="1081" y="1033"/>
                      <a:pt x="1072" y="1023"/>
                    </a:cubicBezTo>
                    <a:cubicBezTo>
                      <a:pt x="1063" y="1013"/>
                      <a:pt x="1054" y="1004"/>
                      <a:pt x="1046" y="996"/>
                    </a:cubicBezTo>
                    <a:cubicBezTo>
                      <a:pt x="1039" y="987"/>
                      <a:pt x="1035" y="978"/>
                      <a:pt x="1035" y="968"/>
                    </a:cubicBezTo>
                    <a:cubicBezTo>
                      <a:pt x="1035" y="964"/>
                      <a:pt x="1036" y="958"/>
                      <a:pt x="1039" y="952"/>
                    </a:cubicBezTo>
                    <a:cubicBezTo>
                      <a:pt x="1046" y="936"/>
                      <a:pt x="1050" y="918"/>
                      <a:pt x="1057" y="903"/>
                    </a:cubicBezTo>
                    <a:cubicBezTo>
                      <a:pt x="1063" y="887"/>
                      <a:pt x="1072" y="873"/>
                      <a:pt x="1087" y="866"/>
                    </a:cubicBezTo>
                    <a:cubicBezTo>
                      <a:pt x="1094" y="862"/>
                      <a:pt x="1108" y="859"/>
                      <a:pt x="1125" y="857"/>
                    </a:cubicBezTo>
                    <a:cubicBezTo>
                      <a:pt x="1143" y="854"/>
                      <a:pt x="1164" y="853"/>
                      <a:pt x="1188" y="853"/>
                    </a:cubicBezTo>
                    <a:cubicBezTo>
                      <a:pt x="1233" y="853"/>
                      <a:pt x="1287" y="858"/>
                      <a:pt x="1337" y="873"/>
                    </a:cubicBezTo>
                    <a:cubicBezTo>
                      <a:pt x="1389" y="889"/>
                      <a:pt x="1426" y="899"/>
                      <a:pt x="1453" y="908"/>
                    </a:cubicBezTo>
                    <a:cubicBezTo>
                      <a:pt x="1480" y="918"/>
                      <a:pt x="1497" y="927"/>
                      <a:pt x="1508" y="940"/>
                    </a:cubicBezTo>
                    <a:cubicBezTo>
                      <a:pt x="1516" y="949"/>
                      <a:pt x="1530" y="958"/>
                      <a:pt x="1546" y="964"/>
                    </a:cubicBezTo>
                    <a:cubicBezTo>
                      <a:pt x="1562" y="971"/>
                      <a:pt x="1581" y="976"/>
                      <a:pt x="1597" y="976"/>
                    </a:cubicBezTo>
                    <a:cubicBezTo>
                      <a:pt x="1606" y="976"/>
                      <a:pt x="1614" y="975"/>
                      <a:pt x="1621" y="971"/>
                    </a:cubicBezTo>
                    <a:cubicBezTo>
                      <a:pt x="1628" y="967"/>
                      <a:pt x="1633" y="961"/>
                      <a:pt x="1636" y="952"/>
                    </a:cubicBezTo>
                    <a:cubicBezTo>
                      <a:pt x="1637" y="947"/>
                      <a:pt x="1637" y="943"/>
                      <a:pt x="1637" y="939"/>
                    </a:cubicBezTo>
                    <a:cubicBezTo>
                      <a:pt x="1637" y="917"/>
                      <a:pt x="1624" y="894"/>
                      <a:pt x="1606" y="877"/>
                    </a:cubicBezTo>
                    <a:cubicBezTo>
                      <a:pt x="1587" y="859"/>
                      <a:pt x="1562" y="846"/>
                      <a:pt x="1538" y="843"/>
                    </a:cubicBezTo>
                    <a:cubicBezTo>
                      <a:pt x="1513" y="841"/>
                      <a:pt x="1492" y="830"/>
                      <a:pt x="1471" y="820"/>
                    </a:cubicBezTo>
                    <a:cubicBezTo>
                      <a:pt x="1450" y="810"/>
                      <a:pt x="1429" y="801"/>
                      <a:pt x="1408" y="801"/>
                    </a:cubicBezTo>
                    <a:cubicBezTo>
                      <a:pt x="1406" y="801"/>
                      <a:pt x="1404" y="801"/>
                      <a:pt x="1403" y="801"/>
                    </a:cubicBezTo>
                    <a:cubicBezTo>
                      <a:pt x="1400" y="802"/>
                      <a:pt x="1397" y="802"/>
                      <a:pt x="1395" y="802"/>
                    </a:cubicBezTo>
                    <a:cubicBezTo>
                      <a:pt x="1375" y="802"/>
                      <a:pt x="1357" y="797"/>
                      <a:pt x="1339" y="792"/>
                    </a:cubicBezTo>
                    <a:cubicBezTo>
                      <a:pt x="1320" y="787"/>
                      <a:pt x="1301" y="782"/>
                      <a:pt x="1280" y="782"/>
                    </a:cubicBezTo>
                    <a:cubicBezTo>
                      <a:pt x="1279" y="782"/>
                      <a:pt x="1278" y="782"/>
                      <a:pt x="1277" y="782"/>
                    </a:cubicBezTo>
                    <a:cubicBezTo>
                      <a:pt x="1274" y="782"/>
                      <a:pt x="1272" y="782"/>
                      <a:pt x="1269" y="782"/>
                    </a:cubicBezTo>
                    <a:cubicBezTo>
                      <a:pt x="1242" y="782"/>
                      <a:pt x="1195" y="780"/>
                      <a:pt x="1155" y="775"/>
                    </a:cubicBezTo>
                    <a:cubicBezTo>
                      <a:pt x="1136" y="772"/>
                      <a:pt x="1117" y="769"/>
                      <a:pt x="1104" y="764"/>
                    </a:cubicBezTo>
                    <a:cubicBezTo>
                      <a:pt x="1098" y="762"/>
                      <a:pt x="1092" y="759"/>
                      <a:pt x="1089" y="757"/>
                    </a:cubicBezTo>
                    <a:cubicBezTo>
                      <a:pt x="1087" y="756"/>
                      <a:pt x="1086" y="754"/>
                      <a:pt x="1085" y="753"/>
                    </a:cubicBezTo>
                    <a:cubicBezTo>
                      <a:pt x="1084" y="752"/>
                      <a:pt x="1084" y="751"/>
                      <a:pt x="1084" y="749"/>
                    </a:cubicBezTo>
                    <a:cubicBezTo>
                      <a:pt x="1084" y="748"/>
                      <a:pt x="1084" y="747"/>
                      <a:pt x="1085" y="746"/>
                    </a:cubicBezTo>
                    <a:cubicBezTo>
                      <a:pt x="1087" y="743"/>
                      <a:pt x="1091" y="741"/>
                      <a:pt x="1097" y="738"/>
                    </a:cubicBezTo>
                    <a:cubicBezTo>
                      <a:pt x="1107" y="734"/>
                      <a:pt x="1122" y="731"/>
                      <a:pt x="1139" y="727"/>
                    </a:cubicBezTo>
                    <a:cubicBezTo>
                      <a:pt x="1164" y="722"/>
                      <a:pt x="1192" y="717"/>
                      <a:pt x="1215" y="710"/>
                    </a:cubicBezTo>
                    <a:cubicBezTo>
                      <a:pt x="1226" y="707"/>
                      <a:pt x="1236" y="703"/>
                      <a:pt x="1243" y="698"/>
                    </a:cubicBezTo>
                    <a:cubicBezTo>
                      <a:pt x="1247" y="696"/>
                      <a:pt x="1250" y="694"/>
                      <a:pt x="1252" y="691"/>
                    </a:cubicBezTo>
                    <a:cubicBezTo>
                      <a:pt x="1254" y="688"/>
                      <a:pt x="1255" y="685"/>
                      <a:pt x="1255" y="682"/>
                    </a:cubicBezTo>
                    <a:cubicBezTo>
                      <a:pt x="1255" y="681"/>
                      <a:pt x="1255" y="680"/>
                      <a:pt x="1255" y="679"/>
                    </a:cubicBezTo>
                    <a:cubicBezTo>
                      <a:pt x="1254" y="676"/>
                      <a:pt x="1253" y="674"/>
                      <a:pt x="1252" y="672"/>
                    </a:cubicBezTo>
                    <a:cubicBezTo>
                      <a:pt x="1249" y="669"/>
                      <a:pt x="1246" y="667"/>
                      <a:pt x="1241" y="666"/>
                    </a:cubicBezTo>
                    <a:cubicBezTo>
                      <a:pt x="1237" y="665"/>
                      <a:pt x="1232" y="665"/>
                      <a:pt x="1227" y="665"/>
                    </a:cubicBezTo>
                    <a:cubicBezTo>
                      <a:pt x="1210" y="665"/>
                      <a:pt x="1189" y="669"/>
                      <a:pt x="1167" y="673"/>
                    </a:cubicBezTo>
                    <a:cubicBezTo>
                      <a:pt x="1145" y="677"/>
                      <a:pt x="1124" y="681"/>
                      <a:pt x="1108" y="681"/>
                    </a:cubicBezTo>
                    <a:cubicBezTo>
                      <a:pt x="1101" y="681"/>
                      <a:pt x="1095" y="680"/>
                      <a:pt x="1091" y="678"/>
                    </a:cubicBezTo>
                    <a:cubicBezTo>
                      <a:pt x="1089" y="677"/>
                      <a:pt x="1088" y="676"/>
                      <a:pt x="1087" y="675"/>
                    </a:cubicBezTo>
                    <a:cubicBezTo>
                      <a:pt x="1086" y="673"/>
                      <a:pt x="1085" y="671"/>
                      <a:pt x="1085" y="669"/>
                    </a:cubicBezTo>
                    <a:cubicBezTo>
                      <a:pt x="1085" y="668"/>
                      <a:pt x="1085" y="668"/>
                      <a:pt x="1085" y="668"/>
                    </a:cubicBezTo>
                    <a:cubicBezTo>
                      <a:pt x="1085" y="664"/>
                      <a:pt x="1087" y="659"/>
                      <a:pt x="1091" y="655"/>
                    </a:cubicBezTo>
                    <a:cubicBezTo>
                      <a:pt x="1098" y="647"/>
                      <a:pt x="1112" y="639"/>
                      <a:pt x="1128" y="631"/>
                    </a:cubicBezTo>
                    <a:cubicBezTo>
                      <a:pt x="1153" y="620"/>
                      <a:pt x="1184" y="608"/>
                      <a:pt x="1213" y="594"/>
                    </a:cubicBezTo>
                    <a:cubicBezTo>
                      <a:pt x="1241" y="580"/>
                      <a:pt x="1267" y="565"/>
                      <a:pt x="1279" y="544"/>
                    </a:cubicBezTo>
                    <a:cubicBezTo>
                      <a:pt x="1292" y="525"/>
                      <a:pt x="1301" y="511"/>
                      <a:pt x="1307" y="501"/>
                    </a:cubicBezTo>
                    <a:cubicBezTo>
                      <a:pt x="1313" y="490"/>
                      <a:pt x="1316" y="484"/>
                      <a:pt x="1316" y="478"/>
                    </a:cubicBezTo>
                    <a:cubicBezTo>
                      <a:pt x="1316" y="476"/>
                      <a:pt x="1315" y="473"/>
                      <a:pt x="1314" y="471"/>
                    </a:cubicBezTo>
                    <a:cubicBezTo>
                      <a:pt x="1312" y="469"/>
                      <a:pt x="1310" y="467"/>
                      <a:pt x="1307" y="465"/>
                    </a:cubicBezTo>
                    <a:cubicBezTo>
                      <a:pt x="1304" y="462"/>
                      <a:pt x="1300" y="461"/>
                      <a:pt x="1296" y="461"/>
                    </a:cubicBezTo>
                    <a:cubicBezTo>
                      <a:pt x="1287" y="461"/>
                      <a:pt x="1276" y="466"/>
                      <a:pt x="1266" y="474"/>
                    </a:cubicBezTo>
                    <a:cubicBezTo>
                      <a:pt x="1257" y="482"/>
                      <a:pt x="1247" y="492"/>
                      <a:pt x="1240" y="503"/>
                    </a:cubicBezTo>
                    <a:cubicBezTo>
                      <a:pt x="1224" y="529"/>
                      <a:pt x="1191" y="549"/>
                      <a:pt x="1166" y="556"/>
                    </a:cubicBezTo>
                    <a:cubicBezTo>
                      <a:pt x="1154" y="560"/>
                      <a:pt x="1137" y="567"/>
                      <a:pt x="1121" y="573"/>
                    </a:cubicBezTo>
                    <a:cubicBezTo>
                      <a:pt x="1105" y="580"/>
                      <a:pt x="1091" y="587"/>
                      <a:pt x="1084" y="592"/>
                    </a:cubicBezTo>
                    <a:cubicBezTo>
                      <a:pt x="1079" y="595"/>
                      <a:pt x="1074" y="599"/>
                      <a:pt x="1067" y="602"/>
                    </a:cubicBezTo>
                    <a:cubicBezTo>
                      <a:pt x="1061" y="606"/>
                      <a:pt x="1054" y="608"/>
                      <a:pt x="1048" y="608"/>
                    </a:cubicBezTo>
                    <a:cubicBezTo>
                      <a:pt x="1044" y="608"/>
                      <a:pt x="1040" y="607"/>
                      <a:pt x="1036" y="605"/>
                    </a:cubicBezTo>
                    <a:cubicBezTo>
                      <a:pt x="1032" y="603"/>
                      <a:pt x="1029" y="599"/>
                      <a:pt x="1026" y="592"/>
                    </a:cubicBezTo>
                    <a:cubicBezTo>
                      <a:pt x="1024" y="588"/>
                      <a:pt x="1023" y="584"/>
                      <a:pt x="1023" y="579"/>
                    </a:cubicBezTo>
                    <a:cubicBezTo>
                      <a:pt x="1022" y="563"/>
                      <a:pt x="1034" y="542"/>
                      <a:pt x="1052" y="520"/>
                    </a:cubicBezTo>
                    <a:cubicBezTo>
                      <a:pt x="1071" y="497"/>
                      <a:pt x="1097" y="472"/>
                      <a:pt x="1125" y="447"/>
                    </a:cubicBezTo>
                    <a:cubicBezTo>
                      <a:pt x="1191" y="389"/>
                      <a:pt x="1234" y="335"/>
                      <a:pt x="1268" y="295"/>
                    </a:cubicBezTo>
                    <a:cubicBezTo>
                      <a:pt x="1282" y="278"/>
                      <a:pt x="1308" y="252"/>
                      <a:pt x="1331" y="225"/>
                    </a:cubicBezTo>
                    <a:cubicBezTo>
                      <a:pt x="1342" y="211"/>
                      <a:pt x="1353" y="196"/>
                      <a:pt x="1361" y="183"/>
                    </a:cubicBezTo>
                    <a:cubicBezTo>
                      <a:pt x="1368" y="169"/>
                      <a:pt x="1373" y="156"/>
                      <a:pt x="1373" y="144"/>
                    </a:cubicBezTo>
                    <a:cubicBezTo>
                      <a:pt x="1373" y="134"/>
                      <a:pt x="1369" y="125"/>
                      <a:pt x="1360" y="118"/>
                    </a:cubicBezTo>
                    <a:cubicBezTo>
                      <a:pt x="1354" y="113"/>
                      <a:pt x="1347" y="111"/>
                      <a:pt x="1340" y="111"/>
                    </a:cubicBezTo>
                    <a:cubicBezTo>
                      <a:pt x="1327" y="111"/>
                      <a:pt x="1313" y="118"/>
                      <a:pt x="1299" y="129"/>
                    </a:cubicBezTo>
                    <a:cubicBezTo>
                      <a:pt x="1279" y="146"/>
                      <a:pt x="1257" y="171"/>
                      <a:pt x="1239" y="195"/>
                    </a:cubicBezTo>
                    <a:cubicBezTo>
                      <a:pt x="1220" y="220"/>
                      <a:pt x="1204" y="244"/>
                      <a:pt x="1194" y="257"/>
                    </a:cubicBezTo>
                    <a:cubicBezTo>
                      <a:pt x="1179" y="278"/>
                      <a:pt x="1161" y="302"/>
                      <a:pt x="1143" y="324"/>
                    </a:cubicBezTo>
                    <a:cubicBezTo>
                      <a:pt x="1125" y="346"/>
                      <a:pt x="1106" y="366"/>
                      <a:pt x="1091" y="376"/>
                    </a:cubicBezTo>
                    <a:cubicBezTo>
                      <a:pt x="1083" y="381"/>
                      <a:pt x="1072" y="391"/>
                      <a:pt x="1060" y="404"/>
                    </a:cubicBezTo>
                    <a:cubicBezTo>
                      <a:pt x="1041" y="423"/>
                      <a:pt x="1019" y="448"/>
                      <a:pt x="998" y="468"/>
                    </a:cubicBezTo>
                    <a:cubicBezTo>
                      <a:pt x="988" y="478"/>
                      <a:pt x="978" y="487"/>
                      <a:pt x="970" y="493"/>
                    </a:cubicBezTo>
                    <a:cubicBezTo>
                      <a:pt x="966" y="497"/>
                      <a:pt x="962" y="499"/>
                      <a:pt x="959" y="501"/>
                    </a:cubicBezTo>
                    <a:cubicBezTo>
                      <a:pt x="955" y="502"/>
                      <a:pt x="952" y="503"/>
                      <a:pt x="950" y="503"/>
                    </a:cubicBezTo>
                    <a:cubicBezTo>
                      <a:pt x="948" y="503"/>
                      <a:pt x="947" y="503"/>
                      <a:pt x="946" y="502"/>
                    </a:cubicBezTo>
                    <a:cubicBezTo>
                      <a:pt x="945" y="500"/>
                      <a:pt x="944" y="498"/>
                      <a:pt x="944" y="495"/>
                    </a:cubicBezTo>
                    <a:cubicBezTo>
                      <a:pt x="944" y="489"/>
                      <a:pt x="947" y="479"/>
                      <a:pt x="952" y="469"/>
                    </a:cubicBezTo>
                    <a:cubicBezTo>
                      <a:pt x="959" y="453"/>
                      <a:pt x="970" y="434"/>
                      <a:pt x="980" y="416"/>
                    </a:cubicBezTo>
                    <a:cubicBezTo>
                      <a:pt x="984" y="407"/>
                      <a:pt x="988" y="399"/>
                      <a:pt x="991" y="391"/>
                    </a:cubicBezTo>
                    <a:cubicBezTo>
                      <a:pt x="995" y="383"/>
                      <a:pt x="996" y="376"/>
                      <a:pt x="996" y="370"/>
                    </a:cubicBezTo>
                    <a:cubicBezTo>
                      <a:pt x="996" y="367"/>
                      <a:pt x="996" y="365"/>
                      <a:pt x="995" y="362"/>
                    </a:cubicBezTo>
                    <a:cubicBezTo>
                      <a:pt x="994" y="360"/>
                      <a:pt x="993" y="358"/>
                      <a:pt x="991" y="357"/>
                    </a:cubicBezTo>
                    <a:cubicBezTo>
                      <a:pt x="989" y="355"/>
                      <a:pt x="987" y="354"/>
                      <a:pt x="985" y="354"/>
                    </a:cubicBezTo>
                    <a:cubicBezTo>
                      <a:pt x="981" y="354"/>
                      <a:pt x="977" y="357"/>
                      <a:pt x="973" y="360"/>
                    </a:cubicBezTo>
                    <a:cubicBezTo>
                      <a:pt x="966" y="366"/>
                      <a:pt x="958" y="375"/>
                      <a:pt x="950" y="386"/>
                    </a:cubicBezTo>
                    <a:cubicBezTo>
                      <a:pt x="938" y="403"/>
                      <a:pt x="925" y="424"/>
                      <a:pt x="911" y="440"/>
                    </a:cubicBezTo>
                    <a:cubicBezTo>
                      <a:pt x="904" y="449"/>
                      <a:pt x="897" y="456"/>
                      <a:pt x="890" y="461"/>
                    </a:cubicBezTo>
                    <a:cubicBezTo>
                      <a:pt x="882" y="466"/>
                      <a:pt x="875" y="469"/>
                      <a:pt x="868" y="469"/>
                    </a:cubicBezTo>
                    <a:cubicBezTo>
                      <a:pt x="865" y="469"/>
                      <a:pt x="863" y="468"/>
                      <a:pt x="860" y="467"/>
                    </a:cubicBezTo>
                    <a:cubicBezTo>
                      <a:pt x="834" y="459"/>
                      <a:pt x="813" y="453"/>
                      <a:pt x="796" y="439"/>
                    </a:cubicBezTo>
                    <a:cubicBezTo>
                      <a:pt x="778" y="425"/>
                      <a:pt x="762" y="402"/>
                      <a:pt x="746" y="361"/>
                    </a:cubicBezTo>
                    <a:cubicBezTo>
                      <a:pt x="733" y="328"/>
                      <a:pt x="717" y="297"/>
                      <a:pt x="704" y="267"/>
                    </a:cubicBezTo>
                    <a:cubicBezTo>
                      <a:pt x="691" y="238"/>
                      <a:pt x="682" y="210"/>
                      <a:pt x="682" y="186"/>
                    </a:cubicBezTo>
                    <a:cubicBezTo>
                      <a:pt x="682" y="171"/>
                      <a:pt x="685" y="158"/>
                      <a:pt x="692" y="146"/>
                    </a:cubicBezTo>
                    <a:cubicBezTo>
                      <a:pt x="706" y="125"/>
                      <a:pt x="724" y="105"/>
                      <a:pt x="738" y="86"/>
                    </a:cubicBezTo>
                    <a:cubicBezTo>
                      <a:pt x="752" y="67"/>
                      <a:pt x="763" y="48"/>
                      <a:pt x="763" y="31"/>
                    </a:cubicBezTo>
                    <a:cubicBezTo>
                      <a:pt x="763" y="22"/>
                      <a:pt x="760" y="13"/>
                      <a:pt x="752" y="5"/>
                    </a:cubicBezTo>
                    <a:cubicBezTo>
                      <a:pt x="750" y="6"/>
                      <a:pt x="750" y="6"/>
                      <a:pt x="750" y="6"/>
                    </a:cubicBezTo>
                    <a:cubicBezTo>
                      <a:pt x="749" y="7"/>
                      <a:pt x="749" y="7"/>
                      <a:pt x="749" y="7"/>
                    </a:cubicBezTo>
                    <a:cubicBezTo>
                      <a:pt x="756" y="15"/>
                      <a:pt x="759" y="23"/>
                      <a:pt x="759" y="31"/>
                    </a:cubicBezTo>
                    <a:cubicBezTo>
                      <a:pt x="759" y="47"/>
                      <a:pt x="749" y="64"/>
                      <a:pt x="735" y="83"/>
                    </a:cubicBezTo>
                    <a:cubicBezTo>
                      <a:pt x="721" y="102"/>
                      <a:pt x="703" y="123"/>
                      <a:pt x="689" y="144"/>
                    </a:cubicBezTo>
                    <a:cubicBezTo>
                      <a:pt x="681" y="157"/>
                      <a:pt x="678" y="171"/>
                      <a:pt x="678" y="186"/>
                    </a:cubicBezTo>
                    <a:cubicBezTo>
                      <a:pt x="678" y="211"/>
                      <a:pt x="687" y="239"/>
                      <a:pt x="700" y="269"/>
                    </a:cubicBezTo>
                    <a:cubicBezTo>
                      <a:pt x="713" y="299"/>
                      <a:pt x="729" y="330"/>
                      <a:pt x="742" y="362"/>
                    </a:cubicBezTo>
                    <a:cubicBezTo>
                      <a:pt x="759" y="404"/>
                      <a:pt x="774" y="427"/>
                      <a:pt x="793" y="442"/>
                    </a:cubicBezTo>
                    <a:cubicBezTo>
                      <a:pt x="812" y="457"/>
                      <a:pt x="833" y="463"/>
                      <a:pt x="859" y="471"/>
                    </a:cubicBezTo>
                    <a:cubicBezTo>
                      <a:pt x="862" y="472"/>
                      <a:pt x="865" y="473"/>
                      <a:pt x="868" y="473"/>
                    </a:cubicBezTo>
                    <a:cubicBezTo>
                      <a:pt x="881" y="473"/>
                      <a:pt x="892" y="465"/>
                      <a:pt x="904" y="454"/>
                    </a:cubicBezTo>
                    <a:cubicBezTo>
                      <a:pt x="921" y="438"/>
                      <a:pt x="936" y="414"/>
                      <a:pt x="950" y="394"/>
                    </a:cubicBezTo>
                    <a:cubicBezTo>
                      <a:pt x="957" y="384"/>
                      <a:pt x="964" y="375"/>
                      <a:pt x="970" y="368"/>
                    </a:cubicBezTo>
                    <a:cubicBezTo>
                      <a:pt x="973" y="365"/>
                      <a:pt x="975" y="363"/>
                      <a:pt x="978" y="361"/>
                    </a:cubicBezTo>
                    <a:cubicBezTo>
                      <a:pt x="980" y="359"/>
                      <a:pt x="983" y="358"/>
                      <a:pt x="985" y="358"/>
                    </a:cubicBezTo>
                    <a:cubicBezTo>
                      <a:pt x="986" y="358"/>
                      <a:pt x="987" y="359"/>
                      <a:pt x="989" y="360"/>
                    </a:cubicBezTo>
                    <a:cubicBezTo>
                      <a:pt x="990" y="361"/>
                      <a:pt x="991" y="362"/>
                      <a:pt x="992" y="364"/>
                    </a:cubicBezTo>
                    <a:cubicBezTo>
                      <a:pt x="992" y="365"/>
                      <a:pt x="992" y="367"/>
                      <a:pt x="992" y="370"/>
                    </a:cubicBezTo>
                    <a:cubicBezTo>
                      <a:pt x="992" y="377"/>
                      <a:pt x="989" y="386"/>
                      <a:pt x="984" y="397"/>
                    </a:cubicBezTo>
                    <a:cubicBezTo>
                      <a:pt x="977" y="414"/>
                      <a:pt x="966" y="433"/>
                      <a:pt x="957" y="450"/>
                    </a:cubicBezTo>
                    <a:cubicBezTo>
                      <a:pt x="952" y="459"/>
                      <a:pt x="948" y="467"/>
                      <a:pt x="945" y="475"/>
                    </a:cubicBezTo>
                    <a:cubicBezTo>
                      <a:pt x="942" y="483"/>
                      <a:pt x="940" y="489"/>
                      <a:pt x="940" y="495"/>
                    </a:cubicBezTo>
                    <a:cubicBezTo>
                      <a:pt x="940" y="499"/>
                      <a:pt x="941" y="502"/>
                      <a:pt x="943" y="505"/>
                    </a:cubicBezTo>
                    <a:cubicBezTo>
                      <a:pt x="945" y="507"/>
                      <a:pt x="948" y="507"/>
                      <a:pt x="950" y="507"/>
                    </a:cubicBezTo>
                    <a:cubicBezTo>
                      <a:pt x="954" y="507"/>
                      <a:pt x="959" y="505"/>
                      <a:pt x="964" y="502"/>
                    </a:cubicBezTo>
                    <a:cubicBezTo>
                      <a:pt x="973" y="497"/>
                      <a:pt x="984" y="487"/>
                      <a:pt x="996" y="476"/>
                    </a:cubicBezTo>
                    <a:cubicBezTo>
                      <a:pt x="1014" y="459"/>
                      <a:pt x="1033" y="438"/>
                      <a:pt x="1050" y="419"/>
                    </a:cubicBezTo>
                    <a:cubicBezTo>
                      <a:pt x="1059" y="410"/>
                      <a:pt x="1067" y="401"/>
                      <a:pt x="1075" y="394"/>
                    </a:cubicBezTo>
                    <a:cubicBezTo>
                      <a:pt x="1082" y="387"/>
                      <a:pt x="1088" y="382"/>
                      <a:pt x="1093" y="379"/>
                    </a:cubicBezTo>
                    <a:cubicBezTo>
                      <a:pt x="1109" y="369"/>
                      <a:pt x="1128" y="349"/>
                      <a:pt x="1146" y="327"/>
                    </a:cubicBezTo>
                    <a:cubicBezTo>
                      <a:pt x="1164" y="305"/>
                      <a:pt x="1182" y="280"/>
                      <a:pt x="1197" y="260"/>
                    </a:cubicBezTo>
                    <a:cubicBezTo>
                      <a:pt x="1211" y="241"/>
                      <a:pt x="1234" y="205"/>
                      <a:pt x="1261" y="173"/>
                    </a:cubicBezTo>
                    <a:cubicBezTo>
                      <a:pt x="1274" y="158"/>
                      <a:pt x="1288" y="143"/>
                      <a:pt x="1302" y="132"/>
                    </a:cubicBezTo>
                    <a:cubicBezTo>
                      <a:pt x="1316" y="122"/>
                      <a:pt x="1329" y="115"/>
                      <a:pt x="1340" y="115"/>
                    </a:cubicBezTo>
                    <a:cubicBezTo>
                      <a:pt x="1347" y="115"/>
                      <a:pt x="1352" y="117"/>
                      <a:pt x="1358" y="121"/>
                    </a:cubicBezTo>
                    <a:cubicBezTo>
                      <a:pt x="1366" y="127"/>
                      <a:pt x="1369" y="135"/>
                      <a:pt x="1369" y="144"/>
                    </a:cubicBezTo>
                    <a:cubicBezTo>
                      <a:pt x="1369" y="155"/>
                      <a:pt x="1365" y="167"/>
                      <a:pt x="1357" y="181"/>
                    </a:cubicBezTo>
                    <a:cubicBezTo>
                      <a:pt x="1346" y="201"/>
                      <a:pt x="1328" y="223"/>
                      <a:pt x="1311" y="242"/>
                    </a:cubicBezTo>
                    <a:cubicBezTo>
                      <a:pt x="1293" y="262"/>
                      <a:pt x="1276" y="280"/>
                      <a:pt x="1265" y="292"/>
                    </a:cubicBezTo>
                    <a:cubicBezTo>
                      <a:pt x="1231" y="332"/>
                      <a:pt x="1188" y="386"/>
                      <a:pt x="1122" y="444"/>
                    </a:cubicBezTo>
                    <a:cubicBezTo>
                      <a:pt x="1094" y="469"/>
                      <a:pt x="1068" y="494"/>
                      <a:pt x="1049" y="517"/>
                    </a:cubicBezTo>
                    <a:cubicBezTo>
                      <a:pt x="1030" y="540"/>
                      <a:pt x="1019" y="561"/>
                      <a:pt x="1019" y="579"/>
                    </a:cubicBezTo>
                    <a:cubicBezTo>
                      <a:pt x="1019" y="584"/>
                      <a:pt x="1020" y="590"/>
                      <a:pt x="1022" y="594"/>
                    </a:cubicBezTo>
                    <a:cubicBezTo>
                      <a:pt x="1025" y="601"/>
                      <a:pt x="1029" y="605"/>
                      <a:pt x="1034" y="608"/>
                    </a:cubicBezTo>
                    <a:cubicBezTo>
                      <a:pt x="1038" y="611"/>
                      <a:pt x="1043" y="612"/>
                      <a:pt x="1048" y="612"/>
                    </a:cubicBezTo>
                    <a:cubicBezTo>
                      <a:pt x="1055" y="612"/>
                      <a:pt x="1063" y="610"/>
                      <a:pt x="1069" y="606"/>
                    </a:cubicBezTo>
                    <a:cubicBezTo>
                      <a:pt x="1076" y="602"/>
                      <a:pt x="1082" y="598"/>
                      <a:pt x="1086" y="595"/>
                    </a:cubicBezTo>
                    <a:cubicBezTo>
                      <a:pt x="1093" y="590"/>
                      <a:pt x="1107" y="583"/>
                      <a:pt x="1122" y="577"/>
                    </a:cubicBezTo>
                    <a:cubicBezTo>
                      <a:pt x="1138" y="570"/>
                      <a:pt x="1155" y="564"/>
                      <a:pt x="1167" y="560"/>
                    </a:cubicBezTo>
                    <a:cubicBezTo>
                      <a:pt x="1193" y="552"/>
                      <a:pt x="1226" y="532"/>
                      <a:pt x="1243" y="505"/>
                    </a:cubicBezTo>
                    <a:cubicBezTo>
                      <a:pt x="1250" y="495"/>
                      <a:pt x="1259" y="485"/>
                      <a:pt x="1269" y="477"/>
                    </a:cubicBezTo>
                    <a:cubicBezTo>
                      <a:pt x="1278" y="470"/>
                      <a:pt x="1288" y="465"/>
                      <a:pt x="1296" y="465"/>
                    </a:cubicBezTo>
                    <a:cubicBezTo>
                      <a:pt x="1299" y="465"/>
                      <a:pt x="1302" y="466"/>
                      <a:pt x="1305" y="468"/>
                    </a:cubicBezTo>
                    <a:cubicBezTo>
                      <a:pt x="1307" y="470"/>
                      <a:pt x="1309" y="472"/>
                      <a:pt x="1310" y="473"/>
                    </a:cubicBezTo>
                    <a:cubicBezTo>
                      <a:pt x="1312" y="475"/>
                      <a:pt x="1312" y="476"/>
                      <a:pt x="1312" y="478"/>
                    </a:cubicBezTo>
                    <a:cubicBezTo>
                      <a:pt x="1312" y="482"/>
                      <a:pt x="1310" y="489"/>
                      <a:pt x="1304" y="499"/>
                    </a:cubicBezTo>
                    <a:cubicBezTo>
                      <a:pt x="1298" y="509"/>
                      <a:pt x="1289" y="522"/>
                      <a:pt x="1276" y="542"/>
                    </a:cubicBezTo>
                    <a:cubicBezTo>
                      <a:pt x="1267" y="557"/>
                      <a:pt x="1250" y="569"/>
                      <a:pt x="1230" y="580"/>
                    </a:cubicBezTo>
                    <a:cubicBezTo>
                      <a:pt x="1201" y="597"/>
                      <a:pt x="1163" y="611"/>
                      <a:pt x="1134" y="624"/>
                    </a:cubicBezTo>
                    <a:cubicBezTo>
                      <a:pt x="1119" y="631"/>
                      <a:pt x="1106" y="638"/>
                      <a:pt x="1096" y="645"/>
                    </a:cubicBezTo>
                    <a:cubicBezTo>
                      <a:pt x="1092" y="648"/>
                      <a:pt x="1088" y="652"/>
                      <a:pt x="1085" y="656"/>
                    </a:cubicBezTo>
                    <a:cubicBezTo>
                      <a:pt x="1082" y="660"/>
                      <a:pt x="1081" y="664"/>
                      <a:pt x="1081" y="668"/>
                    </a:cubicBezTo>
                    <a:cubicBezTo>
                      <a:pt x="1081" y="669"/>
                      <a:pt x="1081" y="669"/>
                      <a:pt x="1081" y="669"/>
                    </a:cubicBezTo>
                    <a:cubicBezTo>
                      <a:pt x="1081" y="672"/>
                      <a:pt x="1082" y="675"/>
                      <a:pt x="1083" y="677"/>
                    </a:cubicBezTo>
                    <a:cubicBezTo>
                      <a:pt x="1086" y="680"/>
                      <a:pt x="1089" y="682"/>
                      <a:pt x="1093" y="683"/>
                    </a:cubicBezTo>
                    <a:cubicBezTo>
                      <a:pt x="1098" y="685"/>
                      <a:pt x="1103" y="685"/>
                      <a:pt x="1108" y="685"/>
                    </a:cubicBezTo>
                    <a:cubicBezTo>
                      <a:pt x="1125" y="685"/>
                      <a:pt x="1146" y="681"/>
                      <a:pt x="1168" y="677"/>
                    </a:cubicBezTo>
                    <a:cubicBezTo>
                      <a:pt x="1189" y="673"/>
                      <a:pt x="1211" y="669"/>
                      <a:pt x="1227" y="669"/>
                    </a:cubicBezTo>
                    <a:cubicBezTo>
                      <a:pt x="1234" y="669"/>
                      <a:pt x="1240" y="670"/>
                      <a:pt x="1244" y="671"/>
                    </a:cubicBezTo>
                    <a:cubicBezTo>
                      <a:pt x="1246" y="672"/>
                      <a:pt x="1247" y="673"/>
                      <a:pt x="1249" y="675"/>
                    </a:cubicBezTo>
                    <a:cubicBezTo>
                      <a:pt x="1250" y="676"/>
                      <a:pt x="1250" y="678"/>
                      <a:pt x="1251" y="680"/>
                    </a:cubicBezTo>
                    <a:cubicBezTo>
                      <a:pt x="1251" y="680"/>
                      <a:pt x="1251" y="681"/>
                      <a:pt x="1251" y="682"/>
                    </a:cubicBezTo>
                    <a:cubicBezTo>
                      <a:pt x="1251" y="686"/>
                      <a:pt x="1249" y="689"/>
                      <a:pt x="1244" y="693"/>
                    </a:cubicBezTo>
                    <a:cubicBezTo>
                      <a:pt x="1237" y="699"/>
                      <a:pt x="1222" y="704"/>
                      <a:pt x="1206" y="709"/>
                    </a:cubicBezTo>
                    <a:cubicBezTo>
                      <a:pt x="1181" y="715"/>
                      <a:pt x="1149" y="721"/>
                      <a:pt x="1125" y="726"/>
                    </a:cubicBezTo>
                    <a:cubicBezTo>
                      <a:pt x="1112" y="729"/>
                      <a:pt x="1101" y="732"/>
                      <a:pt x="1093" y="736"/>
                    </a:cubicBezTo>
                    <a:cubicBezTo>
                      <a:pt x="1089" y="738"/>
                      <a:pt x="1086" y="739"/>
                      <a:pt x="1084" y="742"/>
                    </a:cubicBezTo>
                    <a:cubicBezTo>
                      <a:pt x="1081" y="744"/>
                      <a:pt x="1080" y="746"/>
                      <a:pt x="1080" y="749"/>
                    </a:cubicBezTo>
                    <a:cubicBezTo>
                      <a:pt x="1080" y="751"/>
                      <a:pt x="1080" y="753"/>
                      <a:pt x="1082" y="755"/>
                    </a:cubicBezTo>
                    <a:cubicBezTo>
                      <a:pt x="1084" y="759"/>
                      <a:pt x="1088" y="761"/>
                      <a:pt x="1093" y="764"/>
                    </a:cubicBezTo>
                    <a:cubicBezTo>
                      <a:pt x="1101" y="768"/>
                      <a:pt x="1114" y="772"/>
                      <a:pt x="1129" y="774"/>
                    </a:cubicBezTo>
                    <a:cubicBezTo>
                      <a:pt x="1172" y="783"/>
                      <a:pt x="1236" y="786"/>
                      <a:pt x="1269" y="786"/>
                    </a:cubicBezTo>
                    <a:cubicBezTo>
                      <a:pt x="1272" y="786"/>
                      <a:pt x="1274" y="786"/>
                      <a:pt x="1277" y="786"/>
                    </a:cubicBezTo>
                    <a:cubicBezTo>
                      <a:pt x="1278" y="786"/>
                      <a:pt x="1279" y="786"/>
                      <a:pt x="1280" y="786"/>
                    </a:cubicBezTo>
                    <a:cubicBezTo>
                      <a:pt x="1300" y="786"/>
                      <a:pt x="1319" y="791"/>
                      <a:pt x="1338" y="796"/>
                    </a:cubicBezTo>
                    <a:cubicBezTo>
                      <a:pt x="1356" y="801"/>
                      <a:pt x="1375" y="806"/>
                      <a:pt x="1395" y="806"/>
                    </a:cubicBezTo>
                    <a:cubicBezTo>
                      <a:pt x="1397" y="806"/>
                      <a:pt x="1400" y="806"/>
                      <a:pt x="1403" y="805"/>
                    </a:cubicBezTo>
                    <a:cubicBezTo>
                      <a:pt x="1405" y="805"/>
                      <a:pt x="1406" y="805"/>
                      <a:pt x="1408" y="805"/>
                    </a:cubicBezTo>
                    <a:cubicBezTo>
                      <a:pt x="1428" y="805"/>
                      <a:pt x="1448" y="814"/>
                      <a:pt x="1469" y="824"/>
                    </a:cubicBezTo>
                    <a:cubicBezTo>
                      <a:pt x="1490" y="834"/>
                      <a:pt x="1512" y="844"/>
                      <a:pt x="1538" y="847"/>
                    </a:cubicBezTo>
                    <a:cubicBezTo>
                      <a:pt x="1561" y="850"/>
                      <a:pt x="1585" y="863"/>
                      <a:pt x="1603" y="880"/>
                    </a:cubicBezTo>
                    <a:cubicBezTo>
                      <a:pt x="1621" y="897"/>
                      <a:pt x="1633" y="918"/>
                      <a:pt x="1633" y="939"/>
                    </a:cubicBezTo>
                    <a:cubicBezTo>
                      <a:pt x="1633" y="943"/>
                      <a:pt x="1633" y="947"/>
                      <a:pt x="1632" y="951"/>
                    </a:cubicBezTo>
                    <a:cubicBezTo>
                      <a:pt x="1630" y="959"/>
                      <a:pt x="1625" y="964"/>
                      <a:pt x="1619" y="967"/>
                    </a:cubicBezTo>
                    <a:cubicBezTo>
                      <a:pt x="1613" y="971"/>
                      <a:pt x="1605" y="972"/>
                      <a:pt x="1597" y="972"/>
                    </a:cubicBezTo>
                    <a:cubicBezTo>
                      <a:pt x="1581" y="972"/>
                      <a:pt x="1564" y="968"/>
                      <a:pt x="1548" y="961"/>
                    </a:cubicBezTo>
                    <a:cubicBezTo>
                      <a:pt x="1532" y="954"/>
                      <a:pt x="1518" y="945"/>
                      <a:pt x="1511" y="937"/>
                    </a:cubicBezTo>
                    <a:cubicBezTo>
                      <a:pt x="1499" y="923"/>
                      <a:pt x="1482" y="914"/>
                      <a:pt x="1454" y="904"/>
                    </a:cubicBezTo>
                    <a:cubicBezTo>
                      <a:pt x="1427" y="895"/>
                      <a:pt x="1390" y="885"/>
                      <a:pt x="1338" y="869"/>
                    </a:cubicBezTo>
                    <a:cubicBezTo>
                      <a:pt x="1288" y="854"/>
                      <a:pt x="1234" y="849"/>
                      <a:pt x="1188" y="849"/>
                    </a:cubicBezTo>
                    <a:cubicBezTo>
                      <a:pt x="1164" y="849"/>
                      <a:pt x="1142" y="850"/>
                      <a:pt x="1125" y="853"/>
                    </a:cubicBezTo>
                    <a:cubicBezTo>
                      <a:pt x="1107" y="855"/>
                      <a:pt x="1093" y="859"/>
                      <a:pt x="1085" y="863"/>
                    </a:cubicBezTo>
                    <a:cubicBezTo>
                      <a:pt x="1069" y="870"/>
                      <a:pt x="1060" y="885"/>
                      <a:pt x="1053" y="901"/>
                    </a:cubicBezTo>
                    <a:cubicBezTo>
                      <a:pt x="1046" y="917"/>
                      <a:pt x="1042" y="935"/>
                      <a:pt x="1035" y="951"/>
                    </a:cubicBezTo>
                    <a:cubicBezTo>
                      <a:pt x="1032" y="957"/>
                      <a:pt x="1031" y="963"/>
                      <a:pt x="1031" y="968"/>
                    </a:cubicBezTo>
                    <a:cubicBezTo>
                      <a:pt x="1031" y="980"/>
                      <a:pt x="1036" y="989"/>
                      <a:pt x="1043" y="998"/>
                    </a:cubicBezTo>
                    <a:cubicBezTo>
                      <a:pt x="1051" y="1007"/>
                      <a:pt x="1060" y="1016"/>
                      <a:pt x="1069" y="1026"/>
                    </a:cubicBezTo>
                    <a:cubicBezTo>
                      <a:pt x="1078" y="1036"/>
                      <a:pt x="1087" y="1045"/>
                      <a:pt x="1093" y="1054"/>
                    </a:cubicBezTo>
                    <a:cubicBezTo>
                      <a:pt x="1099" y="1063"/>
                      <a:pt x="1102" y="1070"/>
                      <a:pt x="1102" y="1076"/>
                    </a:cubicBezTo>
                    <a:cubicBezTo>
                      <a:pt x="1102" y="1079"/>
                      <a:pt x="1101" y="1081"/>
                      <a:pt x="1099" y="1083"/>
                    </a:cubicBezTo>
                    <a:cubicBezTo>
                      <a:pt x="1096" y="1086"/>
                      <a:pt x="1093" y="1087"/>
                      <a:pt x="1091" y="1087"/>
                    </a:cubicBezTo>
                    <a:cubicBezTo>
                      <a:pt x="1089" y="1087"/>
                      <a:pt x="1088" y="1087"/>
                      <a:pt x="1086" y="1086"/>
                    </a:cubicBezTo>
                    <a:cubicBezTo>
                      <a:pt x="1081" y="1083"/>
                      <a:pt x="1075" y="1076"/>
                      <a:pt x="1066" y="1063"/>
                    </a:cubicBezTo>
                    <a:cubicBezTo>
                      <a:pt x="1058" y="1051"/>
                      <a:pt x="1053" y="1045"/>
                      <a:pt x="1045" y="1040"/>
                    </a:cubicBezTo>
                    <a:cubicBezTo>
                      <a:pt x="1038" y="1034"/>
                      <a:pt x="1028" y="1031"/>
                      <a:pt x="1012" y="1024"/>
                    </a:cubicBezTo>
                    <a:cubicBezTo>
                      <a:pt x="1005" y="1022"/>
                      <a:pt x="1000" y="1021"/>
                      <a:pt x="995" y="1021"/>
                    </a:cubicBezTo>
                    <a:cubicBezTo>
                      <a:pt x="991" y="1021"/>
                      <a:pt x="987" y="1022"/>
                      <a:pt x="984" y="1024"/>
                    </a:cubicBezTo>
                    <a:cubicBezTo>
                      <a:pt x="979" y="1028"/>
                      <a:pt x="976" y="1033"/>
                      <a:pt x="972" y="1040"/>
                    </a:cubicBezTo>
                    <a:cubicBezTo>
                      <a:pt x="968" y="1046"/>
                      <a:pt x="963" y="1053"/>
                      <a:pt x="955" y="1060"/>
                    </a:cubicBezTo>
                    <a:cubicBezTo>
                      <a:pt x="949" y="1066"/>
                      <a:pt x="946" y="1073"/>
                      <a:pt x="946" y="1081"/>
                    </a:cubicBezTo>
                    <a:cubicBezTo>
                      <a:pt x="946" y="1094"/>
                      <a:pt x="953" y="1110"/>
                      <a:pt x="962" y="1132"/>
                    </a:cubicBezTo>
                    <a:cubicBezTo>
                      <a:pt x="971" y="1154"/>
                      <a:pt x="983" y="1182"/>
                      <a:pt x="993" y="1218"/>
                    </a:cubicBezTo>
                    <a:cubicBezTo>
                      <a:pt x="1006" y="1265"/>
                      <a:pt x="1011" y="1325"/>
                      <a:pt x="1022" y="1385"/>
                    </a:cubicBezTo>
                    <a:cubicBezTo>
                      <a:pt x="1032" y="1445"/>
                      <a:pt x="1048" y="1505"/>
                      <a:pt x="1084" y="1553"/>
                    </a:cubicBezTo>
                    <a:cubicBezTo>
                      <a:pt x="1101" y="1575"/>
                      <a:pt x="1108" y="1593"/>
                      <a:pt x="1108" y="1605"/>
                    </a:cubicBezTo>
                    <a:cubicBezTo>
                      <a:pt x="1108" y="1613"/>
                      <a:pt x="1105" y="1619"/>
                      <a:pt x="1100" y="1623"/>
                    </a:cubicBezTo>
                    <a:cubicBezTo>
                      <a:pt x="1095" y="1626"/>
                      <a:pt x="1088" y="1628"/>
                      <a:pt x="1080" y="1628"/>
                    </a:cubicBezTo>
                    <a:cubicBezTo>
                      <a:pt x="1057" y="1628"/>
                      <a:pt x="1024" y="1614"/>
                      <a:pt x="999" y="1588"/>
                    </a:cubicBezTo>
                    <a:cubicBezTo>
                      <a:pt x="985" y="1573"/>
                      <a:pt x="974" y="1546"/>
                      <a:pt x="966" y="1513"/>
                    </a:cubicBezTo>
                    <a:cubicBezTo>
                      <a:pt x="953" y="1463"/>
                      <a:pt x="946" y="1399"/>
                      <a:pt x="939" y="1339"/>
                    </a:cubicBezTo>
                    <a:cubicBezTo>
                      <a:pt x="933" y="1279"/>
                      <a:pt x="927" y="1223"/>
                      <a:pt x="918" y="1190"/>
                    </a:cubicBezTo>
                    <a:cubicBezTo>
                      <a:pt x="907" y="1151"/>
                      <a:pt x="894" y="1127"/>
                      <a:pt x="880" y="1112"/>
                    </a:cubicBezTo>
                    <a:cubicBezTo>
                      <a:pt x="867" y="1096"/>
                      <a:pt x="851" y="1091"/>
                      <a:pt x="834" y="1091"/>
                    </a:cubicBezTo>
                    <a:cubicBezTo>
                      <a:pt x="829" y="1091"/>
                      <a:pt x="824" y="1092"/>
                      <a:pt x="819" y="1092"/>
                    </a:cubicBezTo>
                    <a:cubicBezTo>
                      <a:pt x="813" y="1093"/>
                      <a:pt x="809" y="1096"/>
                      <a:pt x="805" y="1099"/>
                    </a:cubicBezTo>
                    <a:cubicBezTo>
                      <a:pt x="798" y="1105"/>
                      <a:pt x="794" y="1115"/>
                      <a:pt x="791" y="1125"/>
                    </a:cubicBezTo>
                    <a:cubicBezTo>
                      <a:pt x="786" y="1141"/>
                      <a:pt x="784" y="1160"/>
                      <a:pt x="781" y="1174"/>
                    </a:cubicBezTo>
                    <a:cubicBezTo>
                      <a:pt x="780" y="1181"/>
                      <a:pt x="779" y="1188"/>
                      <a:pt x="777" y="1192"/>
                    </a:cubicBezTo>
                    <a:cubicBezTo>
                      <a:pt x="776" y="1194"/>
                      <a:pt x="775" y="1196"/>
                      <a:pt x="774" y="1197"/>
                    </a:cubicBezTo>
                    <a:cubicBezTo>
                      <a:pt x="773" y="1198"/>
                      <a:pt x="773" y="1198"/>
                      <a:pt x="772" y="1198"/>
                    </a:cubicBezTo>
                    <a:cubicBezTo>
                      <a:pt x="772" y="1198"/>
                      <a:pt x="772" y="1198"/>
                      <a:pt x="772" y="1198"/>
                    </a:cubicBezTo>
                    <a:cubicBezTo>
                      <a:pt x="771" y="1198"/>
                      <a:pt x="771" y="1198"/>
                      <a:pt x="771" y="1198"/>
                    </a:cubicBezTo>
                    <a:cubicBezTo>
                      <a:pt x="770" y="1198"/>
                      <a:pt x="768" y="1198"/>
                      <a:pt x="767" y="1196"/>
                    </a:cubicBezTo>
                    <a:cubicBezTo>
                      <a:pt x="764" y="1193"/>
                      <a:pt x="762" y="1188"/>
                      <a:pt x="761" y="1181"/>
                    </a:cubicBezTo>
                    <a:cubicBezTo>
                      <a:pt x="758" y="1171"/>
                      <a:pt x="757" y="1157"/>
                      <a:pt x="757" y="1145"/>
                    </a:cubicBezTo>
                    <a:cubicBezTo>
                      <a:pt x="756" y="1133"/>
                      <a:pt x="756" y="1122"/>
                      <a:pt x="755" y="1116"/>
                    </a:cubicBezTo>
                    <a:cubicBezTo>
                      <a:pt x="754" y="1112"/>
                      <a:pt x="753" y="1109"/>
                      <a:pt x="752" y="1107"/>
                    </a:cubicBezTo>
                    <a:cubicBezTo>
                      <a:pt x="751" y="1106"/>
                      <a:pt x="750" y="1105"/>
                      <a:pt x="749" y="1104"/>
                    </a:cubicBezTo>
                    <a:cubicBezTo>
                      <a:pt x="748" y="1104"/>
                      <a:pt x="747" y="1103"/>
                      <a:pt x="746" y="1103"/>
                    </a:cubicBezTo>
                    <a:cubicBezTo>
                      <a:pt x="743" y="1103"/>
                      <a:pt x="740" y="1105"/>
                      <a:pt x="737" y="1107"/>
                    </a:cubicBezTo>
                    <a:cubicBezTo>
                      <a:pt x="735" y="1110"/>
                      <a:pt x="732" y="1113"/>
                      <a:pt x="728" y="1117"/>
                    </a:cubicBezTo>
                    <a:cubicBezTo>
                      <a:pt x="725" y="1121"/>
                      <a:pt x="723" y="1123"/>
                      <a:pt x="721" y="1124"/>
                    </a:cubicBezTo>
                    <a:cubicBezTo>
                      <a:pt x="718" y="1126"/>
                      <a:pt x="716" y="1126"/>
                      <a:pt x="714" y="1126"/>
                    </a:cubicBezTo>
                    <a:cubicBezTo>
                      <a:pt x="712" y="1126"/>
                      <a:pt x="710" y="1126"/>
                      <a:pt x="708" y="1124"/>
                    </a:cubicBezTo>
                    <a:cubicBezTo>
                      <a:pt x="706" y="1123"/>
                      <a:pt x="703" y="1121"/>
                      <a:pt x="701" y="1119"/>
                    </a:cubicBezTo>
                    <a:cubicBezTo>
                      <a:pt x="700" y="1117"/>
                      <a:pt x="698" y="1116"/>
                      <a:pt x="697" y="1115"/>
                    </a:cubicBezTo>
                    <a:cubicBezTo>
                      <a:pt x="695" y="1114"/>
                      <a:pt x="694" y="1113"/>
                      <a:pt x="692" y="1113"/>
                    </a:cubicBezTo>
                    <a:cubicBezTo>
                      <a:pt x="690" y="1113"/>
                      <a:pt x="689" y="1114"/>
                      <a:pt x="687" y="1114"/>
                    </a:cubicBezTo>
                    <a:cubicBezTo>
                      <a:pt x="683" y="1117"/>
                      <a:pt x="679" y="1123"/>
                      <a:pt x="670" y="1133"/>
                    </a:cubicBezTo>
                    <a:cubicBezTo>
                      <a:pt x="667" y="1137"/>
                      <a:pt x="664" y="1139"/>
                      <a:pt x="662" y="1141"/>
                    </a:cubicBezTo>
                    <a:cubicBezTo>
                      <a:pt x="660" y="1143"/>
                      <a:pt x="658" y="1143"/>
                      <a:pt x="656" y="1143"/>
                    </a:cubicBezTo>
                    <a:cubicBezTo>
                      <a:pt x="654" y="1143"/>
                      <a:pt x="652" y="1143"/>
                      <a:pt x="651" y="1142"/>
                    </a:cubicBezTo>
                    <a:cubicBezTo>
                      <a:pt x="648" y="1140"/>
                      <a:pt x="645" y="1137"/>
                      <a:pt x="641" y="1133"/>
                    </a:cubicBezTo>
                    <a:cubicBezTo>
                      <a:pt x="638" y="1129"/>
                      <a:pt x="635" y="1124"/>
                      <a:pt x="630" y="1119"/>
                    </a:cubicBezTo>
                    <a:cubicBezTo>
                      <a:pt x="625" y="1113"/>
                      <a:pt x="619" y="1107"/>
                      <a:pt x="612" y="1102"/>
                    </a:cubicBezTo>
                    <a:cubicBezTo>
                      <a:pt x="605" y="1098"/>
                      <a:pt x="596" y="1095"/>
                      <a:pt x="588" y="1095"/>
                    </a:cubicBezTo>
                    <a:cubicBezTo>
                      <a:pt x="581" y="1095"/>
                      <a:pt x="575" y="1097"/>
                      <a:pt x="568" y="1101"/>
                    </a:cubicBezTo>
                    <a:cubicBezTo>
                      <a:pt x="562" y="1105"/>
                      <a:pt x="556" y="1112"/>
                      <a:pt x="550" y="1122"/>
                    </a:cubicBezTo>
                    <a:cubicBezTo>
                      <a:pt x="538" y="1145"/>
                      <a:pt x="530" y="1155"/>
                      <a:pt x="520" y="1166"/>
                    </a:cubicBezTo>
                    <a:cubicBezTo>
                      <a:pt x="509" y="1177"/>
                      <a:pt x="494" y="1189"/>
                      <a:pt x="466" y="1214"/>
                    </a:cubicBezTo>
                    <a:cubicBezTo>
                      <a:pt x="453" y="1226"/>
                      <a:pt x="440" y="1248"/>
                      <a:pt x="427" y="1275"/>
                    </a:cubicBezTo>
                    <a:cubicBezTo>
                      <a:pt x="406" y="1316"/>
                      <a:pt x="386" y="1367"/>
                      <a:pt x="365" y="1408"/>
                    </a:cubicBezTo>
                    <a:cubicBezTo>
                      <a:pt x="355" y="1428"/>
                      <a:pt x="345" y="1446"/>
                      <a:pt x="335" y="1458"/>
                    </a:cubicBezTo>
                    <a:cubicBezTo>
                      <a:pt x="330" y="1465"/>
                      <a:pt x="325" y="1470"/>
                      <a:pt x="320" y="1473"/>
                    </a:cubicBezTo>
                    <a:cubicBezTo>
                      <a:pt x="315" y="1476"/>
                      <a:pt x="310" y="1478"/>
                      <a:pt x="306" y="1478"/>
                    </a:cubicBezTo>
                    <a:cubicBezTo>
                      <a:pt x="302" y="1478"/>
                      <a:pt x="299" y="1477"/>
                      <a:pt x="295" y="1475"/>
                    </a:cubicBezTo>
                    <a:cubicBezTo>
                      <a:pt x="271" y="1459"/>
                      <a:pt x="263" y="1438"/>
                      <a:pt x="263" y="1418"/>
                    </a:cubicBezTo>
                    <a:cubicBezTo>
                      <a:pt x="263" y="1389"/>
                      <a:pt x="279" y="1361"/>
                      <a:pt x="295" y="1349"/>
                    </a:cubicBezTo>
                    <a:cubicBezTo>
                      <a:pt x="310" y="1338"/>
                      <a:pt x="321" y="1326"/>
                      <a:pt x="332" y="1310"/>
                    </a:cubicBezTo>
                    <a:cubicBezTo>
                      <a:pt x="343" y="1295"/>
                      <a:pt x="354" y="1275"/>
                      <a:pt x="368" y="1247"/>
                    </a:cubicBezTo>
                    <a:cubicBezTo>
                      <a:pt x="396" y="1192"/>
                      <a:pt x="415" y="1170"/>
                      <a:pt x="450" y="1143"/>
                    </a:cubicBezTo>
                    <a:cubicBezTo>
                      <a:pt x="465" y="1132"/>
                      <a:pt x="479" y="1120"/>
                      <a:pt x="490" y="1108"/>
                    </a:cubicBezTo>
                    <a:cubicBezTo>
                      <a:pt x="496" y="1102"/>
                      <a:pt x="501" y="1097"/>
                      <a:pt x="504" y="1091"/>
                    </a:cubicBezTo>
                    <a:cubicBezTo>
                      <a:pt x="507" y="1086"/>
                      <a:pt x="509" y="1080"/>
                      <a:pt x="509" y="1075"/>
                    </a:cubicBezTo>
                    <a:cubicBezTo>
                      <a:pt x="509" y="1071"/>
                      <a:pt x="508" y="1067"/>
                      <a:pt x="505" y="1064"/>
                    </a:cubicBezTo>
                    <a:cubicBezTo>
                      <a:pt x="501" y="1058"/>
                      <a:pt x="494" y="1054"/>
                      <a:pt x="487" y="1054"/>
                    </a:cubicBezTo>
                    <a:cubicBezTo>
                      <a:pt x="480" y="1054"/>
                      <a:pt x="473" y="1058"/>
                      <a:pt x="465" y="1064"/>
                    </a:cubicBezTo>
                    <a:cubicBezTo>
                      <a:pt x="458" y="1070"/>
                      <a:pt x="450" y="1078"/>
                      <a:pt x="443" y="1089"/>
                    </a:cubicBezTo>
                    <a:cubicBezTo>
                      <a:pt x="437" y="1099"/>
                      <a:pt x="427" y="1107"/>
                      <a:pt x="417" y="1112"/>
                    </a:cubicBezTo>
                    <a:cubicBezTo>
                      <a:pt x="406" y="1118"/>
                      <a:pt x="394" y="1121"/>
                      <a:pt x="384" y="1121"/>
                    </a:cubicBezTo>
                    <a:cubicBezTo>
                      <a:pt x="378" y="1121"/>
                      <a:pt x="372" y="1120"/>
                      <a:pt x="367" y="1117"/>
                    </a:cubicBezTo>
                    <a:cubicBezTo>
                      <a:pt x="362" y="1115"/>
                      <a:pt x="359" y="1111"/>
                      <a:pt x="357" y="1106"/>
                    </a:cubicBezTo>
                    <a:cubicBezTo>
                      <a:pt x="355" y="1103"/>
                      <a:pt x="355" y="1100"/>
                      <a:pt x="355" y="1097"/>
                    </a:cubicBezTo>
                    <a:cubicBezTo>
                      <a:pt x="355" y="1091"/>
                      <a:pt x="357" y="1085"/>
                      <a:pt x="361" y="1079"/>
                    </a:cubicBezTo>
                    <a:cubicBezTo>
                      <a:pt x="367" y="1071"/>
                      <a:pt x="377" y="1063"/>
                      <a:pt x="387" y="1057"/>
                    </a:cubicBezTo>
                    <a:cubicBezTo>
                      <a:pt x="397" y="1052"/>
                      <a:pt x="407" y="1048"/>
                      <a:pt x="414" y="1046"/>
                    </a:cubicBezTo>
                    <a:cubicBezTo>
                      <a:pt x="421" y="1045"/>
                      <a:pt x="426" y="1042"/>
                      <a:pt x="429" y="1038"/>
                    </a:cubicBezTo>
                    <a:cubicBezTo>
                      <a:pt x="432" y="1034"/>
                      <a:pt x="434" y="1029"/>
                      <a:pt x="434" y="1023"/>
                    </a:cubicBezTo>
                    <a:cubicBezTo>
                      <a:pt x="434" y="1016"/>
                      <a:pt x="431" y="1008"/>
                      <a:pt x="428" y="1001"/>
                    </a:cubicBezTo>
                    <a:cubicBezTo>
                      <a:pt x="423" y="993"/>
                      <a:pt x="420" y="988"/>
                      <a:pt x="417" y="978"/>
                    </a:cubicBezTo>
                    <a:cubicBezTo>
                      <a:pt x="413" y="968"/>
                      <a:pt x="408" y="953"/>
                      <a:pt x="400" y="925"/>
                    </a:cubicBezTo>
                    <a:cubicBezTo>
                      <a:pt x="394" y="906"/>
                      <a:pt x="389" y="895"/>
                      <a:pt x="385" y="888"/>
                    </a:cubicBezTo>
                    <a:cubicBezTo>
                      <a:pt x="382" y="885"/>
                      <a:pt x="380" y="882"/>
                      <a:pt x="377" y="881"/>
                    </a:cubicBezTo>
                    <a:cubicBezTo>
                      <a:pt x="375" y="879"/>
                      <a:pt x="372" y="879"/>
                      <a:pt x="370" y="879"/>
                    </a:cubicBezTo>
                    <a:cubicBezTo>
                      <a:pt x="365" y="879"/>
                      <a:pt x="360" y="881"/>
                      <a:pt x="354" y="882"/>
                    </a:cubicBezTo>
                    <a:cubicBezTo>
                      <a:pt x="351" y="883"/>
                      <a:pt x="347" y="884"/>
                      <a:pt x="342" y="884"/>
                    </a:cubicBezTo>
                    <a:cubicBezTo>
                      <a:pt x="329" y="884"/>
                      <a:pt x="315" y="879"/>
                      <a:pt x="305" y="874"/>
                    </a:cubicBezTo>
                    <a:cubicBezTo>
                      <a:pt x="297" y="869"/>
                      <a:pt x="287" y="868"/>
                      <a:pt x="276" y="867"/>
                    </a:cubicBezTo>
                    <a:cubicBezTo>
                      <a:pt x="265" y="866"/>
                      <a:pt x="253" y="865"/>
                      <a:pt x="242" y="864"/>
                    </a:cubicBezTo>
                    <a:cubicBezTo>
                      <a:pt x="231" y="863"/>
                      <a:pt x="219" y="862"/>
                      <a:pt x="210" y="858"/>
                    </a:cubicBezTo>
                    <a:cubicBezTo>
                      <a:pt x="206" y="857"/>
                      <a:pt x="202" y="855"/>
                      <a:pt x="200" y="852"/>
                    </a:cubicBezTo>
                    <a:cubicBezTo>
                      <a:pt x="197" y="849"/>
                      <a:pt x="196" y="846"/>
                      <a:pt x="196" y="842"/>
                    </a:cubicBezTo>
                    <a:cubicBezTo>
                      <a:pt x="196" y="836"/>
                      <a:pt x="198" y="832"/>
                      <a:pt x="201" y="829"/>
                    </a:cubicBezTo>
                    <a:cubicBezTo>
                      <a:pt x="204" y="826"/>
                      <a:pt x="209" y="824"/>
                      <a:pt x="215" y="824"/>
                    </a:cubicBezTo>
                    <a:cubicBezTo>
                      <a:pt x="220" y="824"/>
                      <a:pt x="225" y="826"/>
                      <a:pt x="231" y="828"/>
                    </a:cubicBezTo>
                    <a:cubicBezTo>
                      <a:pt x="236" y="831"/>
                      <a:pt x="243" y="832"/>
                      <a:pt x="250" y="832"/>
                    </a:cubicBezTo>
                    <a:cubicBezTo>
                      <a:pt x="261" y="833"/>
                      <a:pt x="274" y="832"/>
                      <a:pt x="286" y="833"/>
                    </a:cubicBezTo>
                    <a:cubicBezTo>
                      <a:pt x="297" y="833"/>
                      <a:pt x="308" y="835"/>
                      <a:pt x="315" y="839"/>
                    </a:cubicBezTo>
                    <a:cubicBezTo>
                      <a:pt x="322" y="843"/>
                      <a:pt x="330" y="846"/>
                      <a:pt x="338" y="846"/>
                    </a:cubicBezTo>
                    <a:cubicBezTo>
                      <a:pt x="346" y="846"/>
                      <a:pt x="353" y="844"/>
                      <a:pt x="359" y="838"/>
                    </a:cubicBezTo>
                    <a:cubicBezTo>
                      <a:pt x="365" y="833"/>
                      <a:pt x="369" y="824"/>
                      <a:pt x="371" y="813"/>
                    </a:cubicBezTo>
                    <a:cubicBezTo>
                      <a:pt x="371" y="809"/>
                      <a:pt x="371" y="806"/>
                      <a:pt x="371" y="803"/>
                    </a:cubicBezTo>
                    <a:cubicBezTo>
                      <a:pt x="371" y="796"/>
                      <a:pt x="370" y="789"/>
                      <a:pt x="367" y="783"/>
                    </a:cubicBezTo>
                    <a:cubicBezTo>
                      <a:pt x="362" y="775"/>
                      <a:pt x="353" y="768"/>
                      <a:pt x="341" y="762"/>
                    </a:cubicBezTo>
                    <a:cubicBezTo>
                      <a:pt x="328" y="756"/>
                      <a:pt x="311" y="751"/>
                      <a:pt x="290" y="746"/>
                    </a:cubicBezTo>
                    <a:cubicBezTo>
                      <a:pt x="260" y="739"/>
                      <a:pt x="229" y="722"/>
                      <a:pt x="204" y="701"/>
                    </a:cubicBezTo>
                    <a:cubicBezTo>
                      <a:pt x="179" y="681"/>
                      <a:pt x="160" y="658"/>
                      <a:pt x="155" y="640"/>
                    </a:cubicBezTo>
                    <a:cubicBezTo>
                      <a:pt x="149" y="621"/>
                      <a:pt x="145" y="611"/>
                      <a:pt x="138" y="601"/>
                    </a:cubicBezTo>
                    <a:cubicBezTo>
                      <a:pt x="131" y="592"/>
                      <a:pt x="121" y="584"/>
                      <a:pt x="103" y="571"/>
                    </a:cubicBezTo>
                    <a:cubicBezTo>
                      <a:pt x="96" y="566"/>
                      <a:pt x="87" y="555"/>
                      <a:pt x="76" y="541"/>
                    </a:cubicBezTo>
                    <a:cubicBezTo>
                      <a:pt x="60" y="519"/>
                      <a:pt x="42" y="488"/>
                      <a:pt x="28" y="458"/>
                    </a:cubicBezTo>
                    <a:cubicBezTo>
                      <a:pt x="14" y="427"/>
                      <a:pt x="4" y="396"/>
                      <a:pt x="4" y="372"/>
                    </a:cubicBezTo>
                    <a:cubicBezTo>
                      <a:pt x="4" y="362"/>
                      <a:pt x="6" y="353"/>
                      <a:pt x="10" y="346"/>
                    </a:cubicBezTo>
                    <a:cubicBezTo>
                      <a:pt x="14" y="339"/>
                      <a:pt x="20" y="335"/>
                      <a:pt x="29" y="332"/>
                    </a:cubicBezTo>
                    <a:cubicBezTo>
                      <a:pt x="29" y="332"/>
                      <a:pt x="29" y="332"/>
                      <a:pt x="29" y="332"/>
                    </a:cubicBezTo>
                    <a:cubicBezTo>
                      <a:pt x="34" y="331"/>
                      <a:pt x="38" y="331"/>
                      <a:pt x="42" y="331"/>
                    </a:cubicBezTo>
                    <a:cubicBezTo>
                      <a:pt x="50" y="331"/>
                      <a:pt x="57" y="333"/>
                      <a:pt x="63" y="337"/>
                    </a:cubicBezTo>
                    <a:cubicBezTo>
                      <a:pt x="75" y="344"/>
                      <a:pt x="84" y="358"/>
                      <a:pt x="93" y="376"/>
                    </a:cubicBezTo>
                    <a:cubicBezTo>
                      <a:pt x="106" y="402"/>
                      <a:pt x="116" y="438"/>
                      <a:pt x="128" y="477"/>
                    </a:cubicBezTo>
                    <a:cubicBezTo>
                      <a:pt x="140" y="516"/>
                      <a:pt x="153" y="558"/>
                      <a:pt x="170" y="596"/>
                    </a:cubicBezTo>
                    <a:cubicBezTo>
                      <a:pt x="186" y="630"/>
                      <a:pt x="209" y="653"/>
                      <a:pt x="233" y="666"/>
                    </a:cubicBezTo>
                    <a:cubicBezTo>
                      <a:pt x="257" y="680"/>
                      <a:pt x="283" y="685"/>
                      <a:pt x="306" y="685"/>
                    </a:cubicBezTo>
                    <a:cubicBezTo>
                      <a:pt x="324" y="685"/>
                      <a:pt x="341" y="682"/>
                      <a:pt x="354" y="678"/>
                    </a:cubicBezTo>
                    <a:cubicBezTo>
                      <a:pt x="360" y="676"/>
                      <a:pt x="366" y="674"/>
                      <a:pt x="370" y="671"/>
                    </a:cubicBezTo>
                    <a:cubicBezTo>
                      <a:pt x="375" y="669"/>
                      <a:pt x="378" y="666"/>
                      <a:pt x="381" y="664"/>
                    </a:cubicBezTo>
                    <a:cubicBezTo>
                      <a:pt x="390" y="654"/>
                      <a:pt x="398" y="648"/>
                      <a:pt x="406" y="642"/>
                    </a:cubicBezTo>
                    <a:cubicBezTo>
                      <a:pt x="414" y="636"/>
                      <a:pt x="422" y="630"/>
                      <a:pt x="430" y="619"/>
                    </a:cubicBezTo>
                    <a:cubicBezTo>
                      <a:pt x="437" y="608"/>
                      <a:pt x="441" y="601"/>
                      <a:pt x="446" y="594"/>
                    </a:cubicBezTo>
                    <a:cubicBezTo>
                      <a:pt x="451" y="587"/>
                      <a:pt x="458" y="580"/>
                      <a:pt x="473" y="569"/>
                    </a:cubicBezTo>
                    <a:cubicBezTo>
                      <a:pt x="477" y="566"/>
                      <a:pt x="480" y="561"/>
                      <a:pt x="482" y="556"/>
                    </a:cubicBezTo>
                    <a:cubicBezTo>
                      <a:pt x="483" y="551"/>
                      <a:pt x="484" y="545"/>
                      <a:pt x="484" y="538"/>
                    </a:cubicBezTo>
                    <a:cubicBezTo>
                      <a:pt x="484" y="524"/>
                      <a:pt x="481" y="508"/>
                      <a:pt x="479" y="492"/>
                    </a:cubicBezTo>
                    <a:cubicBezTo>
                      <a:pt x="476" y="475"/>
                      <a:pt x="473" y="459"/>
                      <a:pt x="473" y="446"/>
                    </a:cubicBezTo>
                    <a:cubicBezTo>
                      <a:pt x="473" y="439"/>
                      <a:pt x="474" y="433"/>
                      <a:pt x="476" y="429"/>
                    </a:cubicBezTo>
                    <a:cubicBezTo>
                      <a:pt x="478" y="425"/>
                      <a:pt x="481" y="422"/>
                      <a:pt x="485" y="421"/>
                    </a:cubicBezTo>
                    <a:cubicBezTo>
                      <a:pt x="486" y="420"/>
                      <a:pt x="488" y="420"/>
                      <a:pt x="489" y="420"/>
                    </a:cubicBezTo>
                    <a:cubicBezTo>
                      <a:pt x="492" y="420"/>
                      <a:pt x="494" y="421"/>
                      <a:pt x="497" y="423"/>
                    </a:cubicBezTo>
                    <a:cubicBezTo>
                      <a:pt x="502" y="427"/>
                      <a:pt x="506" y="435"/>
                      <a:pt x="510" y="444"/>
                    </a:cubicBezTo>
                    <a:cubicBezTo>
                      <a:pt x="516" y="457"/>
                      <a:pt x="521" y="474"/>
                      <a:pt x="528" y="487"/>
                    </a:cubicBezTo>
                    <a:cubicBezTo>
                      <a:pt x="531" y="494"/>
                      <a:pt x="535" y="500"/>
                      <a:pt x="539" y="504"/>
                    </a:cubicBezTo>
                    <a:cubicBezTo>
                      <a:pt x="543" y="508"/>
                      <a:pt x="548" y="511"/>
                      <a:pt x="554" y="511"/>
                    </a:cubicBezTo>
                    <a:cubicBezTo>
                      <a:pt x="559" y="511"/>
                      <a:pt x="563" y="509"/>
                      <a:pt x="569" y="506"/>
                    </a:cubicBezTo>
                    <a:cubicBezTo>
                      <a:pt x="593" y="491"/>
                      <a:pt x="602" y="469"/>
                      <a:pt x="602" y="446"/>
                    </a:cubicBezTo>
                    <a:cubicBezTo>
                      <a:pt x="601" y="410"/>
                      <a:pt x="580" y="370"/>
                      <a:pt x="566" y="348"/>
                    </a:cubicBezTo>
                    <a:cubicBezTo>
                      <a:pt x="555" y="330"/>
                      <a:pt x="549" y="307"/>
                      <a:pt x="549" y="285"/>
                    </a:cubicBezTo>
                    <a:cubicBezTo>
                      <a:pt x="549" y="262"/>
                      <a:pt x="556" y="241"/>
                      <a:pt x="569" y="228"/>
                    </a:cubicBezTo>
                    <a:cubicBezTo>
                      <a:pt x="576" y="222"/>
                      <a:pt x="582" y="220"/>
                      <a:pt x="586" y="220"/>
                    </a:cubicBezTo>
                    <a:cubicBezTo>
                      <a:pt x="588" y="220"/>
                      <a:pt x="590" y="221"/>
                      <a:pt x="591" y="222"/>
                    </a:cubicBezTo>
                    <a:cubicBezTo>
                      <a:pt x="594" y="223"/>
                      <a:pt x="596" y="226"/>
                      <a:pt x="597" y="230"/>
                    </a:cubicBezTo>
                    <a:cubicBezTo>
                      <a:pt x="598" y="234"/>
                      <a:pt x="599" y="238"/>
                      <a:pt x="599" y="242"/>
                    </a:cubicBezTo>
                    <a:cubicBezTo>
                      <a:pt x="599" y="246"/>
                      <a:pt x="599" y="250"/>
                      <a:pt x="598" y="253"/>
                    </a:cubicBezTo>
                    <a:cubicBezTo>
                      <a:pt x="596" y="259"/>
                      <a:pt x="595" y="266"/>
                      <a:pt x="595" y="272"/>
                    </a:cubicBezTo>
                    <a:cubicBezTo>
                      <a:pt x="595" y="284"/>
                      <a:pt x="598" y="295"/>
                      <a:pt x="604" y="305"/>
                    </a:cubicBezTo>
                    <a:cubicBezTo>
                      <a:pt x="613" y="316"/>
                      <a:pt x="621" y="335"/>
                      <a:pt x="621" y="359"/>
                    </a:cubicBezTo>
                    <a:cubicBezTo>
                      <a:pt x="621" y="363"/>
                      <a:pt x="621" y="367"/>
                      <a:pt x="620" y="372"/>
                    </a:cubicBezTo>
                    <a:cubicBezTo>
                      <a:pt x="620" y="375"/>
                      <a:pt x="619" y="380"/>
                      <a:pt x="619" y="384"/>
                    </a:cubicBezTo>
                    <a:cubicBezTo>
                      <a:pt x="619" y="400"/>
                      <a:pt x="622" y="419"/>
                      <a:pt x="628" y="434"/>
                    </a:cubicBezTo>
                    <a:cubicBezTo>
                      <a:pt x="630" y="441"/>
                      <a:pt x="634" y="448"/>
                      <a:pt x="638" y="453"/>
                    </a:cubicBezTo>
                    <a:cubicBezTo>
                      <a:pt x="643" y="458"/>
                      <a:pt x="648" y="461"/>
                      <a:pt x="655" y="461"/>
                    </a:cubicBezTo>
                    <a:cubicBezTo>
                      <a:pt x="655" y="461"/>
                      <a:pt x="655" y="461"/>
                      <a:pt x="656" y="461"/>
                    </a:cubicBezTo>
                    <a:cubicBezTo>
                      <a:pt x="662" y="460"/>
                      <a:pt x="666" y="460"/>
                      <a:pt x="670" y="458"/>
                    </a:cubicBezTo>
                    <a:cubicBezTo>
                      <a:pt x="673" y="456"/>
                      <a:pt x="676" y="454"/>
                      <a:pt x="678" y="451"/>
                    </a:cubicBezTo>
                    <a:cubicBezTo>
                      <a:pt x="680" y="446"/>
                      <a:pt x="682" y="439"/>
                      <a:pt x="683" y="430"/>
                    </a:cubicBezTo>
                    <a:cubicBezTo>
                      <a:pt x="683" y="421"/>
                      <a:pt x="684" y="408"/>
                      <a:pt x="684" y="392"/>
                    </a:cubicBezTo>
                    <a:cubicBezTo>
                      <a:pt x="684" y="383"/>
                      <a:pt x="684" y="372"/>
                      <a:pt x="684" y="360"/>
                    </a:cubicBezTo>
                    <a:cubicBezTo>
                      <a:pt x="683" y="338"/>
                      <a:pt x="681" y="324"/>
                      <a:pt x="678" y="312"/>
                    </a:cubicBezTo>
                    <a:cubicBezTo>
                      <a:pt x="673" y="294"/>
                      <a:pt x="665" y="283"/>
                      <a:pt x="657" y="263"/>
                    </a:cubicBezTo>
                    <a:cubicBezTo>
                      <a:pt x="649" y="244"/>
                      <a:pt x="641" y="216"/>
                      <a:pt x="635" y="164"/>
                    </a:cubicBezTo>
                    <a:cubicBezTo>
                      <a:pt x="634" y="156"/>
                      <a:pt x="634" y="147"/>
                      <a:pt x="634" y="140"/>
                    </a:cubicBezTo>
                    <a:cubicBezTo>
                      <a:pt x="634" y="91"/>
                      <a:pt x="652" y="57"/>
                      <a:pt x="674" y="35"/>
                    </a:cubicBezTo>
                    <a:cubicBezTo>
                      <a:pt x="685" y="24"/>
                      <a:pt x="697" y="17"/>
                      <a:pt x="708" y="12"/>
                    </a:cubicBezTo>
                    <a:cubicBezTo>
                      <a:pt x="719" y="6"/>
                      <a:pt x="730" y="4"/>
                      <a:pt x="737" y="4"/>
                    </a:cubicBezTo>
                    <a:cubicBezTo>
                      <a:pt x="743" y="4"/>
                      <a:pt x="747" y="6"/>
                      <a:pt x="749" y="7"/>
                    </a:cubicBezTo>
                    <a:lnTo>
                      <a:pt x="750" y="6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67" name="Freeform 6">
                <a:extLst>
                  <a:ext uri="{FF2B5EF4-FFF2-40B4-BE49-F238E27FC236}">
                    <a16:creationId xmlns:a16="http://schemas.microsoft.com/office/drawing/2014/main" id="{B41011AF-DB7E-4241-BFFD-2526C906D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" y="2095"/>
                <a:ext cx="506" cy="500"/>
              </a:xfrm>
              <a:custGeom>
                <a:avLst/>
                <a:gdLst>
                  <a:gd name="T0" fmla="*/ 7373 w 355"/>
                  <a:gd name="T1" fmla="*/ 1088 h 351"/>
                  <a:gd name="T2" fmla="*/ 6897 w 355"/>
                  <a:gd name="T3" fmla="*/ 6024 h 351"/>
                  <a:gd name="T4" fmla="*/ 1041 w 355"/>
                  <a:gd name="T5" fmla="*/ 7417 h 351"/>
                  <a:gd name="T6" fmla="*/ 2115 w 355"/>
                  <a:gd name="T7" fmla="*/ 2084 h 351"/>
                  <a:gd name="T8" fmla="*/ 7373 w 355"/>
                  <a:gd name="T9" fmla="*/ 1088 h 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5" h="351">
                    <a:moveTo>
                      <a:pt x="304" y="45"/>
                    </a:moveTo>
                    <a:cubicBezTo>
                      <a:pt x="348" y="89"/>
                      <a:pt x="355" y="180"/>
                      <a:pt x="284" y="249"/>
                    </a:cubicBezTo>
                    <a:cubicBezTo>
                      <a:pt x="213" y="318"/>
                      <a:pt x="87" y="351"/>
                      <a:pt x="43" y="307"/>
                    </a:cubicBezTo>
                    <a:cubicBezTo>
                      <a:pt x="0" y="262"/>
                      <a:pt x="16" y="155"/>
                      <a:pt x="87" y="86"/>
                    </a:cubicBezTo>
                    <a:cubicBezTo>
                      <a:pt x="158" y="17"/>
                      <a:pt x="261" y="0"/>
                      <a:pt x="304" y="45"/>
                    </a:cubicBezTo>
                    <a:close/>
                  </a:path>
                </a:pathLst>
              </a:custGeom>
              <a:solidFill>
                <a:srgbClr val="6EB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68" name="Freeform 7">
                <a:extLst>
                  <a:ext uri="{FF2B5EF4-FFF2-40B4-BE49-F238E27FC236}">
                    <a16:creationId xmlns:a16="http://schemas.microsoft.com/office/drawing/2014/main" id="{BA9061B2-139D-794A-A395-1A07F7331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069"/>
                <a:ext cx="513" cy="459"/>
              </a:xfrm>
              <a:custGeom>
                <a:avLst/>
                <a:gdLst>
                  <a:gd name="T0" fmla="*/ 7879 w 360"/>
                  <a:gd name="T1" fmla="*/ 1123 h 322"/>
                  <a:gd name="T2" fmla="*/ 6675 w 360"/>
                  <a:gd name="T3" fmla="*/ 5840 h 322"/>
                  <a:gd name="T4" fmla="*/ 845 w 360"/>
                  <a:gd name="T5" fmla="*/ 6738 h 322"/>
                  <a:gd name="T6" fmla="*/ 2670 w 360"/>
                  <a:gd name="T7" fmla="*/ 1676 h 322"/>
                  <a:gd name="T8" fmla="*/ 7879 w 360"/>
                  <a:gd name="T9" fmla="*/ 1123 h 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0" h="322">
                    <a:moveTo>
                      <a:pt x="325" y="46"/>
                    </a:moveTo>
                    <a:cubicBezTo>
                      <a:pt x="360" y="92"/>
                      <a:pt x="353" y="179"/>
                      <a:pt x="275" y="240"/>
                    </a:cubicBezTo>
                    <a:cubicBezTo>
                      <a:pt x="197" y="300"/>
                      <a:pt x="71" y="322"/>
                      <a:pt x="35" y="277"/>
                    </a:cubicBezTo>
                    <a:cubicBezTo>
                      <a:pt x="0" y="231"/>
                      <a:pt x="31" y="130"/>
                      <a:pt x="110" y="69"/>
                    </a:cubicBezTo>
                    <a:cubicBezTo>
                      <a:pt x="188" y="9"/>
                      <a:pt x="289" y="0"/>
                      <a:pt x="325" y="46"/>
                    </a:cubicBezTo>
                  </a:path>
                </a:pathLst>
              </a:custGeom>
              <a:solidFill>
                <a:srgbClr val="AB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69" name="Freeform 8">
                <a:extLst>
                  <a:ext uri="{FF2B5EF4-FFF2-40B4-BE49-F238E27FC236}">
                    <a16:creationId xmlns:a16="http://schemas.microsoft.com/office/drawing/2014/main" id="{902087F5-85DC-D548-A9A0-C66107950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2213"/>
                <a:ext cx="482" cy="317"/>
              </a:xfrm>
              <a:custGeom>
                <a:avLst/>
                <a:gdLst>
                  <a:gd name="T0" fmla="*/ 1979 w 338"/>
                  <a:gd name="T1" fmla="*/ 2096 h 222"/>
                  <a:gd name="T2" fmla="*/ 1761 w 338"/>
                  <a:gd name="T3" fmla="*/ 0 h 222"/>
                  <a:gd name="T4" fmla="*/ 730 w 338"/>
                  <a:gd name="T5" fmla="*/ 4364 h 222"/>
                  <a:gd name="T6" fmla="*/ 6588 w 338"/>
                  <a:gd name="T7" fmla="*/ 3458 h 222"/>
                  <a:gd name="T8" fmla="*/ 8248 w 338"/>
                  <a:gd name="T9" fmla="*/ 848 h 222"/>
                  <a:gd name="T10" fmla="*/ 1979 w 338"/>
                  <a:gd name="T11" fmla="*/ 2096 h 2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8" h="222">
                    <a:moveTo>
                      <a:pt x="81" y="85"/>
                    </a:moveTo>
                    <a:cubicBezTo>
                      <a:pt x="68" y="71"/>
                      <a:pt x="63" y="34"/>
                      <a:pt x="72" y="0"/>
                    </a:cubicBezTo>
                    <a:cubicBezTo>
                      <a:pt x="18" y="60"/>
                      <a:pt x="0" y="138"/>
                      <a:pt x="30" y="177"/>
                    </a:cubicBezTo>
                    <a:cubicBezTo>
                      <a:pt x="65" y="222"/>
                      <a:pt x="192" y="200"/>
                      <a:pt x="270" y="140"/>
                    </a:cubicBezTo>
                    <a:cubicBezTo>
                      <a:pt x="311" y="108"/>
                      <a:pt x="332" y="70"/>
                      <a:pt x="338" y="34"/>
                    </a:cubicBezTo>
                    <a:cubicBezTo>
                      <a:pt x="322" y="112"/>
                      <a:pt x="158" y="170"/>
                      <a:pt x="81" y="85"/>
                    </a:cubicBezTo>
                  </a:path>
                </a:pathLst>
              </a:custGeom>
              <a:solidFill>
                <a:srgbClr val="9A6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70" name="Freeform 9">
                <a:extLst>
                  <a:ext uri="{FF2B5EF4-FFF2-40B4-BE49-F238E27FC236}">
                    <a16:creationId xmlns:a16="http://schemas.microsoft.com/office/drawing/2014/main" id="{0B8ACE21-5036-9F49-854D-C5CC38891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2090"/>
                <a:ext cx="468" cy="411"/>
              </a:xfrm>
              <a:custGeom>
                <a:avLst/>
                <a:gdLst>
                  <a:gd name="T0" fmla="*/ 7508 w 328"/>
                  <a:gd name="T1" fmla="*/ 758 h 288"/>
                  <a:gd name="T2" fmla="*/ 7451 w 328"/>
                  <a:gd name="T3" fmla="*/ 795 h 288"/>
                  <a:gd name="T4" fmla="*/ 7930 w 328"/>
                  <a:gd name="T5" fmla="*/ 2369 h 288"/>
                  <a:gd name="T6" fmla="*/ 6252 w 328"/>
                  <a:gd name="T7" fmla="*/ 5476 h 288"/>
                  <a:gd name="T8" fmla="*/ 2080 w 328"/>
                  <a:gd name="T9" fmla="*/ 6968 h 288"/>
                  <a:gd name="T10" fmla="*/ 448 w 328"/>
                  <a:gd name="T11" fmla="*/ 6375 h 288"/>
                  <a:gd name="T12" fmla="*/ 114 w 328"/>
                  <a:gd name="T13" fmla="*/ 5226 h 288"/>
                  <a:gd name="T14" fmla="*/ 2254 w 328"/>
                  <a:gd name="T15" fmla="*/ 1381 h 288"/>
                  <a:gd name="T16" fmla="*/ 5670 w 328"/>
                  <a:gd name="T17" fmla="*/ 114 h 288"/>
                  <a:gd name="T18" fmla="*/ 7451 w 328"/>
                  <a:gd name="T19" fmla="*/ 795 h 288"/>
                  <a:gd name="T20" fmla="*/ 7508 w 328"/>
                  <a:gd name="T21" fmla="*/ 758 h 288"/>
                  <a:gd name="T22" fmla="*/ 7527 w 328"/>
                  <a:gd name="T23" fmla="*/ 735 h 288"/>
                  <a:gd name="T24" fmla="*/ 5670 w 328"/>
                  <a:gd name="T25" fmla="*/ 0 h 288"/>
                  <a:gd name="T26" fmla="*/ 2176 w 328"/>
                  <a:gd name="T27" fmla="*/ 1302 h 288"/>
                  <a:gd name="T28" fmla="*/ 0 w 328"/>
                  <a:gd name="T29" fmla="*/ 5226 h 288"/>
                  <a:gd name="T30" fmla="*/ 361 w 328"/>
                  <a:gd name="T31" fmla="*/ 6446 h 288"/>
                  <a:gd name="T32" fmla="*/ 2080 w 328"/>
                  <a:gd name="T33" fmla="*/ 7080 h 288"/>
                  <a:gd name="T34" fmla="*/ 6321 w 328"/>
                  <a:gd name="T35" fmla="*/ 5558 h 288"/>
                  <a:gd name="T36" fmla="*/ 8040 w 328"/>
                  <a:gd name="T37" fmla="*/ 2369 h 288"/>
                  <a:gd name="T38" fmla="*/ 7527 w 328"/>
                  <a:gd name="T39" fmla="*/ 735 h 288"/>
                  <a:gd name="T40" fmla="*/ 7508 w 328"/>
                  <a:gd name="T41" fmla="*/ 758 h 2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28" h="288">
                    <a:moveTo>
                      <a:pt x="306" y="31"/>
                    </a:moveTo>
                    <a:cubicBezTo>
                      <a:pt x="304" y="32"/>
                      <a:pt x="304" y="32"/>
                      <a:pt x="304" y="32"/>
                    </a:cubicBezTo>
                    <a:cubicBezTo>
                      <a:pt x="317" y="49"/>
                      <a:pt x="324" y="71"/>
                      <a:pt x="324" y="96"/>
                    </a:cubicBezTo>
                    <a:cubicBezTo>
                      <a:pt x="324" y="137"/>
                      <a:pt x="304" y="185"/>
                      <a:pt x="255" y="223"/>
                    </a:cubicBezTo>
                    <a:cubicBezTo>
                      <a:pt x="206" y="261"/>
                      <a:pt x="137" y="284"/>
                      <a:pt x="85" y="284"/>
                    </a:cubicBezTo>
                    <a:cubicBezTo>
                      <a:pt x="55" y="284"/>
                      <a:pt x="30" y="276"/>
                      <a:pt x="18" y="260"/>
                    </a:cubicBezTo>
                    <a:cubicBezTo>
                      <a:pt x="8" y="248"/>
                      <a:pt x="4" y="232"/>
                      <a:pt x="4" y="213"/>
                    </a:cubicBezTo>
                    <a:cubicBezTo>
                      <a:pt x="4" y="164"/>
                      <a:pt x="36" y="100"/>
                      <a:pt x="92" y="56"/>
                    </a:cubicBezTo>
                    <a:cubicBezTo>
                      <a:pt x="136" y="21"/>
                      <a:pt x="189" y="4"/>
                      <a:pt x="231" y="4"/>
                    </a:cubicBezTo>
                    <a:cubicBezTo>
                      <a:pt x="263" y="4"/>
                      <a:pt x="290" y="14"/>
                      <a:pt x="304" y="32"/>
                    </a:cubicBezTo>
                    <a:cubicBezTo>
                      <a:pt x="306" y="31"/>
                      <a:pt x="306" y="31"/>
                      <a:pt x="306" y="31"/>
                    </a:cubicBezTo>
                    <a:cubicBezTo>
                      <a:pt x="307" y="30"/>
                      <a:pt x="307" y="30"/>
                      <a:pt x="307" y="30"/>
                    </a:cubicBezTo>
                    <a:cubicBezTo>
                      <a:pt x="292" y="10"/>
                      <a:pt x="264" y="0"/>
                      <a:pt x="231" y="0"/>
                    </a:cubicBezTo>
                    <a:cubicBezTo>
                      <a:pt x="187" y="0"/>
                      <a:pt x="134" y="18"/>
                      <a:pt x="89" y="53"/>
                    </a:cubicBezTo>
                    <a:cubicBezTo>
                      <a:pt x="32" y="97"/>
                      <a:pt x="0" y="163"/>
                      <a:pt x="0" y="213"/>
                    </a:cubicBezTo>
                    <a:cubicBezTo>
                      <a:pt x="0" y="233"/>
                      <a:pt x="4" y="250"/>
                      <a:pt x="15" y="263"/>
                    </a:cubicBezTo>
                    <a:cubicBezTo>
                      <a:pt x="28" y="280"/>
                      <a:pt x="54" y="288"/>
                      <a:pt x="85" y="288"/>
                    </a:cubicBezTo>
                    <a:cubicBezTo>
                      <a:pt x="138" y="288"/>
                      <a:pt x="208" y="265"/>
                      <a:pt x="258" y="226"/>
                    </a:cubicBezTo>
                    <a:cubicBezTo>
                      <a:pt x="307" y="188"/>
                      <a:pt x="328" y="139"/>
                      <a:pt x="328" y="96"/>
                    </a:cubicBezTo>
                    <a:cubicBezTo>
                      <a:pt x="328" y="70"/>
                      <a:pt x="321" y="47"/>
                      <a:pt x="307" y="30"/>
                    </a:cubicBezTo>
                    <a:cubicBezTo>
                      <a:pt x="306" y="31"/>
                      <a:pt x="306" y="31"/>
                      <a:pt x="306" y="31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71" name="Freeform 10">
                <a:extLst>
                  <a:ext uri="{FF2B5EF4-FFF2-40B4-BE49-F238E27FC236}">
                    <a16:creationId xmlns:a16="http://schemas.microsoft.com/office/drawing/2014/main" id="{0D3A6E1F-6E42-CD48-98B3-D8F3E8418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126"/>
                <a:ext cx="157" cy="131"/>
              </a:xfrm>
              <a:custGeom>
                <a:avLst/>
                <a:gdLst>
                  <a:gd name="T0" fmla="*/ 2257 w 110"/>
                  <a:gd name="T1" fmla="*/ 110 h 92"/>
                  <a:gd name="T2" fmla="*/ 1721 w 110"/>
                  <a:gd name="T3" fmla="*/ 1 h 92"/>
                  <a:gd name="T4" fmla="*/ 845 w 110"/>
                  <a:gd name="T5" fmla="*/ 115 h 92"/>
                  <a:gd name="T6" fmla="*/ 1 w 110"/>
                  <a:gd name="T7" fmla="*/ 1267 h 92"/>
                  <a:gd name="T8" fmla="*/ 1688 w 110"/>
                  <a:gd name="T9" fmla="*/ 2103 h 92"/>
                  <a:gd name="T10" fmla="*/ 2652 w 110"/>
                  <a:gd name="T11" fmla="*/ 1156 h 92"/>
                  <a:gd name="T12" fmla="*/ 2369 w 110"/>
                  <a:gd name="T13" fmla="*/ 273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0" h="92">
                    <a:moveTo>
                      <a:pt x="92" y="4"/>
                    </a:moveTo>
                    <a:cubicBezTo>
                      <a:pt x="85" y="5"/>
                      <a:pt x="77" y="1"/>
                      <a:pt x="70" y="1"/>
                    </a:cubicBezTo>
                    <a:cubicBezTo>
                      <a:pt x="58" y="0"/>
                      <a:pt x="45" y="1"/>
                      <a:pt x="34" y="5"/>
                    </a:cubicBezTo>
                    <a:cubicBezTo>
                      <a:pt x="15" y="12"/>
                      <a:pt x="2" y="33"/>
                      <a:pt x="1" y="53"/>
                    </a:cubicBezTo>
                    <a:cubicBezTo>
                      <a:pt x="0" y="85"/>
                      <a:pt x="45" y="92"/>
                      <a:pt x="69" y="87"/>
                    </a:cubicBezTo>
                    <a:cubicBezTo>
                      <a:pt x="90" y="82"/>
                      <a:pt x="104" y="69"/>
                      <a:pt x="108" y="48"/>
                    </a:cubicBezTo>
                    <a:cubicBezTo>
                      <a:pt x="110" y="40"/>
                      <a:pt x="108" y="8"/>
                      <a:pt x="96" y="11"/>
                    </a:cubicBezTo>
                  </a:path>
                </a:pathLst>
              </a:custGeom>
              <a:solidFill>
                <a:srgbClr val="B581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72" name="Oval 11">
                <a:extLst>
                  <a:ext uri="{FF2B5EF4-FFF2-40B4-BE49-F238E27FC236}">
                    <a16:creationId xmlns:a16="http://schemas.microsoft.com/office/drawing/2014/main" id="{1C0ECCB0-0190-2949-BABC-720E55ECB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7" y="2162"/>
                <a:ext cx="42" cy="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73" name="Oval 12">
                <a:extLst>
                  <a:ext uri="{FF2B5EF4-FFF2-40B4-BE49-F238E27FC236}">
                    <a16:creationId xmlns:a16="http://schemas.microsoft.com/office/drawing/2014/main" id="{3D08CB2E-E126-2A4A-B153-2C7165ED2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2240"/>
                <a:ext cx="26" cy="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74" name="Freeform 13">
                <a:extLst>
                  <a:ext uri="{FF2B5EF4-FFF2-40B4-BE49-F238E27FC236}">
                    <a16:creationId xmlns:a16="http://schemas.microsoft.com/office/drawing/2014/main" id="{32DC4E39-C6FA-0A44-9D95-D00709016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6" y="1420"/>
                <a:ext cx="822" cy="1609"/>
              </a:xfrm>
              <a:custGeom>
                <a:avLst/>
                <a:gdLst>
                  <a:gd name="T0" fmla="*/ 2871 w 576"/>
                  <a:gd name="T1" fmla="*/ 7186 h 1128"/>
                  <a:gd name="T2" fmla="*/ 3867 w 576"/>
                  <a:gd name="T3" fmla="*/ 7186 h 1128"/>
                  <a:gd name="T4" fmla="*/ 5594 w 576"/>
                  <a:gd name="T5" fmla="*/ 7406 h 1128"/>
                  <a:gd name="T6" fmla="*/ 8291 w 576"/>
                  <a:gd name="T7" fmla="*/ 5038 h 1128"/>
                  <a:gd name="T8" fmla="*/ 10743 w 576"/>
                  <a:gd name="T9" fmla="*/ 3088 h 1128"/>
                  <a:gd name="T10" fmla="*/ 12486 w 576"/>
                  <a:gd name="T11" fmla="*/ 1322 h 1128"/>
                  <a:gd name="T12" fmla="*/ 13433 w 576"/>
                  <a:gd name="T13" fmla="*/ 0 h 1128"/>
                  <a:gd name="T14" fmla="*/ 7001 w 576"/>
                  <a:gd name="T15" fmla="*/ 7158 h 1128"/>
                  <a:gd name="T16" fmla="*/ 6131 w 576"/>
                  <a:gd name="T17" fmla="*/ 10564 h 1128"/>
                  <a:gd name="T18" fmla="*/ 9012 w 576"/>
                  <a:gd name="T19" fmla="*/ 9972 h 1128"/>
                  <a:gd name="T20" fmla="*/ 7001 w 576"/>
                  <a:gd name="T21" fmla="*/ 11971 h 1128"/>
                  <a:gd name="T22" fmla="*/ 9063 w 576"/>
                  <a:gd name="T23" fmla="*/ 12224 h 1128"/>
                  <a:gd name="T24" fmla="*/ 7138 w 576"/>
                  <a:gd name="T25" fmla="*/ 13223 h 1128"/>
                  <a:gd name="T26" fmla="*/ 7080 w 576"/>
                  <a:gd name="T27" fmla="*/ 14224 h 1128"/>
                  <a:gd name="T28" fmla="*/ 8207 w 576"/>
                  <a:gd name="T29" fmla="*/ 14776 h 1128"/>
                  <a:gd name="T30" fmla="*/ 10478 w 576"/>
                  <a:gd name="T31" fmla="*/ 15234 h 1128"/>
                  <a:gd name="T32" fmla="*/ 13156 w 576"/>
                  <a:gd name="T33" fmla="*/ 15608 h 1128"/>
                  <a:gd name="T34" fmla="*/ 10305 w 576"/>
                  <a:gd name="T35" fmla="*/ 15368 h 1128"/>
                  <a:gd name="T36" fmla="*/ 7292 w 576"/>
                  <a:gd name="T37" fmla="*/ 15408 h 1128"/>
                  <a:gd name="T38" fmla="*/ 6131 w 576"/>
                  <a:gd name="T39" fmla="*/ 17378 h 1128"/>
                  <a:gd name="T40" fmla="*/ 5751 w 576"/>
                  <a:gd name="T41" fmla="*/ 18456 h 1128"/>
                  <a:gd name="T42" fmla="*/ 6116 w 576"/>
                  <a:gd name="T43" fmla="*/ 19382 h 1128"/>
                  <a:gd name="T44" fmla="*/ 4989 w 576"/>
                  <a:gd name="T45" fmla="*/ 19382 h 1128"/>
                  <a:gd name="T46" fmla="*/ 4350 w 576"/>
                  <a:gd name="T47" fmla="*/ 20342 h 1128"/>
                  <a:gd name="T48" fmla="*/ 3730 w 576"/>
                  <a:gd name="T49" fmla="*/ 21142 h 1128"/>
                  <a:gd name="T50" fmla="*/ 3980 w 576"/>
                  <a:gd name="T51" fmla="*/ 22264 h 1128"/>
                  <a:gd name="T52" fmla="*/ 5280 w 576"/>
                  <a:gd name="T53" fmla="*/ 27574 h 1128"/>
                  <a:gd name="T54" fmla="*/ 4214 w 576"/>
                  <a:gd name="T55" fmla="*/ 24477 h 1128"/>
                  <a:gd name="T56" fmla="*/ 3381 w 576"/>
                  <a:gd name="T57" fmla="*/ 21891 h 1128"/>
                  <a:gd name="T58" fmla="*/ 1741 w 576"/>
                  <a:gd name="T59" fmla="*/ 21172 h 1128"/>
                  <a:gd name="T60" fmla="*/ 3108 w 576"/>
                  <a:gd name="T61" fmla="*/ 19321 h 1128"/>
                  <a:gd name="T62" fmla="*/ 5185 w 576"/>
                  <a:gd name="T63" fmla="*/ 16233 h 1128"/>
                  <a:gd name="T64" fmla="*/ 6131 w 576"/>
                  <a:gd name="T65" fmla="*/ 14224 h 1128"/>
                  <a:gd name="T66" fmla="*/ 5760 w 576"/>
                  <a:gd name="T67" fmla="*/ 12659 h 1128"/>
                  <a:gd name="T68" fmla="*/ 5213 w 576"/>
                  <a:gd name="T69" fmla="*/ 10196 h 1128"/>
                  <a:gd name="T70" fmla="*/ 3108 w 576"/>
                  <a:gd name="T71" fmla="*/ 8118 h 11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76" h="1128">
                    <a:moveTo>
                      <a:pt x="117" y="294"/>
                    </a:moveTo>
                    <a:cubicBezTo>
                      <a:pt x="126" y="321"/>
                      <a:pt x="140" y="294"/>
                      <a:pt x="158" y="294"/>
                    </a:cubicBezTo>
                    <a:cubicBezTo>
                      <a:pt x="154" y="357"/>
                      <a:pt x="197" y="330"/>
                      <a:pt x="228" y="303"/>
                    </a:cubicBezTo>
                    <a:cubicBezTo>
                      <a:pt x="266" y="270"/>
                      <a:pt x="292" y="229"/>
                      <a:pt x="338" y="206"/>
                    </a:cubicBezTo>
                    <a:cubicBezTo>
                      <a:pt x="379" y="186"/>
                      <a:pt x="403" y="158"/>
                      <a:pt x="437" y="126"/>
                    </a:cubicBezTo>
                    <a:cubicBezTo>
                      <a:pt x="461" y="103"/>
                      <a:pt x="490" y="82"/>
                      <a:pt x="509" y="54"/>
                    </a:cubicBezTo>
                    <a:cubicBezTo>
                      <a:pt x="521" y="37"/>
                      <a:pt x="526" y="9"/>
                      <a:pt x="547" y="0"/>
                    </a:cubicBezTo>
                    <a:cubicBezTo>
                      <a:pt x="576" y="34"/>
                      <a:pt x="310" y="259"/>
                      <a:pt x="285" y="293"/>
                    </a:cubicBezTo>
                    <a:cubicBezTo>
                      <a:pt x="261" y="324"/>
                      <a:pt x="203" y="402"/>
                      <a:pt x="250" y="432"/>
                    </a:cubicBezTo>
                    <a:cubicBezTo>
                      <a:pt x="288" y="457"/>
                      <a:pt x="328" y="402"/>
                      <a:pt x="367" y="408"/>
                    </a:cubicBezTo>
                    <a:cubicBezTo>
                      <a:pt x="341" y="432"/>
                      <a:pt x="279" y="445"/>
                      <a:pt x="285" y="489"/>
                    </a:cubicBezTo>
                    <a:cubicBezTo>
                      <a:pt x="314" y="485"/>
                      <a:pt x="338" y="510"/>
                      <a:pt x="369" y="500"/>
                    </a:cubicBezTo>
                    <a:cubicBezTo>
                      <a:pt x="368" y="526"/>
                      <a:pt x="308" y="520"/>
                      <a:pt x="291" y="541"/>
                    </a:cubicBezTo>
                    <a:cubicBezTo>
                      <a:pt x="279" y="555"/>
                      <a:pt x="280" y="566"/>
                      <a:pt x="288" y="582"/>
                    </a:cubicBezTo>
                    <a:cubicBezTo>
                      <a:pt x="299" y="605"/>
                      <a:pt x="314" y="599"/>
                      <a:pt x="334" y="604"/>
                    </a:cubicBezTo>
                    <a:cubicBezTo>
                      <a:pt x="365" y="611"/>
                      <a:pt x="396" y="617"/>
                      <a:pt x="427" y="623"/>
                    </a:cubicBezTo>
                    <a:cubicBezTo>
                      <a:pt x="458" y="630"/>
                      <a:pt x="513" y="612"/>
                      <a:pt x="536" y="639"/>
                    </a:cubicBezTo>
                    <a:cubicBezTo>
                      <a:pt x="506" y="657"/>
                      <a:pt x="454" y="631"/>
                      <a:pt x="420" y="629"/>
                    </a:cubicBezTo>
                    <a:cubicBezTo>
                      <a:pt x="384" y="627"/>
                      <a:pt x="332" y="620"/>
                      <a:pt x="297" y="630"/>
                    </a:cubicBezTo>
                    <a:cubicBezTo>
                      <a:pt x="259" y="640"/>
                      <a:pt x="263" y="678"/>
                      <a:pt x="250" y="711"/>
                    </a:cubicBezTo>
                    <a:cubicBezTo>
                      <a:pt x="243" y="726"/>
                      <a:pt x="232" y="738"/>
                      <a:pt x="234" y="755"/>
                    </a:cubicBezTo>
                    <a:cubicBezTo>
                      <a:pt x="236" y="772"/>
                      <a:pt x="250" y="777"/>
                      <a:pt x="249" y="793"/>
                    </a:cubicBezTo>
                    <a:cubicBezTo>
                      <a:pt x="237" y="794"/>
                      <a:pt x="214" y="789"/>
                      <a:pt x="203" y="793"/>
                    </a:cubicBezTo>
                    <a:cubicBezTo>
                      <a:pt x="182" y="801"/>
                      <a:pt x="187" y="818"/>
                      <a:pt x="177" y="832"/>
                    </a:cubicBezTo>
                    <a:cubicBezTo>
                      <a:pt x="165" y="849"/>
                      <a:pt x="154" y="841"/>
                      <a:pt x="152" y="865"/>
                    </a:cubicBezTo>
                    <a:cubicBezTo>
                      <a:pt x="151" y="876"/>
                      <a:pt x="158" y="901"/>
                      <a:pt x="162" y="911"/>
                    </a:cubicBezTo>
                    <a:cubicBezTo>
                      <a:pt x="187" y="982"/>
                      <a:pt x="219" y="1051"/>
                      <a:pt x="215" y="1128"/>
                    </a:cubicBezTo>
                    <a:cubicBezTo>
                      <a:pt x="178" y="1110"/>
                      <a:pt x="179" y="1036"/>
                      <a:pt x="172" y="1001"/>
                    </a:cubicBezTo>
                    <a:cubicBezTo>
                      <a:pt x="164" y="968"/>
                      <a:pt x="154" y="924"/>
                      <a:pt x="137" y="895"/>
                    </a:cubicBezTo>
                    <a:cubicBezTo>
                      <a:pt x="117" y="862"/>
                      <a:pt x="102" y="881"/>
                      <a:pt x="71" y="866"/>
                    </a:cubicBezTo>
                    <a:cubicBezTo>
                      <a:pt x="0" y="830"/>
                      <a:pt x="106" y="808"/>
                      <a:pt x="127" y="790"/>
                    </a:cubicBezTo>
                    <a:cubicBezTo>
                      <a:pt x="163" y="761"/>
                      <a:pt x="181" y="701"/>
                      <a:pt x="211" y="664"/>
                    </a:cubicBezTo>
                    <a:cubicBezTo>
                      <a:pt x="235" y="634"/>
                      <a:pt x="250" y="622"/>
                      <a:pt x="250" y="582"/>
                    </a:cubicBezTo>
                    <a:cubicBezTo>
                      <a:pt x="250" y="556"/>
                      <a:pt x="241" y="542"/>
                      <a:pt x="235" y="518"/>
                    </a:cubicBezTo>
                    <a:cubicBezTo>
                      <a:pt x="227" y="486"/>
                      <a:pt x="234" y="446"/>
                      <a:pt x="212" y="417"/>
                    </a:cubicBezTo>
                    <a:cubicBezTo>
                      <a:pt x="193" y="392"/>
                      <a:pt x="127" y="367"/>
                      <a:pt x="127" y="332"/>
                    </a:cubicBezTo>
                  </a:path>
                </a:pathLst>
              </a:custGeom>
              <a:solidFill>
                <a:srgbClr val="6EB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75" name="Freeform 14">
                <a:extLst>
                  <a:ext uri="{FF2B5EF4-FFF2-40B4-BE49-F238E27FC236}">
                    <a16:creationId xmlns:a16="http://schemas.microsoft.com/office/drawing/2014/main" id="{122CD90E-CE06-F44D-A7F2-CF12A9308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1136"/>
                <a:ext cx="141" cy="157"/>
              </a:xfrm>
              <a:custGeom>
                <a:avLst/>
                <a:gdLst>
                  <a:gd name="T0" fmla="*/ 0 w 99"/>
                  <a:gd name="T1" fmla="*/ 1402 h 110"/>
                  <a:gd name="T2" fmla="*/ 1785 w 99"/>
                  <a:gd name="T3" fmla="*/ 688 h 110"/>
                  <a:gd name="T4" fmla="*/ 1008 w 99"/>
                  <a:gd name="T5" fmla="*/ 2708 h 110"/>
                  <a:gd name="T6" fmla="*/ 1601 w 99"/>
                  <a:gd name="T7" fmla="*/ 815 h 110"/>
                  <a:gd name="T8" fmla="*/ 0 w 99"/>
                  <a:gd name="T9" fmla="*/ 1402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110">
                    <a:moveTo>
                      <a:pt x="0" y="57"/>
                    </a:moveTo>
                    <a:cubicBezTo>
                      <a:pt x="0" y="57"/>
                      <a:pt x="50" y="0"/>
                      <a:pt x="74" y="28"/>
                    </a:cubicBezTo>
                    <a:cubicBezTo>
                      <a:pt x="99" y="55"/>
                      <a:pt x="63" y="84"/>
                      <a:pt x="42" y="110"/>
                    </a:cubicBezTo>
                    <a:cubicBezTo>
                      <a:pt x="42" y="110"/>
                      <a:pt x="94" y="58"/>
                      <a:pt x="67" y="33"/>
                    </a:cubicBezTo>
                    <a:cubicBezTo>
                      <a:pt x="39" y="7"/>
                      <a:pt x="2" y="52"/>
                      <a:pt x="0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76" name="Freeform 15">
                <a:extLst>
                  <a:ext uri="{FF2B5EF4-FFF2-40B4-BE49-F238E27FC236}">
                    <a16:creationId xmlns:a16="http://schemas.microsoft.com/office/drawing/2014/main" id="{0F1A8227-7963-AB4B-9BFA-6FBE2BA52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466"/>
                <a:ext cx="63" cy="175"/>
              </a:xfrm>
              <a:custGeom>
                <a:avLst/>
                <a:gdLst>
                  <a:gd name="T0" fmla="*/ 1098 w 44"/>
                  <a:gd name="T1" fmla="*/ 524 h 123"/>
                  <a:gd name="T2" fmla="*/ 603 w 44"/>
                  <a:gd name="T3" fmla="*/ 192 h 123"/>
                  <a:gd name="T4" fmla="*/ 165 w 44"/>
                  <a:gd name="T5" fmla="*/ 956 h 123"/>
                  <a:gd name="T6" fmla="*/ 576 w 44"/>
                  <a:gd name="T7" fmla="*/ 2937 h 123"/>
                  <a:gd name="T8" fmla="*/ 294 w 44"/>
                  <a:gd name="T9" fmla="*/ 1958 h 123"/>
                  <a:gd name="T10" fmla="*/ 196 w 44"/>
                  <a:gd name="T11" fmla="*/ 1417 h 123"/>
                  <a:gd name="T12" fmla="*/ 374 w 44"/>
                  <a:gd name="T13" fmla="*/ 746 h 123"/>
                  <a:gd name="T14" fmla="*/ 740 w 44"/>
                  <a:gd name="T15" fmla="*/ 279 h 123"/>
                  <a:gd name="T16" fmla="*/ 1113 w 44"/>
                  <a:gd name="T17" fmla="*/ 397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123">
                    <a:moveTo>
                      <a:pt x="43" y="22"/>
                    </a:moveTo>
                    <a:cubicBezTo>
                      <a:pt x="43" y="11"/>
                      <a:pt x="36" y="0"/>
                      <a:pt x="24" y="8"/>
                    </a:cubicBezTo>
                    <a:cubicBezTo>
                      <a:pt x="14" y="15"/>
                      <a:pt x="8" y="28"/>
                      <a:pt x="6" y="40"/>
                    </a:cubicBezTo>
                    <a:cubicBezTo>
                      <a:pt x="0" y="69"/>
                      <a:pt x="5" y="99"/>
                      <a:pt x="23" y="123"/>
                    </a:cubicBezTo>
                    <a:cubicBezTo>
                      <a:pt x="15" y="111"/>
                      <a:pt x="15" y="95"/>
                      <a:pt x="12" y="82"/>
                    </a:cubicBezTo>
                    <a:cubicBezTo>
                      <a:pt x="10" y="74"/>
                      <a:pt x="9" y="67"/>
                      <a:pt x="8" y="59"/>
                    </a:cubicBezTo>
                    <a:cubicBezTo>
                      <a:pt x="6" y="48"/>
                      <a:pt x="10" y="41"/>
                      <a:pt x="15" y="31"/>
                    </a:cubicBezTo>
                    <a:cubicBezTo>
                      <a:pt x="18" y="24"/>
                      <a:pt x="23" y="17"/>
                      <a:pt x="29" y="12"/>
                    </a:cubicBezTo>
                    <a:cubicBezTo>
                      <a:pt x="36" y="8"/>
                      <a:pt x="40" y="11"/>
                      <a:pt x="44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77" name="Freeform 16">
                <a:extLst>
                  <a:ext uri="{FF2B5EF4-FFF2-40B4-BE49-F238E27FC236}">
                    <a16:creationId xmlns:a16="http://schemas.microsoft.com/office/drawing/2014/main" id="{4500638F-03A0-A941-AC0B-ADB9802B3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752"/>
                <a:ext cx="44" cy="123"/>
              </a:xfrm>
              <a:custGeom>
                <a:avLst/>
                <a:gdLst>
                  <a:gd name="T0" fmla="*/ 710 w 31"/>
                  <a:gd name="T1" fmla="*/ 172 h 86"/>
                  <a:gd name="T2" fmla="*/ 429 w 31"/>
                  <a:gd name="T3" fmla="*/ 80 h 86"/>
                  <a:gd name="T4" fmla="*/ 231 w 31"/>
                  <a:gd name="T5" fmla="*/ 542 h 86"/>
                  <a:gd name="T6" fmla="*/ 273 w 31"/>
                  <a:gd name="T7" fmla="*/ 1276 h 86"/>
                  <a:gd name="T8" fmla="*/ 328 w 31"/>
                  <a:gd name="T9" fmla="*/ 1739 h 86"/>
                  <a:gd name="T10" fmla="*/ 429 w 31"/>
                  <a:gd name="T11" fmla="*/ 2155 h 86"/>
                  <a:gd name="T12" fmla="*/ 661 w 31"/>
                  <a:gd name="T13" fmla="*/ 80 h 86"/>
                  <a:gd name="T14" fmla="*/ 669 w 31"/>
                  <a:gd name="T15" fmla="*/ 163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86">
                    <a:moveTo>
                      <a:pt x="30" y="7"/>
                    </a:moveTo>
                    <a:cubicBezTo>
                      <a:pt x="31" y="1"/>
                      <a:pt x="21" y="0"/>
                      <a:pt x="18" y="3"/>
                    </a:cubicBezTo>
                    <a:cubicBezTo>
                      <a:pt x="13" y="6"/>
                      <a:pt x="10" y="16"/>
                      <a:pt x="10" y="22"/>
                    </a:cubicBezTo>
                    <a:cubicBezTo>
                      <a:pt x="8" y="31"/>
                      <a:pt x="10" y="42"/>
                      <a:pt x="11" y="51"/>
                    </a:cubicBezTo>
                    <a:cubicBezTo>
                      <a:pt x="12" y="57"/>
                      <a:pt x="13" y="63"/>
                      <a:pt x="14" y="69"/>
                    </a:cubicBezTo>
                    <a:cubicBezTo>
                      <a:pt x="16" y="75"/>
                      <a:pt x="18" y="81"/>
                      <a:pt x="18" y="86"/>
                    </a:cubicBezTo>
                    <a:cubicBezTo>
                      <a:pt x="18" y="67"/>
                      <a:pt x="0" y="14"/>
                      <a:pt x="28" y="3"/>
                    </a:cubicBezTo>
                    <a:cubicBezTo>
                      <a:pt x="29" y="4"/>
                      <a:pt x="29" y="5"/>
                      <a:pt x="29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78" name="Freeform 17">
                <a:extLst>
                  <a:ext uri="{FF2B5EF4-FFF2-40B4-BE49-F238E27FC236}">
                    <a16:creationId xmlns:a16="http://schemas.microsoft.com/office/drawing/2014/main" id="{99112A95-2D10-664A-A866-D6D802FED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1794"/>
                <a:ext cx="62" cy="23"/>
              </a:xfrm>
              <a:custGeom>
                <a:avLst/>
                <a:gdLst>
                  <a:gd name="T0" fmla="*/ 56 w 43"/>
                  <a:gd name="T1" fmla="*/ 256 h 16"/>
                  <a:gd name="T2" fmla="*/ 686 w 43"/>
                  <a:gd name="T3" fmla="*/ 368 h 16"/>
                  <a:gd name="T4" fmla="*/ 1153 w 43"/>
                  <a:gd name="T5" fmla="*/ 0 h 16"/>
                  <a:gd name="T6" fmla="*/ 555 w 43"/>
                  <a:gd name="T7" fmla="*/ 420 h 16"/>
                  <a:gd name="T8" fmla="*/ 0 w 43"/>
                  <a:gd name="T9" fmla="*/ 292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16">
                    <a:moveTo>
                      <a:pt x="2" y="10"/>
                    </a:moveTo>
                    <a:cubicBezTo>
                      <a:pt x="2" y="15"/>
                      <a:pt x="21" y="15"/>
                      <a:pt x="26" y="14"/>
                    </a:cubicBezTo>
                    <a:cubicBezTo>
                      <a:pt x="32" y="12"/>
                      <a:pt x="40" y="6"/>
                      <a:pt x="43" y="0"/>
                    </a:cubicBezTo>
                    <a:cubicBezTo>
                      <a:pt x="40" y="11"/>
                      <a:pt x="32" y="16"/>
                      <a:pt x="21" y="16"/>
                    </a:cubicBezTo>
                    <a:cubicBezTo>
                      <a:pt x="14" y="15"/>
                      <a:pt x="7" y="12"/>
                      <a:pt x="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79" name="Freeform 18">
                <a:extLst>
                  <a:ext uri="{FF2B5EF4-FFF2-40B4-BE49-F238E27FC236}">
                    <a16:creationId xmlns:a16="http://schemas.microsoft.com/office/drawing/2014/main" id="{204FD083-1E13-9240-899E-7D7C8638B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1854"/>
                <a:ext cx="58" cy="48"/>
              </a:xfrm>
              <a:custGeom>
                <a:avLst/>
                <a:gdLst>
                  <a:gd name="T0" fmla="*/ 231 w 41"/>
                  <a:gd name="T1" fmla="*/ 0 h 34"/>
                  <a:gd name="T2" fmla="*/ 928 w 41"/>
                  <a:gd name="T3" fmla="*/ 357 h 34"/>
                  <a:gd name="T4" fmla="*/ 231 w 41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34">
                    <a:moveTo>
                      <a:pt x="10" y="0"/>
                    </a:moveTo>
                    <a:cubicBezTo>
                      <a:pt x="10" y="0"/>
                      <a:pt x="4" y="26"/>
                      <a:pt x="41" y="16"/>
                    </a:cubicBezTo>
                    <a:cubicBezTo>
                      <a:pt x="41" y="16"/>
                      <a:pt x="0" y="34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80" name="Freeform 19">
                <a:extLst>
                  <a:ext uri="{FF2B5EF4-FFF2-40B4-BE49-F238E27FC236}">
                    <a16:creationId xmlns:a16="http://schemas.microsoft.com/office/drawing/2014/main" id="{156B5352-0B45-6542-BAEA-A28B68BFC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1962"/>
                <a:ext cx="83" cy="101"/>
              </a:xfrm>
              <a:custGeom>
                <a:avLst/>
                <a:gdLst>
                  <a:gd name="T0" fmla="*/ 401 w 58"/>
                  <a:gd name="T1" fmla="*/ 0 h 71"/>
                  <a:gd name="T2" fmla="*/ 1460 w 58"/>
                  <a:gd name="T3" fmla="*/ 1295 h 71"/>
                  <a:gd name="T4" fmla="*/ 401 w 58"/>
                  <a:gd name="T5" fmla="*/ 0 h 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71">
                    <a:moveTo>
                      <a:pt x="16" y="0"/>
                    </a:moveTo>
                    <a:cubicBezTo>
                      <a:pt x="16" y="0"/>
                      <a:pt x="7" y="61"/>
                      <a:pt x="58" y="54"/>
                    </a:cubicBezTo>
                    <a:cubicBezTo>
                      <a:pt x="58" y="54"/>
                      <a:pt x="0" y="71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81" name="Freeform 20">
                <a:extLst>
                  <a:ext uri="{FF2B5EF4-FFF2-40B4-BE49-F238E27FC236}">
                    <a16:creationId xmlns:a16="http://schemas.microsoft.com/office/drawing/2014/main" id="{50EFDDED-F273-6841-8946-4855EDF4C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2602"/>
                <a:ext cx="110" cy="103"/>
              </a:xfrm>
              <a:custGeom>
                <a:avLst/>
                <a:gdLst>
                  <a:gd name="T0" fmla="*/ 0 w 77"/>
                  <a:gd name="T1" fmla="*/ 1031 h 72"/>
                  <a:gd name="T2" fmla="*/ 1286 w 77"/>
                  <a:gd name="T3" fmla="*/ 1797 h 72"/>
                  <a:gd name="T4" fmla="*/ 0 w 77"/>
                  <a:gd name="T5" fmla="*/ 1031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72">
                    <a:moveTo>
                      <a:pt x="0" y="41"/>
                    </a:moveTo>
                    <a:cubicBezTo>
                      <a:pt x="0" y="41"/>
                      <a:pt x="68" y="6"/>
                      <a:pt x="52" y="72"/>
                    </a:cubicBezTo>
                    <a:cubicBezTo>
                      <a:pt x="52" y="72"/>
                      <a:pt x="77" y="0"/>
                      <a:pt x="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82" name="Freeform 21">
                <a:extLst>
                  <a:ext uri="{FF2B5EF4-FFF2-40B4-BE49-F238E27FC236}">
                    <a16:creationId xmlns:a16="http://schemas.microsoft.com/office/drawing/2014/main" id="{584A5DED-5AE9-1C4D-8629-72536CD3C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2685"/>
                <a:ext cx="44" cy="58"/>
              </a:xfrm>
              <a:custGeom>
                <a:avLst/>
                <a:gdLst>
                  <a:gd name="T0" fmla="*/ 0 w 31"/>
                  <a:gd name="T1" fmla="*/ 665 h 41"/>
                  <a:gd name="T2" fmla="*/ 710 w 31"/>
                  <a:gd name="T3" fmla="*/ 928 h 41"/>
                  <a:gd name="T4" fmla="*/ 0 w 31"/>
                  <a:gd name="T5" fmla="*/ 665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41">
                    <a:moveTo>
                      <a:pt x="0" y="30"/>
                    </a:moveTo>
                    <a:cubicBezTo>
                      <a:pt x="0" y="30"/>
                      <a:pt x="27" y="7"/>
                      <a:pt x="30" y="41"/>
                    </a:cubicBezTo>
                    <a:cubicBezTo>
                      <a:pt x="30" y="41"/>
                      <a:pt x="31" y="0"/>
                      <a:pt x="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83" name="Freeform 22">
                <a:extLst>
                  <a:ext uri="{FF2B5EF4-FFF2-40B4-BE49-F238E27FC236}">
                    <a16:creationId xmlns:a16="http://schemas.microsoft.com/office/drawing/2014/main" id="{A9055F0E-B1D9-2647-8A49-4C8AA5D8F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64"/>
                <a:ext cx="73" cy="60"/>
              </a:xfrm>
              <a:custGeom>
                <a:avLst/>
                <a:gdLst>
                  <a:gd name="T0" fmla="*/ 1283 w 51"/>
                  <a:gd name="T1" fmla="*/ 767 h 42"/>
                  <a:gd name="T2" fmla="*/ 0 w 51"/>
                  <a:gd name="T3" fmla="*/ 1047 h 42"/>
                  <a:gd name="T4" fmla="*/ 1283 w 51"/>
                  <a:gd name="T5" fmla="*/ 767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" h="42">
                    <a:moveTo>
                      <a:pt x="51" y="31"/>
                    </a:moveTo>
                    <a:cubicBezTo>
                      <a:pt x="51" y="31"/>
                      <a:pt x="13" y="11"/>
                      <a:pt x="0" y="42"/>
                    </a:cubicBezTo>
                    <a:cubicBezTo>
                      <a:pt x="0" y="42"/>
                      <a:pt x="12" y="0"/>
                      <a:pt x="5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84" name="Freeform 23">
                <a:extLst>
                  <a:ext uri="{FF2B5EF4-FFF2-40B4-BE49-F238E27FC236}">
                    <a16:creationId xmlns:a16="http://schemas.microsoft.com/office/drawing/2014/main" id="{D8D2FFC4-C97F-E343-81CA-7824187E7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358"/>
                <a:ext cx="85" cy="96"/>
              </a:xfrm>
              <a:custGeom>
                <a:avLst/>
                <a:gdLst>
                  <a:gd name="T0" fmla="*/ 1575 w 59"/>
                  <a:gd name="T1" fmla="*/ 0 h 67"/>
                  <a:gd name="T2" fmla="*/ 0 w 59"/>
                  <a:gd name="T3" fmla="*/ 1714 h 67"/>
                  <a:gd name="T4" fmla="*/ 1575 w 59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67">
                    <a:moveTo>
                      <a:pt x="59" y="0"/>
                    </a:moveTo>
                    <a:cubicBezTo>
                      <a:pt x="59" y="0"/>
                      <a:pt x="13" y="15"/>
                      <a:pt x="0" y="67"/>
                    </a:cubicBezTo>
                    <a:cubicBezTo>
                      <a:pt x="0" y="67"/>
                      <a:pt x="2" y="8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85" name="Freeform 24">
                <a:extLst>
                  <a:ext uri="{FF2B5EF4-FFF2-40B4-BE49-F238E27FC236}">
                    <a16:creationId xmlns:a16="http://schemas.microsoft.com/office/drawing/2014/main" id="{8D468146-0880-3A43-BDDF-0E132B5BB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109"/>
                <a:ext cx="100" cy="47"/>
              </a:xfrm>
              <a:custGeom>
                <a:avLst/>
                <a:gdLst>
                  <a:gd name="T0" fmla="*/ 291 w 70"/>
                  <a:gd name="T1" fmla="*/ 0 h 33"/>
                  <a:gd name="T2" fmla="*/ 0 w 70"/>
                  <a:gd name="T3" fmla="*/ 789 h 33"/>
                  <a:gd name="T4" fmla="*/ 291 w 70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0" h="33">
                    <a:moveTo>
                      <a:pt x="12" y="0"/>
                    </a:moveTo>
                    <a:cubicBezTo>
                      <a:pt x="12" y="0"/>
                      <a:pt x="70" y="5"/>
                      <a:pt x="0" y="33"/>
                    </a:cubicBezTo>
                    <a:cubicBezTo>
                      <a:pt x="0" y="33"/>
                      <a:pt x="58" y="11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86" name="Freeform 25">
                <a:extLst>
                  <a:ext uri="{FF2B5EF4-FFF2-40B4-BE49-F238E27FC236}">
                    <a16:creationId xmlns:a16="http://schemas.microsoft.com/office/drawing/2014/main" id="{B096B377-AC9A-B24A-AA1D-FA36E0FA1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3" y="2351"/>
                <a:ext cx="205" cy="186"/>
              </a:xfrm>
              <a:custGeom>
                <a:avLst/>
                <a:gdLst>
                  <a:gd name="T0" fmla="*/ 0 w 144"/>
                  <a:gd name="T1" fmla="*/ 1 h 130"/>
                  <a:gd name="T2" fmla="*/ 1078 w 144"/>
                  <a:gd name="T3" fmla="*/ 233 h 130"/>
                  <a:gd name="T4" fmla="*/ 1684 w 144"/>
                  <a:gd name="T5" fmla="*/ 532 h 130"/>
                  <a:gd name="T6" fmla="*/ 2948 w 144"/>
                  <a:gd name="T7" fmla="*/ 1558 h 130"/>
                  <a:gd name="T8" fmla="*/ 3139 w 144"/>
                  <a:gd name="T9" fmla="*/ 2899 h 130"/>
                  <a:gd name="T10" fmla="*/ 1755 w 144"/>
                  <a:gd name="T11" fmla="*/ 3023 h 130"/>
                  <a:gd name="T12" fmla="*/ 1183 w 144"/>
                  <a:gd name="T13" fmla="*/ 2727 h 130"/>
                  <a:gd name="T14" fmla="*/ 2234 w 144"/>
                  <a:gd name="T15" fmla="*/ 2899 h 130"/>
                  <a:gd name="T16" fmla="*/ 2826 w 144"/>
                  <a:gd name="T17" fmla="*/ 2853 h 130"/>
                  <a:gd name="T18" fmla="*/ 2716 w 144"/>
                  <a:gd name="T19" fmla="*/ 1459 h 130"/>
                  <a:gd name="T20" fmla="*/ 2185 w 144"/>
                  <a:gd name="T21" fmla="*/ 933 h 130"/>
                  <a:gd name="T22" fmla="*/ 1479 w 144"/>
                  <a:gd name="T23" fmla="*/ 652 h 130"/>
                  <a:gd name="T24" fmla="*/ 948 w 144"/>
                  <a:gd name="T25" fmla="*/ 352 h 130"/>
                  <a:gd name="T26" fmla="*/ 110 w 144"/>
                  <a:gd name="T27" fmla="*/ 0 h 1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4" h="130">
                    <a:moveTo>
                      <a:pt x="0" y="1"/>
                    </a:moveTo>
                    <a:cubicBezTo>
                      <a:pt x="15" y="4"/>
                      <a:pt x="30" y="7"/>
                      <a:pt x="45" y="9"/>
                    </a:cubicBezTo>
                    <a:cubicBezTo>
                      <a:pt x="55" y="11"/>
                      <a:pt x="61" y="17"/>
                      <a:pt x="70" y="21"/>
                    </a:cubicBezTo>
                    <a:cubicBezTo>
                      <a:pt x="91" y="30"/>
                      <a:pt x="110" y="42"/>
                      <a:pt x="123" y="62"/>
                    </a:cubicBezTo>
                    <a:cubicBezTo>
                      <a:pt x="132" y="76"/>
                      <a:pt x="144" y="100"/>
                      <a:pt x="131" y="115"/>
                    </a:cubicBezTo>
                    <a:cubicBezTo>
                      <a:pt x="118" y="130"/>
                      <a:pt x="89" y="126"/>
                      <a:pt x="73" y="120"/>
                    </a:cubicBezTo>
                    <a:cubicBezTo>
                      <a:pt x="64" y="117"/>
                      <a:pt x="56" y="114"/>
                      <a:pt x="49" y="108"/>
                    </a:cubicBezTo>
                    <a:cubicBezTo>
                      <a:pt x="61" y="115"/>
                      <a:pt x="79" y="113"/>
                      <a:pt x="93" y="115"/>
                    </a:cubicBezTo>
                    <a:cubicBezTo>
                      <a:pt x="101" y="115"/>
                      <a:pt x="110" y="118"/>
                      <a:pt x="117" y="114"/>
                    </a:cubicBezTo>
                    <a:cubicBezTo>
                      <a:pt x="142" y="104"/>
                      <a:pt x="124" y="71"/>
                      <a:pt x="113" y="58"/>
                    </a:cubicBezTo>
                    <a:cubicBezTo>
                      <a:pt x="107" y="50"/>
                      <a:pt x="99" y="43"/>
                      <a:pt x="91" y="37"/>
                    </a:cubicBezTo>
                    <a:cubicBezTo>
                      <a:pt x="82" y="31"/>
                      <a:pt x="72" y="30"/>
                      <a:pt x="62" y="26"/>
                    </a:cubicBezTo>
                    <a:cubicBezTo>
                      <a:pt x="54" y="23"/>
                      <a:pt x="47" y="17"/>
                      <a:pt x="39" y="14"/>
                    </a:cubicBezTo>
                    <a:cubicBezTo>
                      <a:pt x="28" y="10"/>
                      <a:pt x="11" y="13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87" name="Freeform 26">
                <a:extLst>
                  <a:ext uri="{FF2B5EF4-FFF2-40B4-BE49-F238E27FC236}">
                    <a16:creationId xmlns:a16="http://schemas.microsoft.com/office/drawing/2014/main" id="{A178BCDB-EED1-FC43-9ACF-4714CA618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358"/>
                <a:ext cx="169" cy="111"/>
              </a:xfrm>
              <a:custGeom>
                <a:avLst/>
                <a:gdLst>
                  <a:gd name="T0" fmla="*/ 75 w 119"/>
                  <a:gd name="T1" fmla="*/ 157 h 78"/>
                  <a:gd name="T2" fmla="*/ 1579 w 119"/>
                  <a:gd name="T3" fmla="*/ 1675 h 78"/>
                  <a:gd name="T4" fmla="*/ 2353 w 119"/>
                  <a:gd name="T5" fmla="*/ 1851 h 78"/>
                  <a:gd name="T6" fmla="*/ 2721 w 119"/>
                  <a:gd name="T7" fmla="*/ 1144 h 78"/>
                  <a:gd name="T8" fmla="*/ 1444 w 119"/>
                  <a:gd name="T9" fmla="*/ 1476 h 78"/>
                  <a:gd name="T10" fmla="*/ 662 w 119"/>
                  <a:gd name="T11" fmla="*/ 914 h 78"/>
                  <a:gd name="T12" fmla="*/ 0 w 119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9" h="78">
                    <a:moveTo>
                      <a:pt x="3" y="6"/>
                    </a:moveTo>
                    <a:cubicBezTo>
                      <a:pt x="18" y="35"/>
                      <a:pt x="36" y="57"/>
                      <a:pt x="67" y="70"/>
                    </a:cubicBezTo>
                    <a:cubicBezTo>
                      <a:pt x="74" y="73"/>
                      <a:pt x="92" y="78"/>
                      <a:pt x="100" y="77"/>
                    </a:cubicBezTo>
                    <a:cubicBezTo>
                      <a:pt x="112" y="75"/>
                      <a:pt x="119" y="58"/>
                      <a:pt x="116" y="48"/>
                    </a:cubicBezTo>
                    <a:cubicBezTo>
                      <a:pt x="117" y="78"/>
                      <a:pt x="79" y="72"/>
                      <a:pt x="61" y="62"/>
                    </a:cubicBezTo>
                    <a:cubicBezTo>
                      <a:pt x="50" y="56"/>
                      <a:pt x="38" y="47"/>
                      <a:pt x="28" y="38"/>
                    </a:cubicBezTo>
                    <a:cubicBezTo>
                      <a:pt x="15" y="27"/>
                      <a:pt x="11" y="1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88" name="Freeform 27">
                <a:extLst>
                  <a:ext uri="{FF2B5EF4-FFF2-40B4-BE49-F238E27FC236}">
                    <a16:creationId xmlns:a16="http://schemas.microsoft.com/office/drawing/2014/main" id="{915E2281-DDF0-5E48-B0B5-2D930E39D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3027"/>
                <a:ext cx="99" cy="241"/>
              </a:xfrm>
              <a:custGeom>
                <a:avLst/>
                <a:gdLst>
                  <a:gd name="T0" fmla="*/ 1705 w 69"/>
                  <a:gd name="T1" fmla="*/ 0 h 169"/>
                  <a:gd name="T2" fmla="*/ 1065 w 69"/>
                  <a:gd name="T3" fmla="*/ 639 h 169"/>
                  <a:gd name="T4" fmla="*/ 605 w 69"/>
                  <a:gd name="T5" fmla="*/ 1041 h 169"/>
                  <a:gd name="T6" fmla="*/ 56 w 69"/>
                  <a:gd name="T7" fmla="*/ 2367 h 169"/>
                  <a:gd name="T8" fmla="*/ 584 w 69"/>
                  <a:gd name="T9" fmla="*/ 3776 h 169"/>
                  <a:gd name="T10" fmla="*/ 1781 w 69"/>
                  <a:gd name="T11" fmla="*/ 2648 h 169"/>
                  <a:gd name="T12" fmla="*/ 898 w 69"/>
                  <a:gd name="T13" fmla="*/ 3581 h 169"/>
                  <a:gd name="T14" fmla="*/ 284 w 69"/>
                  <a:gd name="T15" fmla="*/ 2483 h 169"/>
                  <a:gd name="T16" fmla="*/ 657 w 69"/>
                  <a:gd name="T17" fmla="*/ 1271 h 169"/>
                  <a:gd name="T18" fmla="*/ 1245 w 69"/>
                  <a:gd name="T19" fmla="*/ 612 h 169"/>
                  <a:gd name="T20" fmla="*/ 1705 w 69"/>
                  <a:gd name="T21" fmla="*/ 0 h 1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169">
                    <a:moveTo>
                      <a:pt x="66" y="0"/>
                    </a:moveTo>
                    <a:cubicBezTo>
                      <a:pt x="63" y="10"/>
                      <a:pt x="48" y="20"/>
                      <a:pt x="41" y="26"/>
                    </a:cubicBezTo>
                    <a:cubicBezTo>
                      <a:pt x="35" y="31"/>
                      <a:pt x="30" y="37"/>
                      <a:pt x="24" y="43"/>
                    </a:cubicBezTo>
                    <a:cubicBezTo>
                      <a:pt x="12" y="56"/>
                      <a:pt x="4" y="78"/>
                      <a:pt x="2" y="97"/>
                    </a:cubicBezTo>
                    <a:cubicBezTo>
                      <a:pt x="0" y="116"/>
                      <a:pt x="4" y="144"/>
                      <a:pt x="23" y="155"/>
                    </a:cubicBezTo>
                    <a:cubicBezTo>
                      <a:pt x="47" y="169"/>
                      <a:pt x="62" y="123"/>
                      <a:pt x="69" y="109"/>
                    </a:cubicBezTo>
                    <a:cubicBezTo>
                      <a:pt x="61" y="119"/>
                      <a:pt x="48" y="145"/>
                      <a:pt x="35" y="147"/>
                    </a:cubicBezTo>
                    <a:cubicBezTo>
                      <a:pt x="15" y="149"/>
                      <a:pt x="11" y="116"/>
                      <a:pt x="11" y="102"/>
                    </a:cubicBezTo>
                    <a:cubicBezTo>
                      <a:pt x="11" y="83"/>
                      <a:pt x="14" y="67"/>
                      <a:pt x="25" y="52"/>
                    </a:cubicBezTo>
                    <a:cubicBezTo>
                      <a:pt x="32" y="42"/>
                      <a:pt x="40" y="33"/>
                      <a:pt x="49" y="25"/>
                    </a:cubicBezTo>
                    <a:cubicBezTo>
                      <a:pt x="56" y="19"/>
                      <a:pt x="67" y="9"/>
                      <a:pt x="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89" name="Freeform 28">
                <a:extLst>
                  <a:ext uri="{FF2B5EF4-FFF2-40B4-BE49-F238E27FC236}">
                    <a16:creationId xmlns:a16="http://schemas.microsoft.com/office/drawing/2014/main" id="{AF775564-ADB2-7C48-A7CD-1C2A4B2DB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1631"/>
                <a:ext cx="96" cy="186"/>
              </a:xfrm>
              <a:custGeom>
                <a:avLst/>
                <a:gdLst>
                  <a:gd name="T0" fmla="*/ 1714 w 67"/>
                  <a:gd name="T1" fmla="*/ 372 h 130"/>
                  <a:gd name="T2" fmla="*/ 953 w 67"/>
                  <a:gd name="T3" fmla="*/ 0 h 130"/>
                  <a:gd name="T4" fmla="*/ 198 w 67"/>
                  <a:gd name="T5" fmla="*/ 476 h 130"/>
                  <a:gd name="T6" fmla="*/ 236 w 67"/>
                  <a:gd name="T7" fmla="*/ 1754 h 130"/>
                  <a:gd name="T8" fmla="*/ 864 w 67"/>
                  <a:gd name="T9" fmla="*/ 3269 h 130"/>
                  <a:gd name="T10" fmla="*/ 484 w 67"/>
                  <a:gd name="T11" fmla="*/ 2087 h 130"/>
                  <a:gd name="T12" fmla="*/ 338 w 67"/>
                  <a:gd name="T13" fmla="*/ 1645 h 130"/>
                  <a:gd name="T14" fmla="*/ 338 w 67"/>
                  <a:gd name="T15" fmla="*/ 652 h 130"/>
                  <a:gd name="T16" fmla="*/ 944 w 67"/>
                  <a:gd name="T17" fmla="*/ 120 h 130"/>
                  <a:gd name="T18" fmla="*/ 1685 w 67"/>
                  <a:gd name="T19" fmla="*/ 352 h 1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130">
                    <a:moveTo>
                      <a:pt x="67" y="15"/>
                    </a:moveTo>
                    <a:cubicBezTo>
                      <a:pt x="62" y="2"/>
                      <a:pt x="49" y="0"/>
                      <a:pt x="38" y="0"/>
                    </a:cubicBezTo>
                    <a:cubicBezTo>
                      <a:pt x="23" y="0"/>
                      <a:pt x="15" y="6"/>
                      <a:pt x="8" y="19"/>
                    </a:cubicBezTo>
                    <a:cubicBezTo>
                      <a:pt x="0" y="35"/>
                      <a:pt x="4" y="53"/>
                      <a:pt x="9" y="70"/>
                    </a:cubicBezTo>
                    <a:cubicBezTo>
                      <a:pt x="15" y="90"/>
                      <a:pt x="23" y="112"/>
                      <a:pt x="34" y="130"/>
                    </a:cubicBezTo>
                    <a:cubicBezTo>
                      <a:pt x="24" y="119"/>
                      <a:pt x="24" y="98"/>
                      <a:pt x="19" y="83"/>
                    </a:cubicBezTo>
                    <a:cubicBezTo>
                      <a:pt x="17" y="77"/>
                      <a:pt x="14" y="72"/>
                      <a:pt x="13" y="66"/>
                    </a:cubicBezTo>
                    <a:cubicBezTo>
                      <a:pt x="10" y="54"/>
                      <a:pt x="9" y="38"/>
                      <a:pt x="13" y="26"/>
                    </a:cubicBezTo>
                    <a:cubicBezTo>
                      <a:pt x="18" y="14"/>
                      <a:pt x="24" y="7"/>
                      <a:pt x="37" y="5"/>
                    </a:cubicBezTo>
                    <a:cubicBezTo>
                      <a:pt x="51" y="3"/>
                      <a:pt x="54" y="8"/>
                      <a:pt x="66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90" name="Freeform 29">
                <a:extLst>
                  <a:ext uri="{FF2B5EF4-FFF2-40B4-BE49-F238E27FC236}">
                    <a16:creationId xmlns:a16="http://schemas.microsoft.com/office/drawing/2014/main" id="{D1969241-3657-2541-B2F4-969588C63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2656"/>
                <a:ext cx="59" cy="89"/>
              </a:xfrm>
              <a:custGeom>
                <a:avLst/>
                <a:gdLst>
                  <a:gd name="T0" fmla="*/ 1038 w 41"/>
                  <a:gd name="T1" fmla="*/ 1 h 62"/>
                  <a:gd name="T2" fmla="*/ 124 w 41"/>
                  <a:gd name="T3" fmla="*/ 781 h 62"/>
                  <a:gd name="T4" fmla="*/ 665 w 41"/>
                  <a:gd name="T5" fmla="*/ 1609 h 62"/>
                  <a:gd name="T6" fmla="*/ 256 w 41"/>
                  <a:gd name="T7" fmla="*/ 1245 h 62"/>
                  <a:gd name="T8" fmla="*/ 348 w 41"/>
                  <a:gd name="T9" fmla="*/ 701 h 62"/>
                  <a:gd name="T10" fmla="*/ 1085 w 41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62">
                    <a:moveTo>
                      <a:pt x="39" y="1"/>
                    </a:moveTo>
                    <a:cubicBezTo>
                      <a:pt x="25" y="11"/>
                      <a:pt x="10" y="12"/>
                      <a:pt x="5" y="30"/>
                    </a:cubicBezTo>
                    <a:cubicBezTo>
                      <a:pt x="0" y="48"/>
                      <a:pt x="8" y="56"/>
                      <a:pt x="25" y="62"/>
                    </a:cubicBezTo>
                    <a:cubicBezTo>
                      <a:pt x="19" y="57"/>
                      <a:pt x="13" y="56"/>
                      <a:pt x="10" y="48"/>
                    </a:cubicBezTo>
                    <a:cubicBezTo>
                      <a:pt x="8" y="41"/>
                      <a:pt x="10" y="33"/>
                      <a:pt x="13" y="27"/>
                    </a:cubicBezTo>
                    <a:cubicBezTo>
                      <a:pt x="18" y="17"/>
                      <a:pt x="39" y="9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91" name="Freeform 30">
                <a:extLst>
                  <a:ext uri="{FF2B5EF4-FFF2-40B4-BE49-F238E27FC236}">
                    <a16:creationId xmlns:a16="http://schemas.microsoft.com/office/drawing/2014/main" id="{48C0B1E0-F971-D841-B526-7DF709362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" y="1323"/>
                <a:ext cx="163" cy="107"/>
              </a:xfrm>
              <a:custGeom>
                <a:avLst/>
                <a:gdLst>
                  <a:gd name="T0" fmla="*/ 1 w 114"/>
                  <a:gd name="T1" fmla="*/ 1776 h 75"/>
                  <a:gd name="T2" fmla="*/ 1516 w 114"/>
                  <a:gd name="T3" fmla="*/ 278 h 75"/>
                  <a:gd name="T4" fmla="*/ 2325 w 114"/>
                  <a:gd name="T5" fmla="*/ 56 h 75"/>
                  <a:gd name="T6" fmla="*/ 2848 w 114"/>
                  <a:gd name="T7" fmla="*/ 639 h 75"/>
                  <a:gd name="T8" fmla="*/ 2225 w 114"/>
                  <a:gd name="T9" fmla="*/ 168 h 75"/>
                  <a:gd name="T10" fmla="*/ 1556 w 114"/>
                  <a:gd name="T11" fmla="*/ 515 h 75"/>
                  <a:gd name="T12" fmla="*/ 699 w 114"/>
                  <a:gd name="T13" fmla="*/ 1151 h 75"/>
                  <a:gd name="T14" fmla="*/ 0 w 114"/>
                  <a:gd name="T15" fmla="*/ 1838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4" h="75">
                    <a:moveTo>
                      <a:pt x="1" y="73"/>
                    </a:moveTo>
                    <a:cubicBezTo>
                      <a:pt x="20" y="53"/>
                      <a:pt x="40" y="29"/>
                      <a:pt x="61" y="11"/>
                    </a:cubicBezTo>
                    <a:cubicBezTo>
                      <a:pt x="70" y="4"/>
                      <a:pt x="81" y="0"/>
                      <a:pt x="93" y="2"/>
                    </a:cubicBezTo>
                    <a:cubicBezTo>
                      <a:pt x="103" y="4"/>
                      <a:pt x="113" y="15"/>
                      <a:pt x="114" y="26"/>
                    </a:cubicBezTo>
                    <a:cubicBezTo>
                      <a:pt x="112" y="17"/>
                      <a:pt x="97" y="8"/>
                      <a:pt x="89" y="7"/>
                    </a:cubicBezTo>
                    <a:cubicBezTo>
                      <a:pt x="75" y="4"/>
                      <a:pt x="70" y="12"/>
                      <a:pt x="62" y="21"/>
                    </a:cubicBezTo>
                    <a:cubicBezTo>
                      <a:pt x="52" y="31"/>
                      <a:pt x="39" y="39"/>
                      <a:pt x="28" y="47"/>
                    </a:cubicBezTo>
                    <a:cubicBezTo>
                      <a:pt x="20" y="54"/>
                      <a:pt x="2" y="66"/>
                      <a:pt x="0" y="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92" name="Freeform 31">
                <a:extLst>
                  <a:ext uri="{FF2B5EF4-FFF2-40B4-BE49-F238E27FC236}">
                    <a16:creationId xmlns:a16="http://schemas.microsoft.com/office/drawing/2014/main" id="{A3494694-55D3-C740-B966-C61B35529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1811"/>
                <a:ext cx="102" cy="97"/>
              </a:xfrm>
              <a:custGeom>
                <a:avLst/>
                <a:gdLst>
                  <a:gd name="T0" fmla="*/ 1604 w 72"/>
                  <a:gd name="T1" fmla="*/ 359 h 68"/>
                  <a:gd name="T2" fmla="*/ 737 w 72"/>
                  <a:gd name="T3" fmla="*/ 512 h 68"/>
                  <a:gd name="T4" fmla="*/ 387 w 72"/>
                  <a:gd name="T5" fmla="*/ 1094 h 68"/>
                  <a:gd name="T6" fmla="*/ 0 w 72"/>
                  <a:gd name="T7" fmla="*/ 1660 h 68"/>
                  <a:gd name="T8" fmla="*/ 851 w 72"/>
                  <a:gd name="T9" fmla="*/ 512 h 68"/>
                  <a:gd name="T10" fmla="*/ 1591 w 72"/>
                  <a:gd name="T11" fmla="*/ 332 h 68"/>
                  <a:gd name="T12" fmla="*/ 1591 w 72"/>
                  <a:gd name="T13" fmla="*/ 291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68">
                    <a:moveTo>
                      <a:pt x="70" y="15"/>
                    </a:moveTo>
                    <a:cubicBezTo>
                      <a:pt x="66" y="0"/>
                      <a:pt x="39" y="15"/>
                      <a:pt x="32" y="21"/>
                    </a:cubicBezTo>
                    <a:cubicBezTo>
                      <a:pt x="24" y="27"/>
                      <a:pt x="22" y="37"/>
                      <a:pt x="17" y="45"/>
                    </a:cubicBezTo>
                    <a:cubicBezTo>
                      <a:pt x="13" y="53"/>
                      <a:pt x="4" y="60"/>
                      <a:pt x="0" y="68"/>
                    </a:cubicBezTo>
                    <a:cubicBezTo>
                      <a:pt x="16" y="54"/>
                      <a:pt x="20" y="32"/>
                      <a:pt x="37" y="21"/>
                    </a:cubicBezTo>
                    <a:cubicBezTo>
                      <a:pt x="45" y="16"/>
                      <a:pt x="60" y="8"/>
                      <a:pt x="69" y="13"/>
                    </a:cubicBezTo>
                    <a:cubicBezTo>
                      <a:pt x="72" y="14"/>
                      <a:pt x="70" y="13"/>
                      <a:pt x="69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93" name="Freeform 32">
                <a:extLst>
                  <a:ext uri="{FF2B5EF4-FFF2-40B4-BE49-F238E27FC236}">
                    <a16:creationId xmlns:a16="http://schemas.microsoft.com/office/drawing/2014/main" id="{07122163-DB81-8448-B100-89AA78856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346"/>
                <a:ext cx="290" cy="222"/>
              </a:xfrm>
              <a:custGeom>
                <a:avLst/>
                <a:gdLst>
                  <a:gd name="T0" fmla="*/ 1047 w 203"/>
                  <a:gd name="T1" fmla="*/ 0 h 156"/>
                  <a:gd name="T2" fmla="*/ 5023 w 203"/>
                  <a:gd name="T3" fmla="*/ 2100 h 156"/>
                  <a:gd name="T4" fmla="*/ 1047 w 203"/>
                  <a:gd name="T5" fmla="*/ 0 h 1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3" h="156">
                    <a:moveTo>
                      <a:pt x="42" y="0"/>
                    </a:moveTo>
                    <a:cubicBezTo>
                      <a:pt x="38" y="62"/>
                      <a:pt x="50" y="126"/>
                      <a:pt x="203" y="88"/>
                    </a:cubicBezTo>
                    <a:cubicBezTo>
                      <a:pt x="203" y="88"/>
                      <a:pt x="0" y="156"/>
                      <a:pt x="42" y="0"/>
                    </a:cubicBezTo>
                  </a:path>
                </a:pathLst>
              </a:custGeom>
              <a:solidFill>
                <a:srgbClr val="732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94" name="Freeform 33">
                <a:extLst>
                  <a:ext uri="{FF2B5EF4-FFF2-40B4-BE49-F238E27FC236}">
                    <a16:creationId xmlns:a16="http://schemas.microsoft.com/office/drawing/2014/main" id="{88BF8453-E2C9-1346-8228-EA92BA1CB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4" y="1869"/>
                <a:ext cx="615" cy="805"/>
              </a:xfrm>
              <a:custGeom>
                <a:avLst/>
                <a:gdLst>
                  <a:gd name="T0" fmla="*/ 10297 w 431"/>
                  <a:gd name="T1" fmla="*/ 0 h 564"/>
                  <a:gd name="T2" fmla="*/ 2022 w 431"/>
                  <a:gd name="T3" fmla="*/ 5001 h 564"/>
                  <a:gd name="T4" fmla="*/ 7577 w 431"/>
                  <a:gd name="T5" fmla="*/ 13868 h 564"/>
                  <a:gd name="T6" fmla="*/ 7692 w 431"/>
                  <a:gd name="T7" fmla="*/ 13868 h 564"/>
                  <a:gd name="T8" fmla="*/ 6719 w 431"/>
                  <a:gd name="T9" fmla="*/ 10879 h 564"/>
                  <a:gd name="T10" fmla="*/ 5361 w 431"/>
                  <a:gd name="T11" fmla="*/ 10284 h 564"/>
                  <a:gd name="T12" fmla="*/ 5001 w 431"/>
                  <a:gd name="T13" fmla="*/ 9039 h 564"/>
                  <a:gd name="T14" fmla="*/ 5198 w 431"/>
                  <a:gd name="T15" fmla="*/ 7933 h 564"/>
                  <a:gd name="T16" fmla="*/ 10575 w 431"/>
                  <a:gd name="T17" fmla="*/ 0 h 564"/>
                  <a:gd name="T18" fmla="*/ 10297 w 431"/>
                  <a:gd name="T19" fmla="*/ 0 h 5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1" h="564">
                    <a:moveTo>
                      <a:pt x="420" y="0"/>
                    </a:moveTo>
                    <a:cubicBezTo>
                      <a:pt x="368" y="0"/>
                      <a:pt x="155" y="12"/>
                      <a:pt x="83" y="203"/>
                    </a:cubicBezTo>
                    <a:cubicBezTo>
                      <a:pt x="0" y="420"/>
                      <a:pt x="163" y="553"/>
                      <a:pt x="309" y="564"/>
                    </a:cubicBezTo>
                    <a:cubicBezTo>
                      <a:pt x="311" y="564"/>
                      <a:pt x="313" y="564"/>
                      <a:pt x="314" y="564"/>
                    </a:cubicBezTo>
                    <a:cubicBezTo>
                      <a:pt x="359" y="564"/>
                      <a:pt x="320" y="514"/>
                      <a:pt x="274" y="442"/>
                    </a:cubicBezTo>
                    <a:cubicBezTo>
                      <a:pt x="250" y="440"/>
                      <a:pt x="230" y="432"/>
                      <a:pt x="219" y="418"/>
                    </a:cubicBezTo>
                    <a:cubicBezTo>
                      <a:pt x="208" y="405"/>
                      <a:pt x="204" y="388"/>
                      <a:pt x="204" y="368"/>
                    </a:cubicBezTo>
                    <a:cubicBezTo>
                      <a:pt x="204" y="354"/>
                      <a:pt x="206" y="338"/>
                      <a:pt x="212" y="322"/>
                    </a:cubicBezTo>
                    <a:cubicBezTo>
                      <a:pt x="170" y="208"/>
                      <a:pt x="185" y="80"/>
                      <a:pt x="431" y="0"/>
                    </a:cubicBezTo>
                    <a:cubicBezTo>
                      <a:pt x="431" y="0"/>
                      <a:pt x="427" y="0"/>
                      <a:pt x="420" y="0"/>
                    </a:cubicBezTo>
                  </a:path>
                </a:pathLst>
              </a:custGeom>
              <a:solidFill>
                <a:srgbClr val="AFD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95" name="Freeform 34">
                <a:extLst>
                  <a:ext uri="{FF2B5EF4-FFF2-40B4-BE49-F238E27FC236}">
                    <a16:creationId xmlns:a16="http://schemas.microsoft.com/office/drawing/2014/main" id="{0486ED5C-694C-0B45-BCF2-61178548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2337"/>
                <a:ext cx="111" cy="157"/>
              </a:xfrm>
              <a:custGeom>
                <a:avLst/>
                <a:gdLst>
                  <a:gd name="T0" fmla="*/ 472 w 78"/>
                  <a:gd name="T1" fmla="*/ 0 h 110"/>
                  <a:gd name="T2" fmla="*/ 332 w 78"/>
                  <a:gd name="T3" fmla="*/ 982 h 110"/>
                  <a:gd name="T4" fmla="*/ 672 w 78"/>
                  <a:gd name="T5" fmla="*/ 2137 h 110"/>
                  <a:gd name="T6" fmla="*/ 1867 w 78"/>
                  <a:gd name="T7" fmla="*/ 2708 h 110"/>
                  <a:gd name="T8" fmla="*/ 1820 w 78"/>
                  <a:gd name="T9" fmla="*/ 2632 h 110"/>
                  <a:gd name="T10" fmla="*/ 472 w 78"/>
                  <a:gd name="T11" fmla="*/ 163 h 110"/>
                  <a:gd name="T12" fmla="*/ 472 w 78"/>
                  <a:gd name="T13" fmla="*/ 163 h 110"/>
                  <a:gd name="T14" fmla="*/ 472 w 78"/>
                  <a:gd name="T15" fmla="*/ 163 h 110"/>
                  <a:gd name="T16" fmla="*/ 1752 w 78"/>
                  <a:gd name="T17" fmla="*/ 2512 h 110"/>
                  <a:gd name="T18" fmla="*/ 472 w 78"/>
                  <a:gd name="T19" fmla="*/ 0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" h="110">
                    <a:moveTo>
                      <a:pt x="20" y="0"/>
                    </a:moveTo>
                    <a:cubicBezTo>
                      <a:pt x="16" y="14"/>
                      <a:pt x="14" y="28"/>
                      <a:pt x="14" y="40"/>
                    </a:cubicBezTo>
                    <a:cubicBezTo>
                      <a:pt x="14" y="59"/>
                      <a:pt x="18" y="75"/>
                      <a:pt x="28" y="87"/>
                    </a:cubicBezTo>
                    <a:cubicBezTo>
                      <a:pt x="38" y="100"/>
                      <a:pt x="55" y="108"/>
                      <a:pt x="78" y="110"/>
                    </a:cubicBezTo>
                    <a:cubicBezTo>
                      <a:pt x="77" y="109"/>
                      <a:pt x="77" y="108"/>
                      <a:pt x="76" y="107"/>
                    </a:cubicBezTo>
                    <a:cubicBezTo>
                      <a:pt x="34" y="103"/>
                      <a:pt x="0" y="79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7" y="48"/>
                      <a:pt x="22" y="91"/>
                      <a:pt x="73" y="102"/>
                    </a:cubicBezTo>
                    <a:cubicBezTo>
                      <a:pt x="54" y="71"/>
                      <a:pt x="34" y="36"/>
                      <a:pt x="20" y="0"/>
                    </a:cubicBezTo>
                  </a:path>
                </a:pathLst>
              </a:custGeom>
              <a:solidFill>
                <a:srgbClr val="B38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96" name="Freeform 35">
                <a:extLst>
                  <a:ext uri="{FF2B5EF4-FFF2-40B4-BE49-F238E27FC236}">
                    <a16:creationId xmlns:a16="http://schemas.microsoft.com/office/drawing/2014/main" id="{9848DCF6-E259-4F4D-A6A2-1CC346F15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2328"/>
                <a:ext cx="100" cy="172"/>
              </a:xfrm>
              <a:custGeom>
                <a:avLst/>
                <a:gdLst>
                  <a:gd name="T0" fmla="*/ 196 w 70"/>
                  <a:gd name="T1" fmla="*/ 0 h 120"/>
                  <a:gd name="T2" fmla="*/ 0 w 70"/>
                  <a:gd name="T3" fmla="*/ 1181 h 120"/>
                  <a:gd name="T4" fmla="*/ 361 w 70"/>
                  <a:gd name="T5" fmla="*/ 2461 h 120"/>
                  <a:gd name="T6" fmla="*/ 1733 w 70"/>
                  <a:gd name="T7" fmla="*/ 3069 h 120"/>
                  <a:gd name="T8" fmla="*/ 1691 w 70"/>
                  <a:gd name="T9" fmla="*/ 2960 h 120"/>
                  <a:gd name="T10" fmla="*/ 456 w 70"/>
                  <a:gd name="T11" fmla="*/ 2376 h 120"/>
                  <a:gd name="T12" fmla="*/ 114 w 70"/>
                  <a:gd name="T13" fmla="*/ 1181 h 120"/>
                  <a:gd name="T14" fmla="*/ 244 w 70"/>
                  <a:gd name="T15" fmla="*/ 165 h 120"/>
                  <a:gd name="T16" fmla="*/ 196 w 70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120">
                    <a:moveTo>
                      <a:pt x="8" y="0"/>
                    </a:moveTo>
                    <a:cubicBezTo>
                      <a:pt x="2" y="16"/>
                      <a:pt x="0" y="32"/>
                      <a:pt x="0" y="46"/>
                    </a:cubicBezTo>
                    <a:cubicBezTo>
                      <a:pt x="0" y="66"/>
                      <a:pt x="4" y="83"/>
                      <a:pt x="15" y="96"/>
                    </a:cubicBezTo>
                    <a:cubicBezTo>
                      <a:pt x="26" y="110"/>
                      <a:pt x="46" y="118"/>
                      <a:pt x="70" y="120"/>
                    </a:cubicBezTo>
                    <a:cubicBezTo>
                      <a:pt x="69" y="119"/>
                      <a:pt x="69" y="117"/>
                      <a:pt x="68" y="116"/>
                    </a:cubicBezTo>
                    <a:cubicBezTo>
                      <a:pt x="45" y="114"/>
                      <a:pt x="28" y="106"/>
                      <a:pt x="18" y="93"/>
                    </a:cubicBezTo>
                    <a:cubicBezTo>
                      <a:pt x="8" y="81"/>
                      <a:pt x="4" y="65"/>
                      <a:pt x="4" y="46"/>
                    </a:cubicBezTo>
                    <a:cubicBezTo>
                      <a:pt x="4" y="34"/>
                      <a:pt x="6" y="20"/>
                      <a:pt x="10" y="6"/>
                    </a:cubicBezTo>
                    <a:cubicBezTo>
                      <a:pt x="9" y="4"/>
                      <a:pt x="8" y="2"/>
                      <a:pt x="8" y="0"/>
                    </a:cubicBezTo>
                  </a:path>
                </a:pathLst>
              </a:custGeom>
              <a:solidFill>
                <a:srgbClr val="5D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97" name="Freeform 36">
                <a:extLst>
                  <a:ext uri="{FF2B5EF4-FFF2-40B4-BE49-F238E27FC236}">
                    <a16:creationId xmlns:a16="http://schemas.microsoft.com/office/drawing/2014/main" id="{00868E18-4591-D04D-8772-E037B47DA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2346"/>
                <a:ext cx="108" cy="144"/>
              </a:xfrm>
              <a:custGeom>
                <a:avLst/>
                <a:gdLst>
                  <a:gd name="T0" fmla="*/ 469 w 76"/>
                  <a:gd name="T1" fmla="*/ 0 h 101"/>
                  <a:gd name="T2" fmla="*/ 1785 w 76"/>
                  <a:gd name="T3" fmla="*/ 2449 h 101"/>
                  <a:gd name="T4" fmla="*/ 1725 w 76"/>
                  <a:gd name="T5" fmla="*/ 2335 h 101"/>
                  <a:gd name="T6" fmla="*/ 469 w 76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" h="101">
                    <a:moveTo>
                      <a:pt x="20" y="0"/>
                    </a:moveTo>
                    <a:cubicBezTo>
                      <a:pt x="0" y="73"/>
                      <a:pt x="34" y="97"/>
                      <a:pt x="76" y="101"/>
                    </a:cubicBezTo>
                    <a:cubicBezTo>
                      <a:pt x="75" y="100"/>
                      <a:pt x="74" y="98"/>
                      <a:pt x="73" y="96"/>
                    </a:cubicBezTo>
                    <a:cubicBezTo>
                      <a:pt x="22" y="85"/>
                      <a:pt x="17" y="42"/>
                      <a:pt x="20" y="0"/>
                    </a:cubicBezTo>
                  </a:path>
                </a:pathLst>
              </a:custGeom>
              <a:solidFill>
                <a:srgbClr val="945D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98" name="Oval 37">
                <a:extLst>
                  <a:ext uri="{FF2B5EF4-FFF2-40B4-BE49-F238E27FC236}">
                    <a16:creationId xmlns:a16="http://schemas.microsoft.com/office/drawing/2014/main" id="{88A5837B-2CC0-0246-917A-2D4BE1170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1" y="2327"/>
                <a:ext cx="51" cy="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99" name="Oval 38">
                <a:extLst>
                  <a:ext uri="{FF2B5EF4-FFF2-40B4-BE49-F238E27FC236}">
                    <a16:creationId xmlns:a16="http://schemas.microsoft.com/office/drawing/2014/main" id="{78D5A884-A4A3-5446-81EB-904DCED83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9" y="2249"/>
                <a:ext cx="33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00" name="Oval 39">
                <a:extLst>
                  <a:ext uri="{FF2B5EF4-FFF2-40B4-BE49-F238E27FC236}">
                    <a16:creationId xmlns:a16="http://schemas.microsoft.com/office/drawing/2014/main" id="{7E2AA98C-F866-2B4B-948C-32C7F0720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8" y="2400"/>
                <a:ext cx="11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8" name="Flowchart: Magnetic Disk 11">
              <a:extLst>
                <a:ext uri="{FF2B5EF4-FFF2-40B4-BE49-F238E27FC236}">
                  <a16:creationId xmlns:a16="http://schemas.microsoft.com/office/drawing/2014/main" id="{6EEF0CBB-B1BC-6A47-A10C-E1086D96B702}"/>
                </a:ext>
              </a:extLst>
            </p:cNvPr>
            <p:cNvSpPr/>
            <p:nvPr/>
          </p:nvSpPr>
          <p:spPr>
            <a:xfrm>
              <a:off x="5793222" y="2705589"/>
              <a:ext cx="85747" cy="218971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9702" name="TextBox 14">
            <a:extLst>
              <a:ext uri="{FF2B5EF4-FFF2-40B4-BE49-F238E27FC236}">
                <a16:creationId xmlns:a16="http://schemas.microsoft.com/office/drawing/2014/main" id="{C9CC84AC-15FF-7749-B380-F3ED8C96F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463" y="2316163"/>
            <a:ext cx="446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/>
              <a:t>TLR</a:t>
            </a:r>
          </a:p>
        </p:txBody>
      </p:sp>
      <p:grpSp>
        <p:nvGrpSpPr>
          <p:cNvPr id="29703" name="Group 9">
            <a:extLst>
              <a:ext uri="{FF2B5EF4-FFF2-40B4-BE49-F238E27FC236}">
                <a16:creationId xmlns:a16="http://schemas.microsoft.com/office/drawing/2014/main" id="{2E81C44D-7909-C64A-A957-8271AA163097}"/>
              </a:ext>
            </a:extLst>
          </p:cNvPr>
          <p:cNvGrpSpPr>
            <a:grpSpLocks/>
          </p:cNvGrpSpPr>
          <p:nvPr/>
        </p:nvGrpSpPr>
        <p:grpSpPr bwMode="auto">
          <a:xfrm>
            <a:off x="5199063" y="923925"/>
            <a:ext cx="622300" cy="681038"/>
            <a:chOff x="5212311" y="970995"/>
            <a:chExt cx="623447" cy="681656"/>
          </a:xfrm>
        </p:grpSpPr>
        <p:pic>
          <p:nvPicPr>
            <p:cNvPr id="29761" name="Picture 2" descr="Résultat de recherche d'images pour &quot;bacteria cartoon&quot;">
              <a:extLst>
                <a:ext uri="{FF2B5EF4-FFF2-40B4-BE49-F238E27FC236}">
                  <a16:creationId xmlns:a16="http://schemas.microsoft.com/office/drawing/2014/main" id="{E445BF51-B1DE-6C4F-A073-BC7DDB734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311" y="970995"/>
              <a:ext cx="623447" cy="68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8" name="Flowchart: Merge 283">
              <a:extLst>
                <a:ext uri="{FF2B5EF4-FFF2-40B4-BE49-F238E27FC236}">
                  <a16:creationId xmlns:a16="http://schemas.microsoft.com/office/drawing/2014/main" id="{8CA0E03B-6B29-0143-A6B2-A3F2594AE98D}"/>
                </a:ext>
              </a:extLst>
            </p:cNvPr>
            <p:cNvSpPr/>
            <p:nvPr/>
          </p:nvSpPr>
          <p:spPr>
            <a:xfrm>
              <a:off x="5434971" y="1388887"/>
              <a:ext cx="152681" cy="131882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29704" name="Picture 2" descr="Résultat de recherche d'images pour &quot;virus cartoon&quot;">
            <a:extLst>
              <a:ext uri="{FF2B5EF4-FFF2-40B4-BE49-F238E27FC236}">
                <a16:creationId xmlns:a16="http://schemas.microsoft.com/office/drawing/2014/main" id="{B9A973DB-B016-F446-9568-B070898E1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7"/>
          <a:stretch>
            <a:fillRect/>
          </a:stretch>
        </p:blipFill>
        <p:spPr bwMode="auto">
          <a:xfrm>
            <a:off x="5811838" y="1068388"/>
            <a:ext cx="42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0" name="Curved Connector 19">
            <a:extLst>
              <a:ext uri="{FF2B5EF4-FFF2-40B4-BE49-F238E27FC236}">
                <a16:creationId xmlns:a16="http://schemas.microsoft.com/office/drawing/2014/main" id="{26BFC1E3-42CB-E747-8D3C-6B981D85D559}"/>
              </a:ext>
            </a:extLst>
          </p:cNvPr>
          <p:cNvCxnSpPr>
            <a:cxnSpLocks/>
            <a:endCxn id="29802" idx="0"/>
          </p:cNvCxnSpPr>
          <p:nvPr/>
        </p:nvCxnSpPr>
        <p:spPr>
          <a:xfrm rot="5400000">
            <a:off x="4605338" y="1470025"/>
            <a:ext cx="452437" cy="328613"/>
          </a:xfrm>
          <a:prstGeom prst="curvedConnector3">
            <a:avLst>
              <a:gd name="adj1" fmla="val -4351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6" name="TextBox 23">
            <a:extLst>
              <a:ext uri="{FF2B5EF4-FFF2-40B4-BE49-F238E27FC236}">
                <a16:creationId xmlns:a16="http://schemas.microsoft.com/office/drawing/2014/main" id="{C39B1A7D-032F-2C4C-9862-24EDBCB19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739775"/>
            <a:ext cx="947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/>
              <a:t>Pathogens</a:t>
            </a:r>
            <a:endParaRPr lang="fr-FR" altLang="fr-FR" sz="1600"/>
          </a:p>
        </p:txBody>
      </p:sp>
      <p:sp>
        <p:nvSpPr>
          <p:cNvPr id="272" name="Flowchart: Merge 293">
            <a:extLst>
              <a:ext uri="{FF2B5EF4-FFF2-40B4-BE49-F238E27FC236}">
                <a16:creationId xmlns:a16="http://schemas.microsoft.com/office/drawing/2014/main" id="{C39FCC98-E25E-2F42-B70E-445652701271}"/>
              </a:ext>
            </a:extLst>
          </p:cNvPr>
          <p:cNvSpPr/>
          <p:nvPr/>
        </p:nvSpPr>
        <p:spPr>
          <a:xfrm>
            <a:off x="5935663" y="1441450"/>
            <a:ext cx="152400" cy="130175"/>
          </a:xfrm>
          <a:prstGeom prst="flowChartMerg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3" name="Minus 28">
            <a:extLst>
              <a:ext uri="{FF2B5EF4-FFF2-40B4-BE49-F238E27FC236}">
                <a16:creationId xmlns:a16="http://schemas.microsoft.com/office/drawing/2014/main" id="{CCCC0BED-A8E0-1A41-9AAA-DE2124DF3E4E}"/>
              </a:ext>
            </a:extLst>
          </p:cNvPr>
          <p:cNvSpPr/>
          <p:nvPr/>
        </p:nvSpPr>
        <p:spPr>
          <a:xfrm>
            <a:off x="5003800" y="2663825"/>
            <a:ext cx="420688" cy="200025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74" name="Oval 29">
            <a:extLst>
              <a:ext uri="{FF2B5EF4-FFF2-40B4-BE49-F238E27FC236}">
                <a16:creationId xmlns:a16="http://schemas.microsoft.com/office/drawing/2014/main" id="{E971D413-9C63-8041-992B-6914DA50B9E3}"/>
              </a:ext>
            </a:extLst>
          </p:cNvPr>
          <p:cNvSpPr/>
          <p:nvPr/>
        </p:nvSpPr>
        <p:spPr>
          <a:xfrm>
            <a:off x="5040313" y="2851150"/>
            <a:ext cx="322262" cy="7461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5" name="TextBox 30">
            <a:extLst>
              <a:ext uri="{FF2B5EF4-FFF2-40B4-BE49-F238E27FC236}">
                <a16:creationId xmlns:a16="http://schemas.microsoft.com/office/drawing/2014/main" id="{BC246853-0191-1048-A242-197C1027C724}"/>
              </a:ext>
            </a:extLst>
          </p:cNvPr>
          <p:cNvSpPr txBox="1"/>
          <p:nvPr/>
        </p:nvSpPr>
        <p:spPr>
          <a:xfrm>
            <a:off x="5486400" y="2003425"/>
            <a:ext cx="922338" cy="523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/>
              <a:t>T cell</a:t>
            </a:r>
          </a:p>
          <a:p>
            <a:pPr algn="ctr">
              <a:defRPr/>
            </a:pPr>
            <a:r>
              <a:rPr lang="fr-FR" sz="1400" dirty="0"/>
              <a:t>Activation</a:t>
            </a:r>
          </a:p>
        </p:txBody>
      </p:sp>
      <p:sp>
        <p:nvSpPr>
          <p:cNvPr id="276" name="Minus 301">
            <a:extLst>
              <a:ext uri="{FF2B5EF4-FFF2-40B4-BE49-F238E27FC236}">
                <a16:creationId xmlns:a16="http://schemas.microsoft.com/office/drawing/2014/main" id="{05E079C1-47C0-5B4A-826C-28FFDC8DFF48}"/>
              </a:ext>
            </a:extLst>
          </p:cNvPr>
          <p:cNvSpPr/>
          <p:nvPr/>
        </p:nvSpPr>
        <p:spPr>
          <a:xfrm>
            <a:off x="5287963" y="2647950"/>
            <a:ext cx="463550" cy="242888"/>
          </a:xfrm>
          <a:prstGeom prst="mathMin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77" name="Oval 302">
            <a:extLst>
              <a:ext uri="{FF2B5EF4-FFF2-40B4-BE49-F238E27FC236}">
                <a16:creationId xmlns:a16="http://schemas.microsoft.com/office/drawing/2014/main" id="{3F536701-188F-5341-869E-D4BC4D43EA9D}"/>
              </a:ext>
            </a:extLst>
          </p:cNvPr>
          <p:cNvSpPr/>
          <p:nvPr/>
        </p:nvSpPr>
        <p:spPr>
          <a:xfrm>
            <a:off x="5362575" y="2857500"/>
            <a:ext cx="323850" cy="730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9713" name="Groupe 277">
            <a:extLst>
              <a:ext uri="{FF2B5EF4-FFF2-40B4-BE49-F238E27FC236}">
                <a16:creationId xmlns:a16="http://schemas.microsoft.com/office/drawing/2014/main" id="{3E5DEA4A-DFD6-844E-9859-C784972CE4D0}"/>
              </a:ext>
            </a:extLst>
          </p:cNvPr>
          <p:cNvGrpSpPr>
            <a:grpSpLocks/>
          </p:cNvGrpSpPr>
          <p:nvPr/>
        </p:nvGrpSpPr>
        <p:grpSpPr bwMode="auto">
          <a:xfrm>
            <a:off x="5635625" y="2586038"/>
            <a:ext cx="563563" cy="552450"/>
            <a:chOff x="8077200" y="2817813"/>
            <a:chExt cx="563563" cy="552450"/>
          </a:xfrm>
        </p:grpSpPr>
        <p:grpSp>
          <p:nvGrpSpPr>
            <p:cNvPr id="29746" name="Group 2243">
              <a:extLst>
                <a:ext uri="{FF2B5EF4-FFF2-40B4-BE49-F238E27FC236}">
                  <a16:creationId xmlns:a16="http://schemas.microsoft.com/office/drawing/2014/main" id="{7A37B29F-B5F8-0F49-9039-0B77170C7A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2817813"/>
              <a:ext cx="563563" cy="552450"/>
              <a:chOff x="4349" y="1763"/>
              <a:chExt cx="834" cy="818"/>
            </a:xfrm>
          </p:grpSpPr>
          <p:sp>
            <p:nvSpPr>
              <p:cNvPr id="29748" name="Freeform 2244">
                <a:extLst>
                  <a:ext uri="{FF2B5EF4-FFF2-40B4-BE49-F238E27FC236}">
                    <a16:creationId xmlns:a16="http://schemas.microsoft.com/office/drawing/2014/main" id="{1E42FC23-93F0-F34E-9655-5DC94F610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763"/>
                <a:ext cx="825" cy="818"/>
              </a:xfrm>
              <a:custGeom>
                <a:avLst/>
                <a:gdLst>
                  <a:gd name="T0" fmla="*/ 14960 w 478"/>
                  <a:gd name="T1" fmla="*/ 8068 h 444"/>
                  <a:gd name="T2" fmla="*/ 2832 w 478"/>
                  <a:gd name="T3" fmla="*/ 36257 h 444"/>
                  <a:gd name="T4" fmla="*/ 4474 w 478"/>
                  <a:gd name="T5" fmla="*/ 76279 h 444"/>
                  <a:gd name="T6" fmla="*/ 43062 w 478"/>
                  <a:gd name="T7" fmla="*/ 96108 h 444"/>
                  <a:gd name="T8" fmla="*/ 51269 w 478"/>
                  <a:gd name="T9" fmla="*/ 17640 h 444"/>
                  <a:gd name="T10" fmla="*/ 34386 w 478"/>
                  <a:gd name="T11" fmla="*/ 3432 h 444"/>
                  <a:gd name="T12" fmla="*/ 14960 w 478"/>
                  <a:gd name="T13" fmla="*/ 8068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49" name="Freeform 2245">
                <a:extLst>
                  <a:ext uri="{FF2B5EF4-FFF2-40B4-BE49-F238E27FC236}">
                    <a16:creationId xmlns:a16="http://schemas.microsoft.com/office/drawing/2014/main" id="{DED14FC6-9641-7647-851D-2D203227A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50" name="Freeform 2246">
                <a:extLst>
                  <a:ext uri="{FF2B5EF4-FFF2-40B4-BE49-F238E27FC236}">
                    <a16:creationId xmlns:a16="http://schemas.microsoft.com/office/drawing/2014/main" id="{3A0AEADE-EAC7-3E4D-A8BC-AD6EB5F2B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1953"/>
                <a:ext cx="586" cy="496"/>
              </a:xfrm>
              <a:custGeom>
                <a:avLst/>
                <a:gdLst>
                  <a:gd name="T0" fmla="*/ 0 w 339"/>
                  <a:gd name="T1" fmla="*/ 42603 h 269"/>
                  <a:gd name="T2" fmla="*/ 14759 w 339"/>
                  <a:gd name="T3" fmla="*/ 63040 h 269"/>
                  <a:gd name="T4" fmla="*/ 32194 w 339"/>
                  <a:gd name="T5" fmla="*/ 57460 h 269"/>
                  <a:gd name="T6" fmla="*/ 36652 w 339"/>
                  <a:gd name="T7" fmla="*/ 0 h 269"/>
                  <a:gd name="T8" fmla="*/ 37459 w 339"/>
                  <a:gd name="T9" fmla="*/ 25338 h 269"/>
                  <a:gd name="T10" fmla="*/ 32916 w 339"/>
                  <a:gd name="T11" fmla="*/ 35487 h 269"/>
                  <a:gd name="T12" fmla="*/ 28368 w 339"/>
                  <a:gd name="T13" fmla="*/ 46095 h 269"/>
                  <a:gd name="T14" fmla="*/ 15552 w 339"/>
                  <a:gd name="T15" fmla="*/ 54258 h 269"/>
                  <a:gd name="T16" fmla="*/ 6458 w 339"/>
                  <a:gd name="T17" fmla="*/ 48258 h 269"/>
                  <a:gd name="T18" fmla="*/ 1099 w 339"/>
                  <a:gd name="T19" fmla="*/ 43541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51" name="Freeform 2247">
                <a:extLst>
                  <a:ext uri="{FF2B5EF4-FFF2-40B4-BE49-F238E27FC236}">
                    <a16:creationId xmlns:a16="http://schemas.microsoft.com/office/drawing/2014/main" id="{B983578C-C99D-A740-BA47-A3D92E154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1861"/>
                <a:ext cx="297" cy="295"/>
              </a:xfrm>
              <a:custGeom>
                <a:avLst/>
                <a:gdLst>
                  <a:gd name="T0" fmla="*/ 15570 w 172"/>
                  <a:gd name="T1" fmla="*/ 935 h 160"/>
                  <a:gd name="T2" fmla="*/ 5867 w 172"/>
                  <a:gd name="T3" fmla="*/ 11588 h 160"/>
                  <a:gd name="T4" fmla="*/ 737 w 172"/>
                  <a:gd name="T5" fmla="*/ 39392 h 160"/>
                  <a:gd name="T6" fmla="*/ 8452 w 172"/>
                  <a:gd name="T7" fmla="*/ 12530 h 160"/>
                  <a:gd name="T8" fmla="*/ 11975 w 172"/>
                  <a:gd name="T9" fmla="*/ 9628 h 160"/>
                  <a:gd name="T10" fmla="*/ 14234 w 172"/>
                  <a:gd name="T11" fmla="*/ 4702 h 160"/>
                  <a:gd name="T12" fmla="*/ 23487 w 172"/>
                  <a:gd name="T13" fmla="*/ 935 h 160"/>
                  <a:gd name="T14" fmla="*/ 15570 w 172"/>
                  <a:gd name="T15" fmla="*/ 1442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52" name="Freeform 2248">
                <a:extLst>
                  <a:ext uri="{FF2B5EF4-FFF2-40B4-BE49-F238E27FC236}">
                    <a16:creationId xmlns:a16="http://schemas.microsoft.com/office/drawing/2014/main" id="{958BFE42-2AF2-4B4D-83B6-854D4D84E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3" y="1990"/>
                <a:ext cx="537" cy="564"/>
              </a:xfrm>
              <a:custGeom>
                <a:avLst/>
                <a:gdLst>
                  <a:gd name="T0" fmla="*/ 0 w 311"/>
                  <a:gd name="T1" fmla="*/ 65841 h 306"/>
                  <a:gd name="T2" fmla="*/ 551 w 311"/>
                  <a:gd name="T3" fmla="*/ 66071 h 306"/>
                  <a:gd name="T4" fmla="*/ 28515 w 311"/>
                  <a:gd name="T5" fmla="*/ 59664 h 306"/>
                  <a:gd name="T6" fmla="*/ 36647 w 311"/>
                  <a:gd name="T7" fmla="*/ 0 h 306"/>
                  <a:gd name="T8" fmla="*/ 24987 w 311"/>
                  <a:gd name="T9" fmla="*/ 59664 h 306"/>
                  <a:gd name="T10" fmla="*/ 0 w 311"/>
                  <a:gd name="T11" fmla="*/ 65841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53" name="Freeform 2249">
                <a:extLst>
                  <a:ext uri="{FF2B5EF4-FFF2-40B4-BE49-F238E27FC236}">
                    <a16:creationId xmlns:a16="http://schemas.microsoft.com/office/drawing/2014/main" id="{B265F252-8437-634C-ADEC-A4DAAB85B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1876"/>
                <a:ext cx="145" cy="532"/>
              </a:xfrm>
              <a:custGeom>
                <a:avLst/>
                <a:gdLst>
                  <a:gd name="T0" fmla="*/ 11433 w 84"/>
                  <a:gd name="T1" fmla="*/ 0 h 289"/>
                  <a:gd name="T2" fmla="*/ 4892 w 84"/>
                  <a:gd name="T3" fmla="*/ 20187 h 289"/>
                  <a:gd name="T4" fmla="*/ 10639 w 84"/>
                  <a:gd name="T5" fmla="*/ 70115 h 289"/>
                  <a:gd name="T6" fmla="*/ 5425 w 84"/>
                  <a:gd name="T7" fmla="*/ 28227 h 289"/>
                  <a:gd name="T8" fmla="*/ 11433 w 84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54" name="Freeform 2250">
                <a:extLst>
                  <a:ext uri="{FF2B5EF4-FFF2-40B4-BE49-F238E27FC236}">
                    <a16:creationId xmlns:a16="http://schemas.microsoft.com/office/drawing/2014/main" id="{F01B3959-61E9-6545-951C-2236D32BE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237"/>
                <a:ext cx="288" cy="280"/>
              </a:xfrm>
              <a:custGeom>
                <a:avLst/>
                <a:gdLst>
                  <a:gd name="T0" fmla="*/ 22547 w 167"/>
                  <a:gd name="T1" fmla="*/ 0 h 152"/>
                  <a:gd name="T2" fmla="*/ 0 w 167"/>
                  <a:gd name="T3" fmla="*/ 37153 h 152"/>
                  <a:gd name="T4" fmla="*/ 22547 w 167"/>
                  <a:gd name="T5" fmla="*/ 0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55" name="Freeform 2251">
                <a:extLst>
                  <a:ext uri="{FF2B5EF4-FFF2-40B4-BE49-F238E27FC236}">
                    <a16:creationId xmlns:a16="http://schemas.microsoft.com/office/drawing/2014/main" id="{B5322EF5-B3AB-E348-9DA0-2F2538BD7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" y="2097"/>
                <a:ext cx="364" cy="344"/>
              </a:xfrm>
              <a:custGeom>
                <a:avLst/>
                <a:gdLst>
                  <a:gd name="T0" fmla="*/ 0 w 211"/>
                  <a:gd name="T1" fmla="*/ 41694 h 187"/>
                  <a:gd name="T2" fmla="*/ 15485 w 211"/>
                  <a:gd name="T3" fmla="*/ 40254 h 187"/>
                  <a:gd name="T4" fmla="*/ 25014 w 211"/>
                  <a:gd name="T5" fmla="*/ 21552 h 187"/>
                  <a:gd name="T6" fmla="*/ 27776 w 211"/>
                  <a:gd name="T7" fmla="*/ 0 h 187"/>
                  <a:gd name="T8" fmla="*/ 21091 w 211"/>
                  <a:gd name="T9" fmla="*/ 27509 h 187"/>
                  <a:gd name="T10" fmla="*/ 8405 w 211"/>
                  <a:gd name="T11" fmla="*/ 42198 h 187"/>
                  <a:gd name="T12" fmla="*/ 0 w 211"/>
                  <a:gd name="T13" fmla="*/ 41694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56" name="Freeform 2252">
                <a:extLst>
                  <a:ext uri="{FF2B5EF4-FFF2-40B4-BE49-F238E27FC236}">
                    <a16:creationId xmlns:a16="http://schemas.microsoft.com/office/drawing/2014/main" id="{F6B5B0C1-4958-1540-AC65-DDE81667A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57" name="Freeform 2253">
                <a:extLst>
                  <a:ext uri="{FF2B5EF4-FFF2-40B4-BE49-F238E27FC236}">
                    <a16:creationId xmlns:a16="http://schemas.microsoft.com/office/drawing/2014/main" id="{18ACF204-DE2A-D447-9945-4D5191507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1763"/>
                <a:ext cx="827" cy="817"/>
              </a:xfrm>
              <a:custGeom>
                <a:avLst/>
                <a:gdLst>
                  <a:gd name="T0" fmla="*/ 15124 w 479"/>
                  <a:gd name="T1" fmla="*/ 8155 h 443"/>
                  <a:gd name="T2" fmla="*/ 3020 w 479"/>
                  <a:gd name="T3" fmla="*/ 36267 h 443"/>
                  <a:gd name="T4" fmla="*/ 4662 w 479"/>
                  <a:gd name="T5" fmla="*/ 76909 h 443"/>
                  <a:gd name="T6" fmla="*/ 43353 w 479"/>
                  <a:gd name="T7" fmla="*/ 97037 h 443"/>
                  <a:gd name="T8" fmla="*/ 51549 w 479"/>
                  <a:gd name="T9" fmla="*/ 17565 h 443"/>
                  <a:gd name="T10" fmla="*/ 34674 w 479"/>
                  <a:gd name="T11" fmla="*/ 3493 h 443"/>
                  <a:gd name="T12" fmla="*/ 15124 w 479"/>
                  <a:gd name="T13" fmla="*/ 8155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58" name="Oval 2254">
                <a:extLst>
                  <a:ext uri="{FF2B5EF4-FFF2-40B4-BE49-F238E27FC236}">
                    <a16:creationId xmlns:a16="http://schemas.microsoft.com/office/drawing/2014/main" id="{F94B99E2-DB78-C449-BC23-D3668A73F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" y="1859"/>
                <a:ext cx="59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59" name="Oval 2255">
                <a:extLst>
                  <a:ext uri="{FF2B5EF4-FFF2-40B4-BE49-F238E27FC236}">
                    <a16:creationId xmlns:a16="http://schemas.microsoft.com/office/drawing/2014/main" id="{7B6E8F13-7C45-3043-A1E7-7D34EC208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0" y="1855"/>
                <a:ext cx="22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60" name="Oval 2256">
                <a:extLst>
                  <a:ext uri="{FF2B5EF4-FFF2-40B4-BE49-F238E27FC236}">
                    <a16:creationId xmlns:a16="http://schemas.microsoft.com/office/drawing/2014/main" id="{00304D30-99A9-8245-A2A5-89054537F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1901"/>
                <a:ext cx="20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747" name="ZoneTexte 279">
              <a:extLst>
                <a:ext uri="{FF2B5EF4-FFF2-40B4-BE49-F238E27FC236}">
                  <a16:creationId xmlns:a16="http://schemas.microsoft.com/office/drawing/2014/main" id="{E829BC15-6FA7-BC41-83CE-00DE3C8D1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6824" y="2944732"/>
              <a:ext cx="3128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LT</a:t>
              </a:r>
              <a:endParaRPr lang="en-US" altLang="fr-FR" sz="1200"/>
            </a:p>
          </p:txBody>
        </p:sp>
      </p:grpSp>
      <p:grpSp>
        <p:nvGrpSpPr>
          <p:cNvPr id="29714" name="Groupe 7">
            <a:extLst>
              <a:ext uri="{FF2B5EF4-FFF2-40B4-BE49-F238E27FC236}">
                <a16:creationId xmlns:a16="http://schemas.microsoft.com/office/drawing/2014/main" id="{ACADBBD0-DA3D-7B44-A0F7-53BA2A467617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2570163"/>
            <a:ext cx="563563" cy="552450"/>
            <a:chOff x="8077200" y="2817813"/>
            <a:chExt cx="563563" cy="552450"/>
          </a:xfrm>
        </p:grpSpPr>
        <p:grpSp>
          <p:nvGrpSpPr>
            <p:cNvPr id="29731" name="Group 2243">
              <a:extLst>
                <a:ext uri="{FF2B5EF4-FFF2-40B4-BE49-F238E27FC236}">
                  <a16:creationId xmlns:a16="http://schemas.microsoft.com/office/drawing/2014/main" id="{4668BBCB-4F7F-864A-9EF3-2BDD0D4991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2817813"/>
              <a:ext cx="563563" cy="552450"/>
              <a:chOff x="4349" y="1763"/>
              <a:chExt cx="834" cy="818"/>
            </a:xfrm>
          </p:grpSpPr>
          <p:sp>
            <p:nvSpPr>
              <p:cNvPr id="29733" name="Freeform 2244">
                <a:extLst>
                  <a:ext uri="{FF2B5EF4-FFF2-40B4-BE49-F238E27FC236}">
                    <a16:creationId xmlns:a16="http://schemas.microsoft.com/office/drawing/2014/main" id="{0A19D498-F12E-794A-9221-7E88B4FAB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763"/>
                <a:ext cx="825" cy="818"/>
              </a:xfrm>
              <a:custGeom>
                <a:avLst/>
                <a:gdLst>
                  <a:gd name="T0" fmla="*/ 14960 w 478"/>
                  <a:gd name="T1" fmla="*/ 8068 h 444"/>
                  <a:gd name="T2" fmla="*/ 2832 w 478"/>
                  <a:gd name="T3" fmla="*/ 36257 h 444"/>
                  <a:gd name="T4" fmla="*/ 4474 w 478"/>
                  <a:gd name="T5" fmla="*/ 76279 h 444"/>
                  <a:gd name="T6" fmla="*/ 43062 w 478"/>
                  <a:gd name="T7" fmla="*/ 96108 h 444"/>
                  <a:gd name="T8" fmla="*/ 51269 w 478"/>
                  <a:gd name="T9" fmla="*/ 17640 h 444"/>
                  <a:gd name="T10" fmla="*/ 34386 w 478"/>
                  <a:gd name="T11" fmla="*/ 3432 h 444"/>
                  <a:gd name="T12" fmla="*/ 14960 w 478"/>
                  <a:gd name="T13" fmla="*/ 8068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34" name="Freeform 2245">
                <a:extLst>
                  <a:ext uri="{FF2B5EF4-FFF2-40B4-BE49-F238E27FC236}">
                    <a16:creationId xmlns:a16="http://schemas.microsoft.com/office/drawing/2014/main" id="{C1935464-E35D-8747-9A05-52D6255E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35" name="Freeform 2246">
                <a:extLst>
                  <a:ext uri="{FF2B5EF4-FFF2-40B4-BE49-F238E27FC236}">
                    <a16:creationId xmlns:a16="http://schemas.microsoft.com/office/drawing/2014/main" id="{5EF11448-6DE6-F541-A6FB-4A0F59475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1953"/>
                <a:ext cx="586" cy="496"/>
              </a:xfrm>
              <a:custGeom>
                <a:avLst/>
                <a:gdLst>
                  <a:gd name="T0" fmla="*/ 0 w 339"/>
                  <a:gd name="T1" fmla="*/ 42603 h 269"/>
                  <a:gd name="T2" fmla="*/ 14759 w 339"/>
                  <a:gd name="T3" fmla="*/ 63040 h 269"/>
                  <a:gd name="T4" fmla="*/ 32194 w 339"/>
                  <a:gd name="T5" fmla="*/ 57460 h 269"/>
                  <a:gd name="T6" fmla="*/ 36652 w 339"/>
                  <a:gd name="T7" fmla="*/ 0 h 269"/>
                  <a:gd name="T8" fmla="*/ 37459 w 339"/>
                  <a:gd name="T9" fmla="*/ 25338 h 269"/>
                  <a:gd name="T10" fmla="*/ 32916 w 339"/>
                  <a:gd name="T11" fmla="*/ 35487 h 269"/>
                  <a:gd name="T12" fmla="*/ 28368 w 339"/>
                  <a:gd name="T13" fmla="*/ 46095 h 269"/>
                  <a:gd name="T14" fmla="*/ 15552 w 339"/>
                  <a:gd name="T15" fmla="*/ 54258 h 269"/>
                  <a:gd name="T16" fmla="*/ 6458 w 339"/>
                  <a:gd name="T17" fmla="*/ 48258 h 269"/>
                  <a:gd name="T18" fmla="*/ 1099 w 339"/>
                  <a:gd name="T19" fmla="*/ 43541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36" name="Freeform 2247">
                <a:extLst>
                  <a:ext uri="{FF2B5EF4-FFF2-40B4-BE49-F238E27FC236}">
                    <a16:creationId xmlns:a16="http://schemas.microsoft.com/office/drawing/2014/main" id="{77A1D717-EFED-CE48-B6F8-D34ED0741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1861"/>
                <a:ext cx="297" cy="295"/>
              </a:xfrm>
              <a:custGeom>
                <a:avLst/>
                <a:gdLst>
                  <a:gd name="T0" fmla="*/ 15570 w 172"/>
                  <a:gd name="T1" fmla="*/ 935 h 160"/>
                  <a:gd name="T2" fmla="*/ 5867 w 172"/>
                  <a:gd name="T3" fmla="*/ 11588 h 160"/>
                  <a:gd name="T4" fmla="*/ 737 w 172"/>
                  <a:gd name="T5" fmla="*/ 39392 h 160"/>
                  <a:gd name="T6" fmla="*/ 8452 w 172"/>
                  <a:gd name="T7" fmla="*/ 12530 h 160"/>
                  <a:gd name="T8" fmla="*/ 11975 w 172"/>
                  <a:gd name="T9" fmla="*/ 9628 h 160"/>
                  <a:gd name="T10" fmla="*/ 14234 w 172"/>
                  <a:gd name="T11" fmla="*/ 4702 h 160"/>
                  <a:gd name="T12" fmla="*/ 23487 w 172"/>
                  <a:gd name="T13" fmla="*/ 935 h 160"/>
                  <a:gd name="T14" fmla="*/ 15570 w 172"/>
                  <a:gd name="T15" fmla="*/ 1442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37" name="Freeform 2248">
                <a:extLst>
                  <a:ext uri="{FF2B5EF4-FFF2-40B4-BE49-F238E27FC236}">
                    <a16:creationId xmlns:a16="http://schemas.microsoft.com/office/drawing/2014/main" id="{569A6C87-E7A0-6F42-B736-1CADFEE43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3" y="1990"/>
                <a:ext cx="537" cy="564"/>
              </a:xfrm>
              <a:custGeom>
                <a:avLst/>
                <a:gdLst>
                  <a:gd name="T0" fmla="*/ 0 w 311"/>
                  <a:gd name="T1" fmla="*/ 65841 h 306"/>
                  <a:gd name="T2" fmla="*/ 551 w 311"/>
                  <a:gd name="T3" fmla="*/ 66071 h 306"/>
                  <a:gd name="T4" fmla="*/ 28515 w 311"/>
                  <a:gd name="T5" fmla="*/ 59664 h 306"/>
                  <a:gd name="T6" fmla="*/ 36647 w 311"/>
                  <a:gd name="T7" fmla="*/ 0 h 306"/>
                  <a:gd name="T8" fmla="*/ 24987 w 311"/>
                  <a:gd name="T9" fmla="*/ 59664 h 306"/>
                  <a:gd name="T10" fmla="*/ 0 w 311"/>
                  <a:gd name="T11" fmla="*/ 65841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38" name="Freeform 2249">
                <a:extLst>
                  <a:ext uri="{FF2B5EF4-FFF2-40B4-BE49-F238E27FC236}">
                    <a16:creationId xmlns:a16="http://schemas.microsoft.com/office/drawing/2014/main" id="{82C72267-AED8-D940-A7FB-FB9A3F059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1876"/>
                <a:ext cx="145" cy="532"/>
              </a:xfrm>
              <a:custGeom>
                <a:avLst/>
                <a:gdLst>
                  <a:gd name="T0" fmla="*/ 11433 w 84"/>
                  <a:gd name="T1" fmla="*/ 0 h 289"/>
                  <a:gd name="T2" fmla="*/ 4892 w 84"/>
                  <a:gd name="T3" fmla="*/ 20187 h 289"/>
                  <a:gd name="T4" fmla="*/ 10639 w 84"/>
                  <a:gd name="T5" fmla="*/ 70115 h 289"/>
                  <a:gd name="T6" fmla="*/ 5425 w 84"/>
                  <a:gd name="T7" fmla="*/ 28227 h 289"/>
                  <a:gd name="T8" fmla="*/ 11433 w 84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39" name="Freeform 2250">
                <a:extLst>
                  <a:ext uri="{FF2B5EF4-FFF2-40B4-BE49-F238E27FC236}">
                    <a16:creationId xmlns:a16="http://schemas.microsoft.com/office/drawing/2014/main" id="{B5B65D23-7F9C-514C-9291-B8FC95CCA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237"/>
                <a:ext cx="288" cy="280"/>
              </a:xfrm>
              <a:custGeom>
                <a:avLst/>
                <a:gdLst>
                  <a:gd name="T0" fmla="*/ 22547 w 167"/>
                  <a:gd name="T1" fmla="*/ 0 h 152"/>
                  <a:gd name="T2" fmla="*/ 0 w 167"/>
                  <a:gd name="T3" fmla="*/ 37153 h 152"/>
                  <a:gd name="T4" fmla="*/ 22547 w 167"/>
                  <a:gd name="T5" fmla="*/ 0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40" name="Freeform 2251">
                <a:extLst>
                  <a:ext uri="{FF2B5EF4-FFF2-40B4-BE49-F238E27FC236}">
                    <a16:creationId xmlns:a16="http://schemas.microsoft.com/office/drawing/2014/main" id="{30A738DD-6FFF-7B4D-B448-2B3952AAB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" y="2097"/>
                <a:ext cx="364" cy="344"/>
              </a:xfrm>
              <a:custGeom>
                <a:avLst/>
                <a:gdLst>
                  <a:gd name="T0" fmla="*/ 0 w 211"/>
                  <a:gd name="T1" fmla="*/ 41694 h 187"/>
                  <a:gd name="T2" fmla="*/ 15485 w 211"/>
                  <a:gd name="T3" fmla="*/ 40254 h 187"/>
                  <a:gd name="T4" fmla="*/ 25014 w 211"/>
                  <a:gd name="T5" fmla="*/ 21552 h 187"/>
                  <a:gd name="T6" fmla="*/ 27776 w 211"/>
                  <a:gd name="T7" fmla="*/ 0 h 187"/>
                  <a:gd name="T8" fmla="*/ 21091 w 211"/>
                  <a:gd name="T9" fmla="*/ 27509 h 187"/>
                  <a:gd name="T10" fmla="*/ 8405 w 211"/>
                  <a:gd name="T11" fmla="*/ 42198 h 187"/>
                  <a:gd name="T12" fmla="*/ 0 w 211"/>
                  <a:gd name="T13" fmla="*/ 41694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41" name="Freeform 2252">
                <a:extLst>
                  <a:ext uri="{FF2B5EF4-FFF2-40B4-BE49-F238E27FC236}">
                    <a16:creationId xmlns:a16="http://schemas.microsoft.com/office/drawing/2014/main" id="{6AEE0576-E544-FC4D-AC61-EEB53D640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42" name="Freeform 2253">
                <a:extLst>
                  <a:ext uri="{FF2B5EF4-FFF2-40B4-BE49-F238E27FC236}">
                    <a16:creationId xmlns:a16="http://schemas.microsoft.com/office/drawing/2014/main" id="{9553A097-5AC7-1B4B-BD69-94DFD305E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1763"/>
                <a:ext cx="827" cy="817"/>
              </a:xfrm>
              <a:custGeom>
                <a:avLst/>
                <a:gdLst>
                  <a:gd name="T0" fmla="*/ 15124 w 479"/>
                  <a:gd name="T1" fmla="*/ 8155 h 443"/>
                  <a:gd name="T2" fmla="*/ 3020 w 479"/>
                  <a:gd name="T3" fmla="*/ 36267 h 443"/>
                  <a:gd name="T4" fmla="*/ 4662 w 479"/>
                  <a:gd name="T5" fmla="*/ 76909 h 443"/>
                  <a:gd name="T6" fmla="*/ 43353 w 479"/>
                  <a:gd name="T7" fmla="*/ 97037 h 443"/>
                  <a:gd name="T8" fmla="*/ 51549 w 479"/>
                  <a:gd name="T9" fmla="*/ 17565 h 443"/>
                  <a:gd name="T10" fmla="*/ 34674 w 479"/>
                  <a:gd name="T11" fmla="*/ 3493 h 443"/>
                  <a:gd name="T12" fmla="*/ 15124 w 479"/>
                  <a:gd name="T13" fmla="*/ 8155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43" name="Oval 2254">
                <a:extLst>
                  <a:ext uri="{FF2B5EF4-FFF2-40B4-BE49-F238E27FC236}">
                    <a16:creationId xmlns:a16="http://schemas.microsoft.com/office/drawing/2014/main" id="{57524438-FFCA-8D47-8B33-2679C2CD1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" y="1859"/>
                <a:ext cx="59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44" name="Oval 2255">
                <a:extLst>
                  <a:ext uri="{FF2B5EF4-FFF2-40B4-BE49-F238E27FC236}">
                    <a16:creationId xmlns:a16="http://schemas.microsoft.com/office/drawing/2014/main" id="{469ACCA0-514C-034D-85AF-4019BCF71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0" y="1855"/>
                <a:ext cx="22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45" name="Oval 2256">
                <a:extLst>
                  <a:ext uri="{FF2B5EF4-FFF2-40B4-BE49-F238E27FC236}">
                    <a16:creationId xmlns:a16="http://schemas.microsoft.com/office/drawing/2014/main" id="{D5AAADB0-880E-974A-A165-3AD8866AA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1901"/>
                <a:ext cx="20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732" name="ZoneTexte 713">
              <a:extLst>
                <a:ext uri="{FF2B5EF4-FFF2-40B4-BE49-F238E27FC236}">
                  <a16:creationId xmlns:a16="http://schemas.microsoft.com/office/drawing/2014/main" id="{782DF0CA-FBE1-174B-97A7-1D1130812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6824" y="2944732"/>
              <a:ext cx="365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LTc</a:t>
              </a:r>
              <a:endParaRPr lang="en-US" altLang="fr-FR" sz="1200"/>
            </a:p>
          </p:txBody>
        </p:sp>
      </p:grpSp>
      <p:cxnSp>
        <p:nvCxnSpPr>
          <p:cNvPr id="310" name="Straight Arrow Connector 32">
            <a:extLst>
              <a:ext uri="{FF2B5EF4-FFF2-40B4-BE49-F238E27FC236}">
                <a16:creationId xmlns:a16="http://schemas.microsoft.com/office/drawing/2014/main" id="{132CFC18-A328-B047-9542-4DE80CDB40CC}"/>
              </a:ext>
            </a:extLst>
          </p:cNvPr>
          <p:cNvCxnSpPr>
            <a:cxnSpLocks/>
          </p:cNvCxnSpPr>
          <p:nvPr/>
        </p:nvCxnSpPr>
        <p:spPr>
          <a:xfrm>
            <a:off x="6199188" y="2828925"/>
            <a:ext cx="5810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21">
            <a:extLst>
              <a:ext uri="{FF2B5EF4-FFF2-40B4-BE49-F238E27FC236}">
                <a16:creationId xmlns:a16="http://schemas.microsoft.com/office/drawing/2014/main" id="{3FB5F81B-273B-DF42-8DDC-250C4932A5A3}"/>
              </a:ext>
            </a:extLst>
          </p:cNvPr>
          <p:cNvCxnSpPr>
            <a:cxnSpLocks/>
          </p:cNvCxnSpPr>
          <p:nvPr/>
        </p:nvCxnSpPr>
        <p:spPr>
          <a:xfrm>
            <a:off x="7462838" y="2843213"/>
            <a:ext cx="6397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3" name="Picture 4" descr="Résultat de recherche d'images pour &quot;antibody cartoon&quot;">
            <a:extLst>
              <a:ext uri="{FF2B5EF4-FFF2-40B4-BE49-F238E27FC236}">
                <a16:creationId xmlns:a16="http://schemas.microsoft.com/office/drawing/2014/main" id="{70BE778B-6FDE-E14E-B5D9-066914F78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7062">
            <a:off x="8569116" y="2588955"/>
            <a:ext cx="180000" cy="1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4" descr="Résultat de recherche d'images pour &quot;antibody cartoon&quot;">
            <a:extLst>
              <a:ext uri="{FF2B5EF4-FFF2-40B4-BE49-F238E27FC236}">
                <a16:creationId xmlns:a16="http://schemas.microsoft.com/office/drawing/2014/main" id="{FEBAFB96-4F15-F543-BBC1-1AFA0228A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6921">
            <a:off x="8576745" y="2903995"/>
            <a:ext cx="180000" cy="1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19" name="Groupe 19">
            <a:extLst>
              <a:ext uri="{FF2B5EF4-FFF2-40B4-BE49-F238E27FC236}">
                <a16:creationId xmlns:a16="http://schemas.microsoft.com/office/drawing/2014/main" id="{175F8399-FF50-7547-9BFC-E798CAB23DE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29729" name="Image 20">
              <a:extLst>
                <a:ext uri="{FF2B5EF4-FFF2-40B4-BE49-F238E27FC236}">
                  <a16:creationId xmlns:a16="http://schemas.microsoft.com/office/drawing/2014/main" id="{C5DAC7A7-8E3E-A040-B085-40276F159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E1C7215F-DBEE-C742-9AAC-10071EB0CBA2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sp>
        <p:nvSpPr>
          <p:cNvPr id="353" name="TextBox 356">
            <a:extLst>
              <a:ext uri="{FF2B5EF4-FFF2-40B4-BE49-F238E27FC236}">
                <a16:creationId xmlns:a16="http://schemas.microsoft.com/office/drawing/2014/main" id="{1C86A7F4-998C-B345-9484-4223FD11AA5F}"/>
              </a:ext>
            </a:extLst>
          </p:cNvPr>
          <p:cNvSpPr txBox="1"/>
          <p:nvPr/>
        </p:nvSpPr>
        <p:spPr>
          <a:xfrm>
            <a:off x="7493000" y="1893888"/>
            <a:ext cx="698500" cy="738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i="1" dirty="0"/>
              <a:t>Rag1</a:t>
            </a:r>
          </a:p>
          <a:p>
            <a:pPr>
              <a:defRPr/>
            </a:pPr>
            <a:r>
              <a:rPr lang="fr-FR" sz="1400" i="1" dirty="0" err="1"/>
              <a:t>Tcra</a:t>
            </a:r>
            <a:endParaRPr lang="fr-FR" sz="1400" i="1" dirty="0"/>
          </a:p>
          <a:p>
            <a:pPr>
              <a:defRPr/>
            </a:pPr>
            <a:r>
              <a:rPr lang="fr-FR" sz="1400" i="1" dirty="0"/>
              <a:t>Cd4</a:t>
            </a:r>
          </a:p>
        </p:txBody>
      </p:sp>
      <p:pic>
        <p:nvPicPr>
          <p:cNvPr id="29721" name="Image 353">
            <a:extLst>
              <a:ext uri="{FF2B5EF4-FFF2-40B4-BE49-F238E27FC236}">
                <a16:creationId xmlns:a16="http://schemas.microsoft.com/office/drawing/2014/main" id="{8D3A075B-6BB6-F64E-B1EA-D5EC3917D4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914400"/>
            <a:ext cx="391636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" name="Rectangle 354">
            <a:extLst>
              <a:ext uri="{FF2B5EF4-FFF2-40B4-BE49-F238E27FC236}">
                <a16:creationId xmlns:a16="http://schemas.microsoft.com/office/drawing/2014/main" id="{DE5AF7E2-9EC4-9E46-A586-DD5E4DBF13BC}"/>
              </a:ext>
            </a:extLst>
          </p:cNvPr>
          <p:cNvSpPr/>
          <p:nvPr/>
        </p:nvSpPr>
        <p:spPr>
          <a:xfrm>
            <a:off x="1785938" y="1927225"/>
            <a:ext cx="538162" cy="92392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cxnSp>
        <p:nvCxnSpPr>
          <p:cNvPr id="356" name="Connecteur droit avec flèche 355">
            <a:extLst>
              <a:ext uri="{FF2B5EF4-FFF2-40B4-BE49-F238E27FC236}">
                <a16:creationId xmlns:a16="http://schemas.microsoft.com/office/drawing/2014/main" id="{266AC1CA-48ED-FD4C-9D94-8A95DED54B9E}"/>
              </a:ext>
            </a:extLst>
          </p:cNvPr>
          <p:cNvCxnSpPr/>
          <p:nvPr/>
        </p:nvCxnSpPr>
        <p:spPr>
          <a:xfrm flipV="1">
            <a:off x="7964488" y="1962150"/>
            <a:ext cx="111125" cy="1031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avec flèche 356">
            <a:extLst>
              <a:ext uri="{FF2B5EF4-FFF2-40B4-BE49-F238E27FC236}">
                <a16:creationId xmlns:a16="http://schemas.microsoft.com/office/drawing/2014/main" id="{B0C1CACE-425C-0F48-AB35-DF437DD33FC8}"/>
              </a:ext>
            </a:extLst>
          </p:cNvPr>
          <p:cNvCxnSpPr/>
          <p:nvPr/>
        </p:nvCxnSpPr>
        <p:spPr>
          <a:xfrm flipV="1">
            <a:off x="7958138" y="2185988"/>
            <a:ext cx="111125" cy="1031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0" name="Connecteur droit avec flèche 359">
            <a:extLst>
              <a:ext uri="{FF2B5EF4-FFF2-40B4-BE49-F238E27FC236}">
                <a16:creationId xmlns:a16="http://schemas.microsoft.com/office/drawing/2014/main" id="{BA8A85E8-DF4B-4D47-B3BA-E1FBA0CEF14C}"/>
              </a:ext>
            </a:extLst>
          </p:cNvPr>
          <p:cNvCxnSpPr/>
          <p:nvPr/>
        </p:nvCxnSpPr>
        <p:spPr>
          <a:xfrm flipV="1">
            <a:off x="7956550" y="2381250"/>
            <a:ext cx="111125" cy="1031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1" name="TextBox 47">
            <a:extLst>
              <a:ext uri="{FF2B5EF4-FFF2-40B4-BE49-F238E27FC236}">
                <a16:creationId xmlns:a16="http://schemas.microsoft.com/office/drawing/2014/main" id="{4BE01DA8-883E-DD46-B1D2-E271EE287F62}"/>
              </a:ext>
            </a:extLst>
          </p:cNvPr>
          <p:cNvSpPr txBox="1"/>
          <p:nvPr/>
        </p:nvSpPr>
        <p:spPr>
          <a:xfrm>
            <a:off x="658347" y="3789760"/>
            <a:ext cx="78343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Stimulation at primary infection but not in later-life after 24hpi :</a:t>
            </a:r>
          </a:p>
          <a:p>
            <a:pPr>
              <a:defRPr/>
            </a:pPr>
            <a:r>
              <a:rPr lang="en-US" dirty="0"/>
              <a:t>=&gt; No adaptive memory or delayed responses (10 days later) ?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B6C55EE0-20F5-BB41-867F-7861709AF381}"/>
              </a:ext>
            </a:extLst>
          </p:cNvPr>
          <p:cNvSpPr/>
          <p:nvPr/>
        </p:nvSpPr>
        <p:spPr>
          <a:xfrm>
            <a:off x="19050" y="-49213"/>
            <a:ext cx="2522870" cy="595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conclude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63" name="ZoneTexte 362">
            <a:extLst>
              <a:ext uri="{FF2B5EF4-FFF2-40B4-BE49-F238E27FC236}">
                <a16:creationId xmlns:a16="http://schemas.microsoft.com/office/drawing/2014/main" id="{F2E423F1-0088-D84B-BBB1-171B4DA929BB}"/>
              </a:ext>
            </a:extLst>
          </p:cNvPr>
          <p:cNvSpPr txBox="1"/>
          <p:nvPr/>
        </p:nvSpPr>
        <p:spPr>
          <a:xfrm>
            <a:off x="8702675" y="6529388"/>
            <a:ext cx="417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21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F9B6C5E-ECA5-7D45-A0A8-7FDCC36EEF5D}"/>
              </a:ext>
            </a:extLst>
          </p:cNvPr>
          <p:cNvGrpSpPr/>
          <p:nvPr/>
        </p:nvGrpSpPr>
        <p:grpSpPr>
          <a:xfrm>
            <a:off x="688580" y="4719135"/>
            <a:ext cx="7845967" cy="1670538"/>
            <a:chOff x="688580" y="4719135"/>
            <a:chExt cx="7845967" cy="1670538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C3B70AAE-3802-9B41-ACE4-501B057AA119}"/>
                </a:ext>
              </a:extLst>
            </p:cNvPr>
            <p:cNvGrpSpPr/>
            <p:nvPr/>
          </p:nvGrpSpPr>
          <p:grpSpPr>
            <a:xfrm>
              <a:off x="688580" y="4719135"/>
              <a:ext cx="7845967" cy="1330154"/>
              <a:chOff x="688368" y="5176173"/>
              <a:chExt cx="7845967" cy="133015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8565A22-8692-4B4F-809B-A3ECAA1E0BD0}"/>
                  </a:ext>
                </a:extLst>
              </p:cNvPr>
              <p:cNvSpPr/>
              <p:nvPr/>
            </p:nvSpPr>
            <p:spPr>
              <a:xfrm>
                <a:off x="688368" y="5176173"/>
                <a:ext cx="784596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 err="1"/>
                  <a:t>Could</a:t>
                </a:r>
                <a:r>
                  <a:rPr lang="fr-FR" sz="2000" b="1" dirty="0"/>
                  <a:t> an </a:t>
                </a:r>
                <a:r>
                  <a:rPr lang="fr-FR" sz="2000" b="1" dirty="0" err="1"/>
                  <a:t>early</a:t>
                </a:r>
                <a:r>
                  <a:rPr lang="fr-FR" sz="2000" b="1" dirty="0"/>
                  <a:t>-life infection trigger immune memory in </a:t>
                </a:r>
                <a:r>
                  <a:rPr lang="fr-FR" sz="2000" b="1" dirty="0" err="1"/>
                  <a:t>adult</a:t>
                </a:r>
                <a:r>
                  <a:rPr lang="fr-FR" sz="2000" b="1" dirty="0"/>
                  <a:t> </a:t>
                </a:r>
                <a:r>
                  <a:rPr lang="fr-FR" sz="2000" b="1" dirty="0" err="1"/>
                  <a:t>zebrafish</a:t>
                </a:r>
                <a:r>
                  <a:rPr lang="fr-FR" sz="2000" b="1" dirty="0"/>
                  <a:t>? </a:t>
                </a:r>
                <a:endParaRPr lang="fr-FR" sz="3200" b="1" dirty="0"/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4F44CD5-1A35-4B40-99B4-086CB28C92AD}"/>
                  </a:ext>
                </a:extLst>
              </p:cNvPr>
              <p:cNvSpPr txBox="1"/>
              <p:nvPr/>
            </p:nvSpPr>
            <p:spPr>
              <a:xfrm>
                <a:off x="2965151" y="6136995"/>
                <a:ext cx="3311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/>
                  <a:t>Yes</a:t>
                </a:r>
                <a:r>
                  <a:rPr lang="fr-FR" dirty="0"/>
                  <a:t>, but not the one </a:t>
                </a:r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expected</a:t>
                </a:r>
                <a:endParaRPr lang="fr-FR" dirty="0"/>
              </a:p>
            </p:txBody>
          </p:sp>
        </p:grp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312709D-FFCC-6441-8F35-DB3C6E57A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3802" y="5220077"/>
              <a:ext cx="1039641" cy="11695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e 8">
            <a:extLst>
              <a:ext uri="{FF2B5EF4-FFF2-40B4-BE49-F238E27FC236}">
                <a16:creationId xmlns:a16="http://schemas.microsoft.com/office/drawing/2014/main" id="{B460D657-A438-CA49-ABA1-37C574425F3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8220" name="Image 6">
              <a:extLst>
                <a:ext uri="{FF2B5EF4-FFF2-40B4-BE49-F238E27FC236}">
                  <a16:creationId xmlns:a16="http://schemas.microsoft.com/office/drawing/2014/main" id="{C149FBAD-3D4D-C54E-8CEA-4C9589F8E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1B730A-302B-0844-96F4-8CAF47C75CFD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1B8F44-15B7-6349-9216-515D5911E248}"/>
              </a:ext>
            </a:extLst>
          </p:cNvPr>
          <p:cNvSpPr/>
          <p:nvPr/>
        </p:nvSpPr>
        <p:spPr>
          <a:xfrm>
            <a:off x="19050" y="-49213"/>
            <a:ext cx="184731" cy="595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endParaRPr lang="fr-FR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8B537A3-C758-6646-8DA6-821664B5D1CE}"/>
              </a:ext>
            </a:extLst>
          </p:cNvPr>
          <p:cNvSpPr txBox="1"/>
          <p:nvPr/>
        </p:nvSpPr>
        <p:spPr>
          <a:xfrm>
            <a:off x="8702675" y="6529388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4D4AC76-3BE9-4147-A435-C2331B5DB080}"/>
              </a:ext>
            </a:extLst>
          </p:cNvPr>
          <p:cNvGrpSpPr/>
          <p:nvPr/>
        </p:nvGrpSpPr>
        <p:grpSpPr>
          <a:xfrm>
            <a:off x="754917" y="758052"/>
            <a:ext cx="3060703" cy="5877904"/>
            <a:chOff x="569173" y="758052"/>
            <a:chExt cx="3060703" cy="58779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DB8F63-5D66-EA4D-A911-551A34E1A887}"/>
                </a:ext>
              </a:extLst>
            </p:cNvPr>
            <p:cNvSpPr/>
            <p:nvPr/>
          </p:nvSpPr>
          <p:spPr>
            <a:xfrm>
              <a:off x="596163" y="758052"/>
              <a:ext cx="3033713" cy="3693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E</a:t>
              </a:r>
              <a:r>
                <a:rPr lang="en-US" sz="18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arly-life social environment </a:t>
              </a:r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23F6B6C-1F29-CF4F-9C33-6660BD365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291" t="23768" r="29531" b="19296"/>
            <a:stretch/>
          </p:blipFill>
          <p:spPr>
            <a:xfrm>
              <a:off x="596163" y="1315522"/>
              <a:ext cx="3033713" cy="3470790"/>
            </a:xfrm>
            <a:prstGeom prst="rect">
              <a:avLst/>
            </a:prstGeom>
          </p:spPr>
        </p:pic>
        <p:sp>
          <p:nvSpPr>
            <p:cNvPr id="12" name="Flèche vers le bas 11">
              <a:extLst>
                <a:ext uri="{FF2B5EF4-FFF2-40B4-BE49-F238E27FC236}">
                  <a16:creationId xmlns:a16="http://schemas.microsoft.com/office/drawing/2014/main" id="{1C23A7B2-0C42-AB4E-97C4-1060BBE9B627}"/>
                </a:ext>
              </a:extLst>
            </p:cNvPr>
            <p:cNvSpPr/>
            <p:nvPr/>
          </p:nvSpPr>
          <p:spPr>
            <a:xfrm>
              <a:off x="1636711" y="4486273"/>
              <a:ext cx="906463" cy="828684"/>
            </a:xfrm>
            <a:prstGeom prst="down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6259B00-31E6-5445-928F-6134AC16262C}"/>
                </a:ext>
              </a:extLst>
            </p:cNvPr>
            <p:cNvSpPr/>
            <p:nvPr/>
          </p:nvSpPr>
          <p:spPr>
            <a:xfrm>
              <a:off x="569173" y="5382436"/>
              <a:ext cx="3033713" cy="92333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Later-life immune function: Prevalence and frequency of diseases increased</a:t>
              </a:r>
              <a:endParaRPr lang="fr-FR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F57EA2F-FC4E-3347-94CB-3FE628237D75}"/>
                </a:ext>
              </a:extLst>
            </p:cNvPr>
            <p:cNvSpPr txBox="1"/>
            <p:nvPr/>
          </p:nvSpPr>
          <p:spPr>
            <a:xfrm>
              <a:off x="2384282" y="6358957"/>
              <a:ext cx="12034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/>
                <a:t>Conti et al. 2012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19FF6E7-E0EC-B641-9C33-4860653A70C8}"/>
              </a:ext>
            </a:extLst>
          </p:cNvPr>
          <p:cNvSpPr/>
          <p:nvPr/>
        </p:nvSpPr>
        <p:spPr>
          <a:xfrm>
            <a:off x="19050" y="-49213"/>
            <a:ext cx="2601994" cy="595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mammals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C67D7DE-A5EE-7E4D-9883-49BA50704A60}"/>
              </a:ext>
            </a:extLst>
          </p:cNvPr>
          <p:cNvGrpSpPr/>
          <p:nvPr/>
        </p:nvGrpSpPr>
        <p:grpSpPr>
          <a:xfrm>
            <a:off x="5441942" y="758052"/>
            <a:ext cx="3050196" cy="5824713"/>
            <a:chOff x="5656262" y="758052"/>
            <a:chExt cx="3050196" cy="5824713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E1B84285-960C-7248-95B8-B35DFDBFF8B0}"/>
                </a:ext>
              </a:extLst>
            </p:cNvPr>
            <p:cNvGrpSpPr/>
            <p:nvPr/>
          </p:nvGrpSpPr>
          <p:grpSpPr>
            <a:xfrm>
              <a:off x="5656262" y="758052"/>
              <a:ext cx="3033713" cy="5547714"/>
              <a:chOff x="5656262" y="758052"/>
              <a:chExt cx="3033713" cy="5547714"/>
            </a:xfrm>
          </p:grpSpPr>
          <p:grpSp>
            <p:nvGrpSpPr>
              <p:cNvPr id="5" name="Groupe 4">
                <a:extLst>
                  <a:ext uri="{FF2B5EF4-FFF2-40B4-BE49-F238E27FC236}">
                    <a16:creationId xmlns:a16="http://schemas.microsoft.com/office/drawing/2014/main" id="{51C3C297-61A5-FE48-8C98-4253D4AD0069}"/>
                  </a:ext>
                </a:extLst>
              </p:cNvPr>
              <p:cNvGrpSpPr/>
              <p:nvPr/>
            </p:nvGrpSpPr>
            <p:grpSpPr>
              <a:xfrm>
                <a:off x="5656262" y="758052"/>
                <a:ext cx="3033713" cy="4556905"/>
                <a:chOff x="5656262" y="758052"/>
                <a:chExt cx="3033713" cy="4556905"/>
              </a:xfrm>
            </p:grpSpPr>
            <p:pic>
              <p:nvPicPr>
                <p:cNvPr id="3" name="Image 2">
                  <a:extLst>
                    <a:ext uri="{FF2B5EF4-FFF2-40B4-BE49-F238E27FC236}">
                      <a16:creationId xmlns:a16="http://schemas.microsoft.com/office/drawing/2014/main" id="{A4C722FA-7D8A-0243-B3A7-1511491907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3028" r="14337"/>
                <a:stretch/>
              </p:blipFill>
              <p:spPr>
                <a:xfrm>
                  <a:off x="5657855" y="1315522"/>
                  <a:ext cx="3032120" cy="3470790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8E29C8A-1829-B34C-9AEC-88A454022F82}"/>
                    </a:ext>
                  </a:extLst>
                </p:cNvPr>
                <p:cNvSpPr/>
                <p:nvPr/>
              </p:nvSpPr>
              <p:spPr>
                <a:xfrm>
                  <a:off x="5656262" y="758052"/>
                  <a:ext cx="3033713" cy="36933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Perinatal period of life</a:t>
                  </a:r>
                  <a:r>
                    <a:rPr lang="fr-FR" dirty="0">
                      <a:effectLst/>
                    </a:rPr>
                    <a:t> </a:t>
                  </a:r>
                  <a:endParaRPr lang="fr-F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Flèche vers le bas 14">
                  <a:extLst>
                    <a:ext uri="{FF2B5EF4-FFF2-40B4-BE49-F238E27FC236}">
                      <a16:creationId xmlns:a16="http://schemas.microsoft.com/office/drawing/2014/main" id="{C653A824-C657-724E-B9F5-3A3070D7322F}"/>
                    </a:ext>
                  </a:extLst>
                </p:cNvPr>
                <p:cNvSpPr/>
                <p:nvPr/>
              </p:nvSpPr>
              <p:spPr>
                <a:xfrm>
                  <a:off x="6723800" y="4486273"/>
                  <a:ext cx="906463" cy="828684"/>
                </a:xfrm>
                <a:prstGeom prst="downArrow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01DFE30-A9BA-5C49-8A43-5E8F7127ABFE}"/>
                  </a:ext>
                </a:extLst>
              </p:cNvPr>
              <p:cNvSpPr/>
              <p:nvPr/>
            </p:nvSpPr>
            <p:spPr>
              <a:xfrm>
                <a:off x="5656262" y="5382436"/>
                <a:ext cx="3033713" cy="92333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Adult rats:</a:t>
                </a:r>
              </a:p>
              <a:p>
                <a:pPr algn="ctr"/>
                <a:r>
                  <a:rPr lang="en-US" dirty="0"/>
                  <a:t>Reactivity to stress, disease </a:t>
                </a:r>
                <a:r>
                  <a:rPr lang="en-US" dirty="0" err="1"/>
                  <a:t>suceptibility</a:t>
                </a:r>
                <a:endParaRPr lang="fr-FR" dirty="0"/>
              </a:p>
            </p:txBody>
          </p:sp>
        </p:grp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146D22C-2E6F-6441-8ABB-B71D62C1F55F}"/>
                </a:ext>
              </a:extLst>
            </p:cNvPr>
            <p:cNvSpPr txBox="1"/>
            <p:nvPr/>
          </p:nvSpPr>
          <p:spPr>
            <a:xfrm>
              <a:off x="7514337" y="6305766"/>
              <a:ext cx="1192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err="1"/>
                <a:t>Bilbo</a:t>
              </a:r>
              <a:r>
                <a:rPr lang="fr-FR" sz="1200" i="1" dirty="0"/>
                <a:t> et al. 2009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1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age 5">
            <a:extLst>
              <a:ext uri="{FF2B5EF4-FFF2-40B4-BE49-F238E27FC236}">
                <a16:creationId xmlns:a16="http://schemas.microsoft.com/office/drawing/2014/main" id="{5FEA5C58-1916-934A-8E75-2D925BB62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1719263"/>
            <a:ext cx="5189537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ensées 6">
            <a:extLst>
              <a:ext uri="{FF2B5EF4-FFF2-40B4-BE49-F238E27FC236}">
                <a16:creationId xmlns:a16="http://schemas.microsoft.com/office/drawing/2014/main" id="{BBEFE09E-01C8-9D44-B93D-C82B65AAEF82}"/>
              </a:ext>
            </a:extLst>
          </p:cNvPr>
          <p:cNvSpPr/>
          <p:nvPr/>
        </p:nvSpPr>
        <p:spPr>
          <a:xfrm rot="21094496" flipH="1">
            <a:off x="349250" y="447675"/>
            <a:ext cx="3924300" cy="2789238"/>
          </a:xfrm>
          <a:prstGeom prst="cloudCallout">
            <a:avLst>
              <a:gd name="adj1" fmla="val -50930"/>
              <a:gd name="adj2" fmla="val 12014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Thank</a:t>
            </a:r>
            <a:r>
              <a:rPr lang="fr-B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fr-B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fr-BE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fr-B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attention</a:t>
            </a:r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9C5F052B-9C03-0B45-8103-79B4D8A88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334125"/>
            <a:ext cx="1879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100"/>
              <a:t>Drawing from Dan Gorodezky</a:t>
            </a:r>
            <a:endParaRPr lang="fr-BE" altLang="fr-FR"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 6">
            <a:extLst>
              <a:ext uri="{FF2B5EF4-FFF2-40B4-BE49-F238E27FC236}">
                <a16:creationId xmlns:a16="http://schemas.microsoft.com/office/drawing/2014/main" id="{7A73D483-D59E-2644-B71E-FAD1CFE8E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754063"/>
            <a:ext cx="5681663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4" name="Groupe 2">
            <a:extLst>
              <a:ext uri="{FF2B5EF4-FFF2-40B4-BE49-F238E27FC236}">
                <a16:creationId xmlns:a16="http://schemas.microsoft.com/office/drawing/2014/main" id="{41416FE1-8FC8-F048-B944-D27D0EA4082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18448" name="Image 3">
              <a:extLst>
                <a:ext uri="{FF2B5EF4-FFF2-40B4-BE49-F238E27FC236}">
                  <a16:creationId xmlns:a16="http://schemas.microsoft.com/office/drawing/2014/main" id="{1AD815B9-AC38-A84F-B2C1-848244327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173719-DC8D-0F49-A22E-4E240B77CE4F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41B8F44-15B7-6349-9216-515D5911E248}"/>
              </a:ext>
            </a:extLst>
          </p:cNvPr>
          <p:cNvSpPr/>
          <p:nvPr/>
        </p:nvSpPr>
        <p:spPr>
          <a:xfrm>
            <a:off x="19050" y="-49213"/>
            <a:ext cx="5989638" cy="61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Signs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inflammation in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Erl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larvae</a:t>
            </a:r>
            <a:endParaRPr lang="fr-FR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4250173-1A06-114F-BEE7-B7FBF2E7591C}"/>
              </a:ext>
            </a:extLst>
          </p:cNvPr>
          <p:cNvGrpSpPr>
            <a:grpSpLocks/>
          </p:cNvGrpSpPr>
          <p:nvPr/>
        </p:nvGrpSpPr>
        <p:grpSpPr bwMode="auto">
          <a:xfrm>
            <a:off x="2293938" y="1300163"/>
            <a:ext cx="3416300" cy="361950"/>
            <a:chOff x="2881313" y="1300163"/>
            <a:chExt cx="3416300" cy="361950"/>
          </a:xfrm>
        </p:grpSpPr>
        <p:cxnSp>
          <p:nvCxnSpPr>
            <p:cNvPr id="3" name="Connecteur droit avec flèche 2">
              <a:extLst>
                <a:ext uri="{FF2B5EF4-FFF2-40B4-BE49-F238E27FC236}">
                  <a16:creationId xmlns:a16="http://schemas.microsoft.com/office/drawing/2014/main" id="{53101BB0-04E4-E447-87BF-05A5A4C91B83}"/>
                </a:ext>
              </a:extLst>
            </p:cNvPr>
            <p:cNvCxnSpPr/>
            <p:nvPr/>
          </p:nvCxnSpPr>
          <p:spPr bwMode="auto">
            <a:xfrm flipV="1">
              <a:off x="2881313" y="1300163"/>
              <a:ext cx="1727200" cy="36195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5264358E-734B-4840-BF1D-A11CBF9910F9}"/>
                </a:ext>
              </a:extLst>
            </p:cNvPr>
            <p:cNvCxnSpPr/>
            <p:nvPr/>
          </p:nvCxnSpPr>
          <p:spPr bwMode="auto">
            <a:xfrm>
              <a:off x="4630738" y="1341438"/>
              <a:ext cx="1666875" cy="268287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5E28062-589E-BA44-9922-5FB216C906D6}"/>
              </a:ext>
            </a:extLst>
          </p:cNvPr>
          <p:cNvCxnSpPr/>
          <p:nvPr/>
        </p:nvCxnSpPr>
        <p:spPr bwMode="auto">
          <a:xfrm flipV="1">
            <a:off x="2822575" y="1716088"/>
            <a:ext cx="1727200" cy="62865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7664E52-BD3D-3540-916A-84C792A29FE4}"/>
              </a:ext>
            </a:extLst>
          </p:cNvPr>
          <p:cNvCxnSpPr/>
          <p:nvPr/>
        </p:nvCxnSpPr>
        <p:spPr bwMode="auto">
          <a:xfrm>
            <a:off x="4592638" y="1716088"/>
            <a:ext cx="1479550" cy="50165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30A959D-6954-1E4C-B8EC-3D23156B5BE7}"/>
              </a:ext>
            </a:extLst>
          </p:cNvPr>
          <p:cNvCxnSpPr/>
          <p:nvPr/>
        </p:nvCxnSpPr>
        <p:spPr>
          <a:xfrm flipV="1">
            <a:off x="1765300" y="990600"/>
            <a:ext cx="3267075" cy="619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30A959D-6954-1E4C-B8EC-3D23156B5BE7}"/>
              </a:ext>
            </a:extLst>
          </p:cNvPr>
          <p:cNvCxnSpPr/>
          <p:nvPr/>
        </p:nvCxnSpPr>
        <p:spPr>
          <a:xfrm>
            <a:off x="1765300" y="5249863"/>
            <a:ext cx="3432175" cy="673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6534EF3C-354F-3E49-9EB5-7BFE9AD20FD4}"/>
              </a:ext>
            </a:extLst>
          </p:cNvPr>
          <p:cNvGrpSpPr>
            <a:grpSpLocks/>
          </p:cNvGrpSpPr>
          <p:nvPr/>
        </p:nvGrpSpPr>
        <p:grpSpPr bwMode="auto">
          <a:xfrm>
            <a:off x="2495550" y="4719638"/>
            <a:ext cx="3194050" cy="444500"/>
            <a:chOff x="3082925" y="4576763"/>
            <a:chExt cx="3194050" cy="444500"/>
          </a:xfrm>
        </p:grpSpPr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53101BB0-04E4-E447-87BF-05A5A4C91B83}"/>
                </a:ext>
              </a:extLst>
            </p:cNvPr>
            <p:cNvCxnSpPr/>
            <p:nvPr/>
          </p:nvCxnSpPr>
          <p:spPr bwMode="auto">
            <a:xfrm>
              <a:off x="3082925" y="4576763"/>
              <a:ext cx="1547813" cy="44450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53101BB0-04E4-E447-87BF-05A5A4C91B83}"/>
                </a:ext>
              </a:extLst>
            </p:cNvPr>
            <p:cNvCxnSpPr/>
            <p:nvPr/>
          </p:nvCxnSpPr>
          <p:spPr bwMode="auto">
            <a:xfrm flipV="1">
              <a:off x="4630738" y="4576763"/>
              <a:ext cx="1646237" cy="44450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5E6A0B46-02FF-9A43-ACB6-8F983DC4C0CB}"/>
              </a:ext>
            </a:extLst>
          </p:cNvPr>
          <p:cNvSpPr txBox="1"/>
          <p:nvPr/>
        </p:nvSpPr>
        <p:spPr>
          <a:xfrm>
            <a:off x="8702675" y="6529388"/>
            <a:ext cx="417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10</a:t>
            </a:r>
          </a:p>
        </p:txBody>
      </p:sp>
      <p:pic>
        <p:nvPicPr>
          <p:cNvPr id="18443" name="Image 27">
            <a:extLst>
              <a:ext uri="{FF2B5EF4-FFF2-40B4-BE49-F238E27FC236}">
                <a16:creationId xmlns:a16="http://schemas.microsoft.com/office/drawing/2014/main" id="{AE61D389-D9D1-2543-8FC0-CCA4E4029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8" r="43800"/>
          <a:stretch>
            <a:fillRect/>
          </a:stretch>
        </p:blipFill>
        <p:spPr bwMode="auto">
          <a:xfrm>
            <a:off x="6688138" y="754063"/>
            <a:ext cx="2414587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2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e 2">
            <a:extLst>
              <a:ext uri="{FF2B5EF4-FFF2-40B4-BE49-F238E27FC236}">
                <a16:creationId xmlns:a16="http://schemas.microsoft.com/office/drawing/2014/main" id="{91AD4EEA-A574-2944-9BF5-FA6F79D2A7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19463" name="Image 3">
              <a:extLst>
                <a:ext uri="{FF2B5EF4-FFF2-40B4-BE49-F238E27FC236}">
                  <a16:creationId xmlns:a16="http://schemas.microsoft.com/office/drawing/2014/main" id="{C31BD1AF-742A-A149-AC1B-7A30D7A37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7F20AFD-504F-664A-A654-3ADD66926043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41B8F44-15B7-6349-9216-515D5911E248}"/>
              </a:ext>
            </a:extLst>
          </p:cNvPr>
          <p:cNvSpPr/>
          <p:nvPr/>
        </p:nvSpPr>
        <p:spPr>
          <a:xfrm>
            <a:off x="19050" y="-49213"/>
            <a:ext cx="5673725" cy="61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NF-</a:t>
            </a:r>
            <a:r>
              <a:rPr lang="el-G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lower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Late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infected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fish</a:t>
            </a:r>
            <a:endParaRPr lang="fr-FR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59" name="Image 1">
            <a:extLst>
              <a:ext uri="{FF2B5EF4-FFF2-40B4-BE49-F238E27FC236}">
                <a16:creationId xmlns:a16="http://schemas.microsoft.com/office/drawing/2014/main" id="{9B4D3C79-BC22-2E49-8365-6CD69F880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262063"/>
            <a:ext cx="62436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F82A24-3598-E64F-9F4D-F846E4CE6178}"/>
              </a:ext>
            </a:extLst>
          </p:cNvPr>
          <p:cNvSpPr/>
          <p:nvPr/>
        </p:nvSpPr>
        <p:spPr>
          <a:xfrm>
            <a:off x="4097338" y="4505325"/>
            <a:ext cx="592137" cy="6524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808D67D-3D65-8947-A0D4-17E31CDE63BC}"/>
              </a:ext>
            </a:extLst>
          </p:cNvPr>
          <p:cNvSpPr txBox="1"/>
          <p:nvPr/>
        </p:nvSpPr>
        <p:spPr>
          <a:xfrm>
            <a:off x="8702675" y="6529388"/>
            <a:ext cx="417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11</a:t>
            </a:r>
          </a:p>
        </p:txBody>
      </p:sp>
      <p:pic>
        <p:nvPicPr>
          <p:cNvPr id="19462" name="Image 16">
            <a:extLst>
              <a:ext uri="{FF2B5EF4-FFF2-40B4-BE49-F238E27FC236}">
                <a16:creationId xmlns:a16="http://schemas.microsoft.com/office/drawing/2014/main" id="{1F439E78-6FBD-8D41-B882-0145E5A1D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8" r="43800"/>
          <a:stretch>
            <a:fillRect/>
          </a:stretch>
        </p:blipFill>
        <p:spPr bwMode="auto">
          <a:xfrm>
            <a:off x="6683375" y="1663700"/>
            <a:ext cx="2414588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53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 2">
            <a:extLst>
              <a:ext uri="{FF2B5EF4-FFF2-40B4-BE49-F238E27FC236}">
                <a16:creationId xmlns:a16="http://schemas.microsoft.com/office/drawing/2014/main" id="{FFC809D9-F640-644F-B734-9B6979A37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62000"/>
            <a:ext cx="5510212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8" name="Groupe 2">
            <a:extLst>
              <a:ext uri="{FF2B5EF4-FFF2-40B4-BE49-F238E27FC236}">
                <a16:creationId xmlns:a16="http://schemas.microsoft.com/office/drawing/2014/main" id="{D396E91B-AF8A-7344-9F45-41979F66AAA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24598" name="Image 3">
              <a:extLst>
                <a:ext uri="{FF2B5EF4-FFF2-40B4-BE49-F238E27FC236}">
                  <a16:creationId xmlns:a16="http://schemas.microsoft.com/office/drawing/2014/main" id="{B88C4107-B3EE-D949-B38A-8E7E44443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4D864E-F640-3147-9BFE-C83D3C919C12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43ADD43-E473-154A-A65D-945A14B4DCC4}"/>
              </a:ext>
            </a:extLst>
          </p:cNvPr>
          <p:cNvSpPr/>
          <p:nvPr/>
        </p:nvSpPr>
        <p:spPr>
          <a:xfrm>
            <a:off x="6800850" y="1828800"/>
            <a:ext cx="390525" cy="6000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FBC5B-9836-DA4E-BA11-AA41A26BC49B}"/>
              </a:ext>
            </a:extLst>
          </p:cNvPr>
          <p:cNvSpPr/>
          <p:nvPr/>
        </p:nvSpPr>
        <p:spPr>
          <a:xfrm>
            <a:off x="6392863" y="4886325"/>
            <a:ext cx="796925" cy="10953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328F4-15D5-D84F-AA15-02A1E9D0FFFC}"/>
              </a:ext>
            </a:extLst>
          </p:cNvPr>
          <p:cNvSpPr/>
          <p:nvPr/>
        </p:nvSpPr>
        <p:spPr>
          <a:xfrm>
            <a:off x="2857500" y="5438775"/>
            <a:ext cx="390525" cy="5238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624248-3927-854F-A41A-748D4D27B9DB}"/>
              </a:ext>
            </a:extLst>
          </p:cNvPr>
          <p:cNvSpPr/>
          <p:nvPr/>
        </p:nvSpPr>
        <p:spPr>
          <a:xfrm>
            <a:off x="3260725" y="3352800"/>
            <a:ext cx="412750" cy="8001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859ADF-C408-0847-934A-A81816142F66}"/>
              </a:ext>
            </a:extLst>
          </p:cNvPr>
          <p:cNvSpPr/>
          <p:nvPr/>
        </p:nvSpPr>
        <p:spPr>
          <a:xfrm>
            <a:off x="5953125" y="3352800"/>
            <a:ext cx="411163" cy="584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grpSp>
        <p:nvGrpSpPr>
          <p:cNvPr id="24584" name="Groupe 13">
            <a:extLst>
              <a:ext uri="{FF2B5EF4-FFF2-40B4-BE49-F238E27FC236}">
                <a16:creationId xmlns:a16="http://schemas.microsoft.com/office/drawing/2014/main" id="{3F80BE56-D407-C248-885E-5CEE0B229678}"/>
              </a:ext>
            </a:extLst>
          </p:cNvPr>
          <p:cNvGrpSpPr>
            <a:grpSpLocks/>
          </p:cNvGrpSpPr>
          <p:nvPr/>
        </p:nvGrpSpPr>
        <p:grpSpPr bwMode="auto">
          <a:xfrm>
            <a:off x="7459663" y="1808163"/>
            <a:ext cx="1376362" cy="581025"/>
            <a:chOff x="7164388" y="1431926"/>
            <a:chExt cx="1376362" cy="58102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A859C-61A7-664E-A25F-E21682176B28}"/>
                </a:ext>
              </a:extLst>
            </p:cNvPr>
            <p:cNvSpPr/>
            <p:nvPr/>
          </p:nvSpPr>
          <p:spPr>
            <a:xfrm>
              <a:off x="7165975" y="1509713"/>
              <a:ext cx="109538" cy="1206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FD0DE3-1ABC-894D-B149-12B5AC63C2F4}"/>
                </a:ext>
              </a:extLst>
            </p:cNvPr>
            <p:cNvSpPr/>
            <p:nvPr/>
          </p:nvSpPr>
          <p:spPr>
            <a:xfrm>
              <a:off x="7165975" y="1662113"/>
              <a:ext cx="109538" cy="1206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12FBDE3-C12D-D444-9DE2-8ACD9CB226C2}"/>
                </a:ext>
              </a:extLst>
            </p:cNvPr>
            <p:cNvSpPr/>
            <p:nvPr/>
          </p:nvSpPr>
          <p:spPr>
            <a:xfrm>
              <a:off x="7164388" y="1814513"/>
              <a:ext cx="109537" cy="1206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4595" name="ZoneTexte 2">
              <a:extLst>
                <a:ext uri="{FF2B5EF4-FFF2-40B4-BE49-F238E27FC236}">
                  <a16:creationId xmlns:a16="http://schemas.microsoft.com/office/drawing/2014/main" id="{DFAB3576-9BAE-1546-AC22-256B107F2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3925" y="1431926"/>
              <a:ext cx="10953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Early exposure</a:t>
              </a:r>
            </a:p>
          </p:txBody>
        </p:sp>
        <p:sp>
          <p:nvSpPr>
            <p:cNvPr id="24596" name="ZoneTexte 7">
              <a:extLst>
                <a:ext uri="{FF2B5EF4-FFF2-40B4-BE49-F238E27FC236}">
                  <a16:creationId xmlns:a16="http://schemas.microsoft.com/office/drawing/2014/main" id="{3EA3C752-3F52-4543-BED2-AD7935C19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338" y="1584326"/>
              <a:ext cx="12684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Chronic exposure</a:t>
              </a:r>
            </a:p>
          </p:txBody>
        </p:sp>
        <p:sp>
          <p:nvSpPr>
            <p:cNvPr id="24597" name="ZoneTexte 8">
              <a:extLst>
                <a:ext uri="{FF2B5EF4-FFF2-40B4-BE49-F238E27FC236}">
                  <a16:creationId xmlns:a16="http://schemas.microsoft.com/office/drawing/2014/main" id="{2522B6B7-4458-4645-99B4-F0DFD30F1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5513" y="1736726"/>
              <a:ext cx="10556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Late exposure</a:t>
              </a:r>
            </a:p>
          </p:txBody>
        </p:sp>
      </p:grpSp>
      <p:sp>
        <p:nvSpPr>
          <p:cNvPr id="24585" name="ZoneTexte 17">
            <a:extLst>
              <a:ext uri="{FF2B5EF4-FFF2-40B4-BE49-F238E27FC236}">
                <a16:creationId xmlns:a16="http://schemas.microsoft.com/office/drawing/2014/main" id="{646C9B0C-B7FF-5349-BAD7-A9EC63F311C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17488" y="3192463"/>
            <a:ext cx="2497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BE" altLang="fr-FR"/>
              <a:t>Relative gene expression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5563DAEF-B17D-7746-AAF7-07F7A4C974FD}"/>
              </a:ext>
            </a:extLst>
          </p:cNvPr>
          <p:cNvCxnSpPr/>
          <p:nvPr/>
        </p:nvCxnSpPr>
        <p:spPr>
          <a:xfrm flipV="1">
            <a:off x="2200275" y="1714500"/>
            <a:ext cx="1790700" cy="444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44B500E-50D9-1B4B-B476-A4353078E99E}"/>
              </a:ext>
            </a:extLst>
          </p:cNvPr>
          <p:cNvCxnSpPr/>
          <p:nvPr/>
        </p:nvCxnSpPr>
        <p:spPr>
          <a:xfrm>
            <a:off x="3997325" y="1714500"/>
            <a:ext cx="1790700" cy="476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7F52FD1-C953-FA45-9641-B3C0BFA6EE73}"/>
              </a:ext>
            </a:extLst>
          </p:cNvPr>
          <p:cNvCxnSpPr/>
          <p:nvPr/>
        </p:nvCxnSpPr>
        <p:spPr>
          <a:xfrm flipV="1">
            <a:off x="2571750" y="1422400"/>
            <a:ext cx="1790700" cy="44450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6D61850A-3D87-4549-8589-25B8AAEF7008}"/>
              </a:ext>
            </a:extLst>
          </p:cNvPr>
          <p:cNvCxnSpPr/>
          <p:nvPr/>
        </p:nvCxnSpPr>
        <p:spPr>
          <a:xfrm>
            <a:off x="4362450" y="1443038"/>
            <a:ext cx="1790700" cy="68738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41B8F44-15B7-6349-9216-515D5911E248}"/>
              </a:ext>
            </a:extLst>
          </p:cNvPr>
          <p:cNvSpPr/>
          <p:nvPr/>
        </p:nvSpPr>
        <p:spPr>
          <a:xfrm>
            <a:off x="19050" y="-49213"/>
            <a:ext cx="6057900" cy="61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Signs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inflammation in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Lat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larvae</a:t>
            </a:r>
            <a:endParaRPr lang="fr-FR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B3EE718-9E2E-704D-8202-D599F6236EDD}"/>
              </a:ext>
            </a:extLst>
          </p:cNvPr>
          <p:cNvSpPr txBox="1"/>
          <p:nvPr/>
        </p:nvSpPr>
        <p:spPr>
          <a:xfrm>
            <a:off x="8702675" y="6529388"/>
            <a:ext cx="417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8705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 2">
            <a:extLst>
              <a:ext uri="{FF2B5EF4-FFF2-40B4-BE49-F238E27FC236}">
                <a16:creationId xmlns:a16="http://schemas.microsoft.com/office/drawing/2014/main" id="{AB47F984-C32F-A044-86BB-B9DF5C5BE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150938"/>
            <a:ext cx="6567488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2" name="Groupe 2">
            <a:extLst>
              <a:ext uri="{FF2B5EF4-FFF2-40B4-BE49-F238E27FC236}">
                <a16:creationId xmlns:a16="http://schemas.microsoft.com/office/drawing/2014/main" id="{2B197B88-474A-4C41-B450-1ACB985935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25614" name="Image 3">
              <a:extLst>
                <a:ext uri="{FF2B5EF4-FFF2-40B4-BE49-F238E27FC236}">
                  <a16:creationId xmlns:a16="http://schemas.microsoft.com/office/drawing/2014/main" id="{DB876D2B-9FA8-6A4C-8E7B-52DB336F8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B1AE8D-55C8-BD4A-8E63-4446127C90DA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CE9122E-4FCC-9148-A330-45FA9C6828CE}"/>
              </a:ext>
            </a:extLst>
          </p:cNvPr>
          <p:cNvSpPr/>
          <p:nvPr/>
        </p:nvSpPr>
        <p:spPr>
          <a:xfrm>
            <a:off x="5781675" y="1885950"/>
            <a:ext cx="1506538" cy="10953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grpSp>
        <p:nvGrpSpPr>
          <p:cNvPr id="25604" name="Groupe 13">
            <a:extLst>
              <a:ext uri="{FF2B5EF4-FFF2-40B4-BE49-F238E27FC236}">
                <a16:creationId xmlns:a16="http://schemas.microsoft.com/office/drawing/2014/main" id="{C64118BB-13BB-764B-881F-222AFAEFD3EB}"/>
              </a:ext>
            </a:extLst>
          </p:cNvPr>
          <p:cNvGrpSpPr>
            <a:grpSpLocks/>
          </p:cNvGrpSpPr>
          <p:nvPr/>
        </p:nvGrpSpPr>
        <p:grpSpPr bwMode="auto">
          <a:xfrm>
            <a:off x="7459663" y="1808163"/>
            <a:ext cx="1376362" cy="581025"/>
            <a:chOff x="7164388" y="1431926"/>
            <a:chExt cx="1376362" cy="5810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DA859C-61A7-664E-A25F-E21682176B28}"/>
                </a:ext>
              </a:extLst>
            </p:cNvPr>
            <p:cNvSpPr/>
            <p:nvPr/>
          </p:nvSpPr>
          <p:spPr>
            <a:xfrm>
              <a:off x="7165975" y="1509713"/>
              <a:ext cx="109538" cy="1206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FD0DE3-1ABC-894D-B149-12B5AC63C2F4}"/>
                </a:ext>
              </a:extLst>
            </p:cNvPr>
            <p:cNvSpPr/>
            <p:nvPr/>
          </p:nvSpPr>
          <p:spPr>
            <a:xfrm>
              <a:off x="7165975" y="1662113"/>
              <a:ext cx="109538" cy="1206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2FBDE3-C12D-D444-9DE2-8ACD9CB226C2}"/>
                </a:ext>
              </a:extLst>
            </p:cNvPr>
            <p:cNvSpPr/>
            <p:nvPr/>
          </p:nvSpPr>
          <p:spPr>
            <a:xfrm>
              <a:off x="7164388" y="1814513"/>
              <a:ext cx="109537" cy="1206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5611" name="ZoneTexte 2">
              <a:extLst>
                <a:ext uri="{FF2B5EF4-FFF2-40B4-BE49-F238E27FC236}">
                  <a16:creationId xmlns:a16="http://schemas.microsoft.com/office/drawing/2014/main" id="{AD8241DC-60A8-054D-8371-137D2604B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3925" y="1431926"/>
              <a:ext cx="10953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Early exposure</a:t>
              </a:r>
            </a:p>
          </p:txBody>
        </p:sp>
        <p:sp>
          <p:nvSpPr>
            <p:cNvPr id="25612" name="ZoneTexte 7">
              <a:extLst>
                <a:ext uri="{FF2B5EF4-FFF2-40B4-BE49-F238E27FC236}">
                  <a16:creationId xmlns:a16="http://schemas.microsoft.com/office/drawing/2014/main" id="{4C072DA0-56E7-4643-A0EB-CBB9EAFDC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338" y="1584326"/>
              <a:ext cx="12684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Chronic exposure</a:t>
              </a:r>
            </a:p>
          </p:txBody>
        </p:sp>
        <p:sp>
          <p:nvSpPr>
            <p:cNvPr id="25613" name="ZoneTexte 8">
              <a:extLst>
                <a:ext uri="{FF2B5EF4-FFF2-40B4-BE49-F238E27FC236}">
                  <a16:creationId xmlns:a16="http://schemas.microsoft.com/office/drawing/2014/main" id="{116704F7-558A-5248-BE9C-A9CFB1CD1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5513" y="1736726"/>
              <a:ext cx="10556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Late exposure</a:t>
              </a:r>
            </a:p>
          </p:txBody>
        </p:sp>
      </p:grpSp>
      <p:sp>
        <p:nvSpPr>
          <p:cNvPr id="25605" name="ZoneTexte 1">
            <a:extLst>
              <a:ext uri="{FF2B5EF4-FFF2-40B4-BE49-F238E27FC236}">
                <a16:creationId xmlns:a16="http://schemas.microsoft.com/office/drawing/2014/main" id="{58D9CA6B-5AD0-154F-9F06-2D2B63B9359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87387" y="3222625"/>
            <a:ext cx="2497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BE" altLang="fr-FR"/>
              <a:t>Relative gene expression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1B8F44-15B7-6349-9216-515D5911E248}"/>
              </a:ext>
            </a:extLst>
          </p:cNvPr>
          <p:cNvSpPr/>
          <p:nvPr/>
        </p:nvSpPr>
        <p:spPr>
          <a:xfrm>
            <a:off x="19050" y="-49213"/>
            <a:ext cx="9366250" cy="61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Previous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infections </a:t>
            </a: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keep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32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tlr4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expression </a:t>
            </a:r>
            <a:r>
              <a:rPr lang="fr-BE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higher</a:t>
            </a:r>
            <a:r>
              <a:rPr lang="fr-BE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at 24h </a:t>
            </a:r>
            <a:endParaRPr lang="fr-FR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88C98DF-DA52-EA48-B63F-FCAB1BE54D5E}"/>
              </a:ext>
            </a:extLst>
          </p:cNvPr>
          <p:cNvSpPr txBox="1"/>
          <p:nvPr/>
        </p:nvSpPr>
        <p:spPr>
          <a:xfrm>
            <a:off x="8702675" y="6529388"/>
            <a:ext cx="417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86357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èche droite 14">
            <a:extLst>
              <a:ext uri="{FF2B5EF4-FFF2-40B4-BE49-F238E27FC236}">
                <a16:creationId xmlns:a16="http://schemas.microsoft.com/office/drawing/2014/main" id="{23117BF6-E0D4-3B4F-A8F6-16643F2CC3C2}"/>
              </a:ext>
            </a:extLst>
          </p:cNvPr>
          <p:cNvSpPr/>
          <p:nvPr/>
        </p:nvSpPr>
        <p:spPr>
          <a:xfrm>
            <a:off x="1185863" y="3230563"/>
            <a:ext cx="7129462" cy="612775"/>
          </a:xfrm>
          <a:prstGeom prst="rightArrow">
            <a:avLst/>
          </a:prstGeom>
          <a:solidFill>
            <a:srgbClr val="55AB2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grpSp>
        <p:nvGrpSpPr>
          <p:cNvPr id="8194" name="Groupe 8">
            <a:extLst>
              <a:ext uri="{FF2B5EF4-FFF2-40B4-BE49-F238E27FC236}">
                <a16:creationId xmlns:a16="http://schemas.microsoft.com/office/drawing/2014/main" id="{B460D657-A438-CA49-ABA1-37C574425F3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8220" name="Image 6">
              <a:extLst>
                <a:ext uri="{FF2B5EF4-FFF2-40B4-BE49-F238E27FC236}">
                  <a16:creationId xmlns:a16="http://schemas.microsoft.com/office/drawing/2014/main" id="{C149FBAD-3D4D-C54E-8CEA-4C9589F8E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1B730A-302B-0844-96F4-8CAF47C75CFD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1B8F44-15B7-6349-9216-515D5911E248}"/>
              </a:ext>
            </a:extLst>
          </p:cNvPr>
          <p:cNvSpPr/>
          <p:nvPr/>
        </p:nvSpPr>
        <p:spPr>
          <a:xfrm>
            <a:off x="19050" y="-49213"/>
            <a:ext cx="2534668" cy="595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in Fish…?</a:t>
            </a:r>
          </a:p>
        </p:txBody>
      </p:sp>
      <p:pic>
        <p:nvPicPr>
          <p:cNvPr id="8196" name="Image 10">
            <a:extLst>
              <a:ext uri="{FF2B5EF4-FFF2-40B4-BE49-F238E27FC236}">
                <a16:creationId xmlns:a16="http://schemas.microsoft.com/office/drawing/2014/main" id="{8C9DDBAC-D3B3-6B47-8E76-47BFB8375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3106738"/>
            <a:ext cx="14335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 11">
            <a:extLst>
              <a:ext uri="{FF2B5EF4-FFF2-40B4-BE49-F238E27FC236}">
                <a16:creationId xmlns:a16="http://schemas.microsoft.com/office/drawing/2014/main" id="{BCFB70A3-2E96-E943-8CE1-DB9B59129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4"/>
          <a:stretch>
            <a:fillRect/>
          </a:stretch>
        </p:blipFill>
        <p:spPr bwMode="auto">
          <a:xfrm>
            <a:off x="6149975" y="3106738"/>
            <a:ext cx="16367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ZoneTexte 12">
            <a:extLst>
              <a:ext uri="{FF2B5EF4-FFF2-40B4-BE49-F238E27FC236}">
                <a16:creationId xmlns:a16="http://schemas.microsoft.com/office/drawing/2014/main" id="{2CC62CB0-EAFB-B041-89A6-B597EC862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89238"/>
            <a:ext cx="2100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BE" altLang="fr-FR"/>
              <a:t>Embryo/Larval stage</a:t>
            </a:r>
          </a:p>
        </p:txBody>
      </p:sp>
      <p:sp>
        <p:nvSpPr>
          <p:cNvPr id="8199" name="ZoneTexte 13">
            <a:extLst>
              <a:ext uri="{FF2B5EF4-FFF2-40B4-BE49-F238E27FC236}">
                <a16:creationId xmlns:a16="http://schemas.microsoft.com/office/drawing/2014/main" id="{0BD8A92E-647E-7845-87E6-71592EBB0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3" y="2784475"/>
            <a:ext cx="1239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BE" altLang="fr-FR"/>
              <a:t>Adult stage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30EFDABE-30ED-CA44-88CB-41CE8974D84E}"/>
              </a:ext>
            </a:extLst>
          </p:cNvPr>
          <p:cNvGrpSpPr>
            <a:grpSpLocks/>
          </p:cNvGrpSpPr>
          <p:nvPr/>
        </p:nvGrpSpPr>
        <p:grpSpPr bwMode="auto">
          <a:xfrm>
            <a:off x="1152525" y="655638"/>
            <a:ext cx="6792913" cy="2025650"/>
            <a:chOff x="1153318" y="655778"/>
            <a:chExt cx="6792014" cy="2025341"/>
          </a:xfrm>
        </p:grpSpPr>
        <p:grpSp>
          <p:nvGrpSpPr>
            <p:cNvPr id="8213" name="Groupe 6">
              <a:extLst>
                <a:ext uri="{FF2B5EF4-FFF2-40B4-BE49-F238E27FC236}">
                  <a16:creationId xmlns:a16="http://schemas.microsoft.com/office/drawing/2014/main" id="{703FDF41-C2D4-8742-AC8F-FC4D6E6A1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318" y="655778"/>
              <a:ext cx="1819275" cy="2025341"/>
              <a:chOff x="1153318" y="655778"/>
              <a:chExt cx="1819275" cy="2025341"/>
            </a:xfrm>
          </p:grpSpPr>
          <p:sp>
            <p:nvSpPr>
              <p:cNvPr id="8217" name="ZoneTexte 17">
                <a:extLst>
                  <a:ext uri="{FF2B5EF4-FFF2-40B4-BE49-F238E27FC236}">
                    <a16:creationId xmlns:a16="http://schemas.microsoft.com/office/drawing/2014/main" id="{E7224629-798E-2447-BB1C-E3393E9A4E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3318" y="655778"/>
                <a:ext cx="18192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fr-BE" altLang="fr-FR"/>
                  <a:t>Handling stressor</a:t>
                </a:r>
              </a:p>
            </p:txBody>
          </p:sp>
          <p:pic>
            <p:nvPicPr>
              <p:cNvPr id="8218" name="Image 1">
                <a:extLst>
                  <a:ext uri="{FF2B5EF4-FFF2-40B4-BE49-F238E27FC236}">
                    <a16:creationId xmlns:a16="http://schemas.microsoft.com/office/drawing/2014/main" id="{D56C8B50-0526-724D-B9CF-4E38088C2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2250" y="962165"/>
                <a:ext cx="1124744" cy="843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Éclair 22">
                <a:extLst>
                  <a:ext uri="{FF2B5EF4-FFF2-40B4-BE49-F238E27FC236}">
                    <a16:creationId xmlns:a16="http://schemas.microsoft.com/office/drawing/2014/main" id="{723F40E3-A397-8845-8FDA-6F9EAF790AC9}"/>
                  </a:ext>
                </a:extLst>
              </p:cNvPr>
              <p:cNvSpPr/>
              <p:nvPr/>
            </p:nvSpPr>
            <p:spPr>
              <a:xfrm rot="20073400" flipH="1">
                <a:off x="1692997" y="1852570"/>
                <a:ext cx="798407" cy="828549"/>
              </a:xfrm>
              <a:prstGeom prst="lightningBol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/>
              </a:p>
            </p:txBody>
          </p:sp>
        </p:grpSp>
        <p:grpSp>
          <p:nvGrpSpPr>
            <p:cNvPr id="8214" name="Groupe 11">
              <a:extLst>
                <a:ext uri="{FF2B5EF4-FFF2-40B4-BE49-F238E27FC236}">
                  <a16:creationId xmlns:a16="http://schemas.microsoft.com/office/drawing/2014/main" id="{629B50FB-D46F-374D-8957-1C87BCD93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254" y="1199278"/>
              <a:ext cx="1842078" cy="628567"/>
              <a:chOff x="6103254" y="1199278"/>
              <a:chExt cx="1842078" cy="628567"/>
            </a:xfrm>
          </p:grpSpPr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DCF1DEA-776C-464E-9441-C0E9FE680640}"/>
                  </a:ext>
                </a:extLst>
              </p:cNvPr>
              <p:cNvSpPr txBox="1"/>
              <p:nvPr/>
            </p:nvSpPr>
            <p:spPr>
              <a:xfrm>
                <a:off x="6102488" y="1198620"/>
                <a:ext cx="1730146" cy="3698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BE" dirty="0"/>
                  <a:t>Stress </a:t>
                </a:r>
                <a:r>
                  <a:rPr lang="fr-BE" dirty="0" err="1"/>
                  <a:t>sensitivity</a:t>
                </a:r>
                <a:endParaRPr lang="fr-BE" dirty="0"/>
              </a:p>
            </p:txBody>
          </p:sp>
          <p:sp>
            <p:nvSpPr>
              <p:cNvPr id="8216" name="ZoneTexte 5">
                <a:extLst>
                  <a:ext uri="{FF2B5EF4-FFF2-40B4-BE49-F238E27FC236}">
                    <a16:creationId xmlns:a16="http://schemas.microsoft.com/office/drawing/2014/main" id="{2B45EAD7-C286-A14F-9425-ED98DE0BE3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7494" y="1550846"/>
                <a:ext cx="14678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fr-BE" altLang="fr-FR" sz="1200" i="1"/>
                  <a:t>Auperin et al. (2008)</a:t>
                </a:r>
              </a:p>
            </p:txBody>
          </p:sp>
        </p:grp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8165072-2F90-B344-BBB4-ACA1B3927FE4}"/>
              </a:ext>
            </a:extLst>
          </p:cNvPr>
          <p:cNvGrpSpPr>
            <a:grpSpLocks/>
          </p:cNvGrpSpPr>
          <p:nvPr/>
        </p:nvGrpSpPr>
        <p:grpSpPr bwMode="auto">
          <a:xfrm>
            <a:off x="-180975" y="4114800"/>
            <a:ext cx="8883650" cy="2052638"/>
            <a:chOff x="-180975" y="4115557"/>
            <a:chExt cx="8882930" cy="2052293"/>
          </a:xfrm>
        </p:grpSpPr>
        <p:grpSp>
          <p:nvGrpSpPr>
            <p:cNvPr id="8203" name="Groupe 8">
              <a:extLst>
                <a:ext uri="{FF2B5EF4-FFF2-40B4-BE49-F238E27FC236}">
                  <a16:creationId xmlns:a16="http://schemas.microsoft.com/office/drawing/2014/main" id="{AEAFE95E-C66B-5A44-A3F2-40F38224C1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80975" y="4115557"/>
              <a:ext cx="4351732" cy="2045458"/>
              <a:chOff x="-180975" y="4115557"/>
              <a:chExt cx="4351732" cy="2045458"/>
            </a:xfrm>
          </p:grpSpPr>
          <p:sp>
            <p:nvSpPr>
              <p:cNvPr id="19" name="Éclair 18">
                <a:extLst>
                  <a:ext uri="{FF2B5EF4-FFF2-40B4-BE49-F238E27FC236}">
                    <a16:creationId xmlns:a16="http://schemas.microsoft.com/office/drawing/2014/main" id="{723F40E3-A397-8845-8FDA-6F9EAF790AC9}"/>
                  </a:ext>
                </a:extLst>
              </p:cNvPr>
              <p:cNvSpPr/>
              <p:nvPr/>
            </p:nvSpPr>
            <p:spPr>
              <a:xfrm rot="5400000" flipH="1">
                <a:off x="2564418" y="4100442"/>
                <a:ext cx="798379" cy="828608"/>
              </a:xfrm>
              <a:prstGeom prst="lightningBol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/>
              </a:p>
            </p:txBody>
          </p:sp>
          <p:sp>
            <p:nvSpPr>
              <p:cNvPr id="22" name="Éclair 21">
                <a:extLst>
                  <a:ext uri="{FF2B5EF4-FFF2-40B4-BE49-F238E27FC236}">
                    <a16:creationId xmlns:a16="http://schemas.microsoft.com/office/drawing/2014/main" id="{09A02DF8-86B0-624B-B955-9F0D1507AF55}"/>
                  </a:ext>
                </a:extLst>
              </p:cNvPr>
              <p:cNvSpPr/>
              <p:nvPr/>
            </p:nvSpPr>
            <p:spPr>
              <a:xfrm rot="21412566" flipV="1">
                <a:off x="493658" y="4163174"/>
                <a:ext cx="895277" cy="703145"/>
              </a:xfrm>
              <a:prstGeom prst="lightningBol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/>
              </a:p>
            </p:txBody>
          </p:sp>
          <p:pic>
            <p:nvPicPr>
              <p:cNvPr id="8209" name="Image 2">
                <a:extLst>
                  <a:ext uri="{FF2B5EF4-FFF2-40B4-BE49-F238E27FC236}">
                    <a16:creationId xmlns:a16="http://schemas.microsoft.com/office/drawing/2014/main" id="{0E4ADF3F-FA5F-E544-846A-CC340C9AF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824" y="5251356"/>
                <a:ext cx="913679" cy="909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0" name="Image 3">
                <a:extLst>
                  <a:ext uri="{FF2B5EF4-FFF2-40B4-BE49-F238E27FC236}">
                    <a16:creationId xmlns:a16="http://schemas.microsoft.com/office/drawing/2014/main" id="{444056BC-5C04-0E49-92ED-B18F67D2D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7764" y="5251356"/>
                <a:ext cx="1364489" cy="909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1" name="ZoneTexte 17">
                <a:extLst>
                  <a:ext uri="{FF2B5EF4-FFF2-40B4-BE49-F238E27FC236}">
                    <a16:creationId xmlns:a16="http://schemas.microsoft.com/office/drawing/2014/main" id="{6F13EC2E-DD4D-E447-B046-0FA5621B28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80975" y="4863823"/>
                <a:ext cx="18192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fr-BE" altLang="fr-FR"/>
                  <a:t>Temperature</a:t>
                </a:r>
              </a:p>
            </p:txBody>
          </p:sp>
          <p:sp>
            <p:nvSpPr>
              <p:cNvPr id="8212" name="ZoneTexte 17">
                <a:extLst>
                  <a:ext uri="{FF2B5EF4-FFF2-40B4-BE49-F238E27FC236}">
                    <a16:creationId xmlns:a16="http://schemas.microsoft.com/office/drawing/2014/main" id="{F1249DA4-2750-D04E-AC1D-68075FF5C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1482" y="4863823"/>
                <a:ext cx="18192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fr-BE" altLang="fr-FR"/>
                  <a:t>Pollution</a:t>
                </a:r>
              </a:p>
            </p:txBody>
          </p:sp>
        </p:grpSp>
        <p:grpSp>
          <p:nvGrpSpPr>
            <p:cNvPr id="8204" name="Groupe 10">
              <a:extLst>
                <a:ext uri="{FF2B5EF4-FFF2-40B4-BE49-F238E27FC236}">
                  <a16:creationId xmlns:a16="http://schemas.microsoft.com/office/drawing/2014/main" id="{C7654393-C2CD-0247-834E-6746CBB5FC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2610" y="4771085"/>
              <a:ext cx="3149345" cy="1396765"/>
              <a:chOff x="5552610" y="4771085"/>
              <a:chExt cx="3149345" cy="1396765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CA888E4-6C14-E34A-96B8-125964DFECF4}"/>
                  </a:ext>
                </a:extLst>
              </p:cNvPr>
              <p:cNvSpPr txBox="1"/>
              <p:nvPr/>
            </p:nvSpPr>
            <p:spPr>
              <a:xfrm>
                <a:off x="5552610" y="4771085"/>
                <a:ext cx="2921589" cy="9231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BE" dirty="0"/>
                  <a:t>Fish </a:t>
                </a:r>
                <a:r>
                  <a:rPr lang="fr-BE" dirty="0" err="1"/>
                  <a:t>activity</a:t>
                </a:r>
                <a:r>
                  <a:rPr lang="fr-BE" dirty="0"/>
                  <a:t> </a:t>
                </a:r>
              </a:p>
              <a:p>
                <a:pPr>
                  <a:defRPr/>
                </a:pPr>
                <a:r>
                  <a:rPr lang="fr-BE" dirty="0" err="1"/>
                  <a:t>Responses</a:t>
                </a:r>
                <a:r>
                  <a:rPr lang="fr-BE" dirty="0"/>
                  <a:t> to </a:t>
                </a:r>
                <a:r>
                  <a:rPr lang="fr-BE" dirty="0" err="1"/>
                  <a:t>metal</a:t>
                </a:r>
                <a:r>
                  <a:rPr lang="fr-BE" dirty="0"/>
                  <a:t> </a:t>
                </a:r>
                <a:r>
                  <a:rPr lang="fr-BE" dirty="0" err="1"/>
                  <a:t>exposure</a:t>
                </a:r>
                <a:endParaRPr lang="fr-BE" dirty="0"/>
              </a:p>
              <a:p>
                <a:pPr>
                  <a:defRPr/>
                </a:pPr>
                <a:r>
                  <a:rPr lang="fr-BE" dirty="0"/>
                  <a:t>Immune </a:t>
                </a:r>
                <a:r>
                  <a:rPr lang="fr-BE" dirty="0" err="1"/>
                  <a:t>functions</a:t>
                </a:r>
                <a:r>
                  <a:rPr lang="fr-BE" dirty="0"/>
                  <a:t> </a:t>
                </a:r>
              </a:p>
            </p:txBody>
          </p:sp>
          <p:sp>
            <p:nvSpPr>
              <p:cNvPr id="8206" name="ZoneTexte 28">
                <a:extLst>
                  <a:ext uri="{FF2B5EF4-FFF2-40B4-BE49-F238E27FC236}">
                    <a16:creationId xmlns:a16="http://schemas.microsoft.com/office/drawing/2014/main" id="{B8C316BD-CF0D-DA41-8EB5-DFD5228CE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4188" y="5706185"/>
                <a:ext cx="21477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fr-BE" altLang="fr-FR" sz="1200" i="1"/>
                  <a:t>Cornet et al. (unpublished data)</a:t>
                </a:r>
              </a:p>
              <a:p>
                <a:r>
                  <a:rPr lang="fr-BE" altLang="fr-FR" sz="1200" i="1"/>
                  <a:t>Milston et al. (2003)</a:t>
                </a:r>
              </a:p>
            </p:txBody>
          </p:sp>
        </p:grp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38B537A3-C758-6646-8DA6-821664B5D1CE}"/>
              </a:ext>
            </a:extLst>
          </p:cNvPr>
          <p:cNvSpPr txBox="1"/>
          <p:nvPr/>
        </p:nvSpPr>
        <p:spPr>
          <a:xfrm>
            <a:off x="8702675" y="652938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232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e 19">
            <a:extLst>
              <a:ext uri="{FF2B5EF4-FFF2-40B4-BE49-F238E27FC236}">
                <a16:creationId xmlns:a16="http://schemas.microsoft.com/office/drawing/2014/main" id="{FD0A23A1-BA94-6649-80B1-9F5460FBE6A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11269" name="Image 20">
              <a:extLst>
                <a:ext uri="{FF2B5EF4-FFF2-40B4-BE49-F238E27FC236}">
                  <a16:creationId xmlns:a16="http://schemas.microsoft.com/office/drawing/2014/main" id="{62C3F351-8F52-984B-93E4-3CEEE23AB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B1F4C9E6-D2CF-ED4C-99C3-C16EF097C4E9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sp>
        <p:nvSpPr>
          <p:cNvPr id="11268" name="Rectangle 356">
            <a:extLst>
              <a:ext uri="{FF2B5EF4-FFF2-40B4-BE49-F238E27FC236}">
                <a16:creationId xmlns:a16="http://schemas.microsoft.com/office/drawing/2014/main" id="{AFA4C1BA-8668-7647-8712-9C794B271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430" y="2160588"/>
            <a:ext cx="6893337" cy="261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fr-FR" altLang="fr-FR" sz="2800" b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What</a:t>
            </a:r>
            <a:r>
              <a:rPr lang="fr-FR" altLang="fr-FR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altLang="fr-FR" sz="2800" b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effects</a:t>
            </a:r>
            <a:r>
              <a:rPr lang="fr-FR" altLang="fr-FR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altLang="fr-FR" sz="2800" b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early</a:t>
            </a:r>
            <a:r>
              <a:rPr lang="fr-FR" altLang="fr-FR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-life infection histories have on </a:t>
            </a:r>
            <a:r>
              <a:rPr lang="fr-FR" altLang="fr-FR" sz="2800" b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Health</a:t>
            </a:r>
            <a:r>
              <a:rPr lang="fr-FR" altLang="fr-FR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altLang="fr-FR" sz="2800" b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trajectories</a:t>
            </a:r>
            <a:r>
              <a:rPr lang="fr-FR" altLang="fr-FR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and immune </a:t>
            </a:r>
            <a:r>
              <a:rPr lang="fr-FR" altLang="fr-FR" sz="2800" b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capabilities</a:t>
            </a:r>
            <a:r>
              <a:rPr lang="fr-FR" altLang="fr-FR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in </a:t>
            </a:r>
            <a:r>
              <a:rPr lang="fr-FR" altLang="fr-FR" sz="2800" b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fully-developed</a:t>
            </a:r>
            <a:r>
              <a:rPr lang="fr-FR" altLang="fr-FR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altLang="fr-FR" sz="2800" b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adult</a:t>
            </a:r>
            <a:r>
              <a:rPr lang="fr-FR" altLang="fr-FR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altLang="fr-FR" sz="2800" b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zebrafish</a:t>
            </a:r>
            <a:r>
              <a:rPr lang="fr-FR" altLang="fr-FR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25C0B8-7F3F-FF48-83EF-FA2DE97C5B25}"/>
              </a:ext>
            </a:extLst>
          </p:cNvPr>
          <p:cNvSpPr txBox="1"/>
          <p:nvPr/>
        </p:nvSpPr>
        <p:spPr>
          <a:xfrm>
            <a:off x="8702675" y="652938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B26A9D-80E4-C34D-B058-BAD707C01CE8}"/>
              </a:ext>
            </a:extLst>
          </p:cNvPr>
          <p:cNvSpPr/>
          <p:nvPr/>
        </p:nvSpPr>
        <p:spPr>
          <a:xfrm>
            <a:off x="19050" y="-49213"/>
            <a:ext cx="5463355" cy="595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comes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the question…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1BD5DC-A211-7840-8D53-530C3C726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3" r="19546"/>
          <a:stretch/>
        </p:blipFill>
        <p:spPr>
          <a:xfrm>
            <a:off x="242887" y="2160588"/>
            <a:ext cx="2007776" cy="27861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F1142F-8D77-D14D-A15A-C1D4C2FCC6EF}"/>
              </a:ext>
            </a:extLst>
          </p:cNvPr>
          <p:cNvSpPr/>
          <p:nvPr/>
        </p:nvSpPr>
        <p:spPr>
          <a:xfrm>
            <a:off x="5106988" y="993782"/>
            <a:ext cx="1425575" cy="839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8200C2-23F4-B447-A1B8-0AB7179493B6}"/>
              </a:ext>
            </a:extLst>
          </p:cNvPr>
          <p:cNvSpPr txBox="1"/>
          <p:nvPr/>
        </p:nvSpPr>
        <p:spPr>
          <a:xfrm>
            <a:off x="488950" y="960445"/>
            <a:ext cx="1736725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BE" dirty="0" err="1">
                <a:solidFill>
                  <a:schemeClr val="tx2"/>
                </a:solidFill>
              </a:rPr>
              <a:t>Innate</a:t>
            </a:r>
            <a:r>
              <a:rPr lang="fr-BE" dirty="0">
                <a:solidFill>
                  <a:schemeClr val="tx2"/>
                </a:solidFill>
              </a:rPr>
              <a:t> </a:t>
            </a:r>
            <a:r>
              <a:rPr lang="fr-BE" dirty="0" err="1">
                <a:solidFill>
                  <a:schemeClr val="tx2"/>
                </a:solidFill>
              </a:rPr>
              <a:t>immunity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8BF44D-EED5-1C43-9783-D95F8A682882}"/>
              </a:ext>
            </a:extLst>
          </p:cNvPr>
          <p:cNvSpPr txBox="1"/>
          <p:nvPr/>
        </p:nvSpPr>
        <p:spPr>
          <a:xfrm>
            <a:off x="6999288" y="960445"/>
            <a:ext cx="2006600" cy="369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Adaptive </a:t>
            </a:r>
            <a:r>
              <a:rPr lang="fr-B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immunity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244" name="Groupe 5">
            <a:extLst>
              <a:ext uri="{FF2B5EF4-FFF2-40B4-BE49-F238E27FC236}">
                <a16:creationId xmlns:a16="http://schemas.microsoft.com/office/drawing/2014/main" id="{C4544852-1876-6E45-B10A-1D69470CB4FE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3451232"/>
            <a:ext cx="477837" cy="541338"/>
            <a:chOff x="8077200" y="1903413"/>
            <a:chExt cx="477838" cy="541337"/>
          </a:xfrm>
        </p:grpSpPr>
        <p:grpSp>
          <p:nvGrpSpPr>
            <p:cNvPr id="10544" name="Group 200">
              <a:extLst>
                <a:ext uri="{FF2B5EF4-FFF2-40B4-BE49-F238E27FC236}">
                  <a16:creationId xmlns:a16="http://schemas.microsoft.com/office/drawing/2014/main" id="{2AE870F1-A05D-024F-8683-6CB98A4A92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1903413"/>
              <a:ext cx="477838" cy="541337"/>
              <a:chOff x="4017" y="792"/>
              <a:chExt cx="683" cy="773"/>
            </a:xfrm>
          </p:grpSpPr>
          <p:sp>
            <p:nvSpPr>
              <p:cNvPr id="10546" name="Freeform 201">
                <a:extLst>
                  <a:ext uri="{FF2B5EF4-FFF2-40B4-BE49-F238E27FC236}">
                    <a16:creationId xmlns:a16="http://schemas.microsoft.com/office/drawing/2014/main" id="{E29F723E-8CF1-4A41-8EBC-2825F6DB6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792"/>
                <a:ext cx="683" cy="773"/>
              </a:xfrm>
              <a:custGeom>
                <a:avLst/>
                <a:gdLst>
                  <a:gd name="T0" fmla="*/ 30675 w 273"/>
                  <a:gd name="T1" fmla="*/ 1064887 h 290"/>
                  <a:gd name="T2" fmla="*/ 514209 w 273"/>
                  <a:gd name="T3" fmla="*/ 1961834 h 290"/>
                  <a:gd name="T4" fmla="*/ 974764 w 273"/>
                  <a:gd name="T5" fmla="*/ 1534357 h 290"/>
                  <a:gd name="T6" fmla="*/ 1040422 w 273"/>
                  <a:gd name="T7" fmla="*/ 910277 h 290"/>
                  <a:gd name="T8" fmla="*/ 682967 w 273"/>
                  <a:gd name="T9" fmla="*/ 122326 h 290"/>
                  <a:gd name="T10" fmla="*/ 30675 w 273"/>
                  <a:gd name="T11" fmla="*/ 1064887 h 2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3" h="290">
                    <a:moveTo>
                      <a:pt x="8" y="157"/>
                    </a:moveTo>
                    <a:cubicBezTo>
                      <a:pt x="9" y="226"/>
                      <a:pt x="73" y="290"/>
                      <a:pt x="134" y="289"/>
                    </a:cubicBezTo>
                    <a:cubicBezTo>
                      <a:pt x="195" y="287"/>
                      <a:pt x="241" y="254"/>
                      <a:pt x="254" y="226"/>
                    </a:cubicBezTo>
                    <a:cubicBezTo>
                      <a:pt x="268" y="198"/>
                      <a:pt x="273" y="157"/>
                      <a:pt x="271" y="134"/>
                    </a:cubicBezTo>
                    <a:cubicBezTo>
                      <a:pt x="264" y="72"/>
                      <a:pt x="236" y="36"/>
                      <a:pt x="178" y="18"/>
                    </a:cubicBezTo>
                    <a:cubicBezTo>
                      <a:pt x="121" y="0"/>
                      <a:pt x="0" y="7"/>
                      <a:pt x="8" y="157"/>
                    </a:cubicBezTo>
                    <a:close/>
                  </a:path>
                </a:pathLst>
              </a:custGeom>
              <a:solidFill>
                <a:srgbClr val="B0D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7" name="Freeform 202">
                <a:extLst>
                  <a:ext uri="{FF2B5EF4-FFF2-40B4-BE49-F238E27FC236}">
                    <a16:creationId xmlns:a16="http://schemas.microsoft.com/office/drawing/2014/main" id="{F52093EF-EF53-C34C-92C0-6ACE5F460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" y="949"/>
                <a:ext cx="285" cy="531"/>
              </a:xfrm>
              <a:custGeom>
                <a:avLst/>
                <a:gdLst>
                  <a:gd name="T0" fmla="*/ 225908 w 114"/>
                  <a:gd name="T1" fmla="*/ 0 h 199"/>
                  <a:gd name="T2" fmla="*/ 313283 w 114"/>
                  <a:gd name="T3" fmla="*/ 337113 h 199"/>
                  <a:gd name="T4" fmla="*/ 366220 w 114"/>
                  <a:gd name="T5" fmla="*/ 629825 h 199"/>
                  <a:gd name="T6" fmla="*/ 393875 w 114"/>
                  <a:gd name="T7" fmla="*/ 1076772 h 199"/>
                  <a:gd name="T8" fmla="*/ 122083 w 114"/>
                  <a:gd name="T9" fmla="*/ 1344577 h 199"/>
                  <a:gd name="T10" fmla="*/ 0 w 114"/>
                  <a:gd name="T11" fmla="*/ 1151035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" h="199">
                    <a:moveTo>
                      <a:pt x="59" y="0"/>
                    </a:moveTo>
                    <a:cubicBezTo>
                      <a:pt x="70" y="16"/>
                      <a:pt x="79" y="30"/>
                      <a:pt x="82" y="49"/>
                    </a:cubicBezTo>
                    <a:cubicBezTo>
                      <a:pt x="85" y="66"/>
                      <a:pt x="89" y="77"/>
                      <a:pt x="96" y="92"/>
                    </a:cubicBezTo>
                    <a:cubicBezTo>
                      <a:pt x="106" y="113"/>
                      <a:pt x="114" y="134"/>
                      <a:pt x="103" y="157"/>
                    </a:cubicBezTo>
                    <a:cubicBezTo>
                      <a:pt x="94" y="175"/>
                      <a:pt x="51" y="194"/>
                      <a:pt x="32" y="196"/>
                    </a:cubicBezTo>
                    <a:cubicBezTo>
                      <a:pt x="10" y="199"/>
                      <a:pt x="20" y="178"/>
                      <a:pt x="0" y="168"/>
                    </a:cubicBezTo>
                  </a:path>
                </a:pathLst>
              </a:custGeom>
              <a:solidFill>
                <a:srgbClr val="6BB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8" name="Freeform 203">
                <a:extLst>
                  <a:ext uri="{FF2B5EF4-FFF2-40B4-BE49-F238E27FC236}">
                    <a16:creationId xmlns:a16="http://schemas.microsoft.com/office/drawing/2014/main" id="{68C8E667-9D61-A145-ACD9-EF433DE5C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811"/>
                <a:ext cx="525" cy="704"/>
              </a:xfrm>
              <a:custGeom>
                <a:avLst/>
                <a:gdLst>
                  <a:gd name="T0" fmla="*/ 76488 w 210"/>
                  <a:gd name="T1" fmla="*/ 1051157 h 264"/>
                  <a:gd name="T2" fmla="*/ 686845 w 210"/>
                  <a:gd name="T3" fmla="*/ 150643 h 264"/>
                  <a:gd name="T4" fmla="*/ 801563 w 210"/>
                  <a:gd name="T5" fmla="*/ 253099 h 264"/>
                  <a:gd name="T6" fmla="*/ 645833 w 210"/>
                  <a:gd name="T7" fmla="*/ 115051 h 264"/>
                  <a:gd name="T8" fmla="*/ 30595 w 210"/>
                  <a:gd name="T9" fmla="*/ 1015560 h 264"/>
                  <a:gd name="T10" fmla="*/ 313283 w 210"/>
                  <a:gd name="T11" fmla="*/ 1799816 h 264"/>
                  <a:gd name="T12" fmla="*/ 76488 w 210"/>
                  <a:gd name="T13" fmla="*/ 1051157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0" h="264">
                    <a:moveTo>
                      <a:pt x="20" y="154"/>
                    </a:moveTo>
                    <a:cubicBezTo>
                      <a:pt x="12" y="11"/>
                      <a:pt x="125" y="5"/>
                      <a:pt x="180" y="22"/>
                    </a:cubicBezTo>
                    <a:cubicBezTo>
                      <a:pt x="189" y="25"/>
                      <a:pt x="203" y="33"/>
                      <a:pt x="210" y="37"/>
                    </a:cubicBezTo>
                    <a:cubicBezTo>
                      <a:pt x="199" y="29"/>
                      <a:pt x="185" y="22"/>
                      <a:pt x="169" y="17"/>
                    </a:cubicBezTo>
                    <a:cubicBezTo>
                      <a:pt x="114" y="0"/>
                      <a:pt x="0" y="7"/>
                      <a:pt x="8" y="149"/>
                    </a:cubicBezTo>
                    <a:cubicBezTo>
                      <a:pt x="8" y="198"/>
                      <a:pt x="41" y="244"/>
                      <a:pt x="82" y="264"/>
                    </a:cubicBezTo>
                    <a:cubicBezTo>
                      <a:pt x="49" y="241"/>
                      <a:pt x="21" y="195"/>
                      <a:pt x="20" y="154"/>
                    </a:cubicBezTo>
                    <a:close/>
                  </a:path>
                </a:pathLst>
              </a:custGeom>
              <a:solidFill>
                <a:srgbClr val="E1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9" name="Freeform 204">
                <a:extLst>
                  <a:ext uri="{FF2B5EF4-FFF2-40B4-BE49-F238E27FC236}">
                    <a16:creationId xmlns:a16="http://schemas.microsoft.com/office/drawing/2014/main" id="{0D3C19B9-2659-624F-AC9A-BAA8F9DF8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859"/>
                <a:ext cx="440" cy="688"/>
              </a:xfrm>
              <a:custGeom>
                <a:avLst/>
                <a:gdLst>
                  <a:gd name="T0" fmla="*/ 664063 w 176"/>
                  <a:gd name="T1" fmla="*/ 749056 h 258"/>
                  <a:gd name="T2" fmla="*/ 332813 w 176"/>
                  <a:gd name="T3" fmla="*/ 7531 h 258"/>
                  <a:gd name="T4" fmla="*/ 317395 w 176"/>
                  <a:gd name="T5" fmla="*/ 0 h 258"/>
                  <a:gd name="T6" fmla="*/ 554220 w 176"/>
                  <a:gd name="T7" fmla="*/ 702941 h 258"/>
                  <a:gd name="T8" fmla="*/ 534188 w 176"/>
                  <a:gd name="T9" fmla="*/ 1301411 h 258"/>
                  <a:gd name="T10" fmla="*/ 419925 w 176"/>
                  <a:gd name="T11" fmla="*/ 1534429 h 258"/>
                  <a:gd name="T12" fmla="*/ 88675 w 176"/>
                  <a:gd name="T13" fmla="*/ 1705963 h 258"/>
                  <a:gd name="T14" fmla="*/ 0 w 176"/>
                  <a:gd name="T15" fmla="*/ 1690432 h 258"/>
                  <a:gd name="T16" fmla="*/ 164845 w 176"/>
                  <a:gd name="T17" fmla="*/ 1759517 h 258"/>
                  <a:gd name="T18" fmla="*/ 603050 w 176"/>
                  <a:gd name="T19" fmla="*/ 1342429 h 258"/>
                  <a:gd name="T20" fmla="*/ 664063 w 176"/>
                  <a:gd name="T21" fmla="*/ 749056 h 2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258">
                    <a:moveTo>
                      <a:pt x="174" y="110"/>
                    </a:moveTo>
                    <a:cubicBezTo>
                      <a:pt x="167" y="52"/>
                      <a:pt x="141" y="18"/>
                      <a:pt x="87" y="1"/>
                    </a:cubicBezTo>
                    <a:cubicBezTo>
                      <a:pt x="85" y="1"/>
                      <a:pt x="84" y="0"/>
                      <a:pt x="83" y="0"/>
                    </a:cubicBezTo>
                    <a:cubicBezTo>
                      <a:pt x="126" y="18"/>
                      <a:pt x="139" y="52"/>
                      <a:pt x="145" y="103"/>
                    </a:cubicBezTo>
                    <a:cubicBezTo>
                      <a:pt x="147" y="125"/>
                      <a:pt x="152" y="165"/>
                      <a:pt x="140" y="191"/>
                    </a:cubicBezTo>
                    <a:cubicBezTo>
                      <a:pt x="134" y="202"/>
                      <a:pt x="125" y="214"/>
                      <a:pt x="110" y="225"/>
                    </a:cubicBezTo>
                    <a:cubicBezTo>
                      <a:pt x="89" y="240"/>
                      <a:pt x="56" y="250"/>
                      <a:pt x="23" y="250"/>
                    </a:cubicBezTo>
                    <a:cubicBezTo>
                      <a:pt x="15" y="251"/>
                      <a:pt x="8" y="250"/>
                      <a:pt x="0" y="248"/>
                    </a:cubicBezTo>
                    <a:cubicBezTo>
                      <a:pt x="14" y="255"/>
                      <a:pt x="29" y="258"/>
                      <a:pt x="43" y="258"/>
                    </a:cubicBezTo>
                    <a:cubicBezTo>
                      <a:pt x="101" y="256"/>
                      <a:pt x="145" y="223"/>
                      <a:pt x="158" y="197"/>
                    </a:cubicBezTo>
                    <a:cubicBezTo>
                      <a:pt x="171" y="170"/>
                      <a:pt x="176" y="132"/>
                      <a:pt x="174" y="110"/>
                    </a:cubicBezTo>
                    <a:close/>
                  </a:path>
                </a:pathLst>
              </a:custGeom>
              <a:solidFill>
                <a:srgbClr val="6BB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0" name="Freeform 205">
                <a:extLst>
                  <a:ext uri="{FF2B5EF4-FFF2-40B4-BE49-F238E27FC236}">
                    <a16:creationId xmlns:a16="http://schemas.microsoft.com/office/drawing/2014/main" id="{09EB43B4-55A0-E141-81D1-EC088FD14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875"/>
                <a:ext cx="580" cy="674"/>
              </a:xfrm>
              <a:custGeom>
                <a:avLst/>
                <a:gdLst>
                  <a:gd name="T0" fmla="*/ 408988 w 232"/>
                  <a:gd name="T1" fmla="*/ 33292 h 253"/>
                  <a:gd name="T2" fmla="*/ 30595 w 232"/>
                  <a:gd name="T3" fmla="*/ 837177 h 253"/>
                  <a:gd name="T4" fmla="*/ 564770 w 232"/>
                  <a:gd name="T5" fmla="*/ 1527423 h 253"/>
                  <a:gd name="T6" fmla="*/ 709970 w 232"/>
                  <a:gd name="T7" fmla="*/ 715340 h 253"/>
                  <a:gd name="T8" fmla="*/ 408988 w 232"/>
                  <a:gd name="T9" fmla="*/ 33292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253">
                    <a:moveTo>
                      <a:pt x="107" y="5"/>
                    </a:moveTo>
                    <a:cubicBezTo>
                      <a:pt x="56" y="0"/>
                      <a:pt x="0" y="60"/>
                      <a:pt x="8" y="124"/>
                    </a:cubicBezTo>
                    <a:cubicBezTo>
                      <a:pt x="16" y="188"/>
                      <a:pt x="77" y="253"/>
                      <a:pt x="148" y="226"/>
                    </a:cubicBezTo>
                    <a:cubicBezTo>
                      <a:pt x="232" y="195"/>
                      <a:pt x="196" y="127"/>
                      <a:pt x="186" y="106"/>
                    </a:cubicBezTo>
                    <a:cubicBezTo>
                      <a:pt x="176" y="84"/>
                      <a:pt x="193" y="13"/>
                      <a:pt x="107" y="5"/>
                    </a:cubicBezTo>
                    <a:close/>
                  </a:path>
                </a:pathLst>
              </a:custGeom>
              <a:solidFill>
                <a:srgbClr val="BB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1" name="Freeform 206">
                <a:extLst>
                  <a:ext uri="{FF2B5EF4-FFF2-40B4-BE49-F238E27FC236}">
                    <a16:creationId xmlns:a16="http://schemas.microsoft.com/office/drawing/2014/main" id="{C75BF51B-CF37-B941-9E83-CBF29B4B5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928"/>
                <a:ext cx="385" cy="563"/>
              </a:xfrm>
              <a:custGeom>
                <a:avLst/>
                <a:gdLst>
                  <a:gd name="T0" fmla="*/ 424345 w 154"/>
                  <a:gd name="T1" fmla="*/ 608464 h 211"/>
                  <a:gd name="T2" fmla="*/ 225908 w 154"/>
                  <a:gd name="T3" fmla="*/ 0 h 211"/>
                  <a:gd name="T4" fmla="*/ 358908 w 154"/>
                  <a:gd name="T5" fmla="*/ 514222 h 211"/>
                  <a:gd name="T6" fmla="*/ 351095 w 154"/>
                  <a:gd name="T7" fmla="*/ 987046 h 211"/>
                  <a:gd name="T8" fmla="*/ 213675 w 154"/>
                  <a:gd name="T9" fmla="*/ 1310280 h 211"/>
                  <a:gd name="T10" fmla="*/ 0 w 154"/>
                  <a:gd name="T11" fmla="*/ 1323002 h 211"/>
                  <a:gd name="T12" fmla="*/ 290050 w 154"/>
                  <a:gd name="T13" fmla="*/ 1377090 h 211"/>
                  <a:gd name="T14" fmla="*/ 424345 w 154"/>
                  <a:gd name="T15" fmla="*/ 608464 h 2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4" h="211">
                    <a:moveTo>
                      <a:pt x="111" y="89"/>
                    </a:moveTo>
                    <a:cubicBezTo>
                      <a:pt x="103" y="71"/>
                      <a:pt x="114" y="16"/>
                      <a:pt x="59" y="0"/>
                    </a:cubicBezTo>
                    <a:cubicBezTo>
                      <a:pt x="97" y="16"/>
                      <a:pt x="89" y="54"/>
                      <a:pt x="94" y="75"/>
                    </a:cubicBezTo>
                    <a:cubicBezTo>
                      <a:pt x="97" y="88"/>
                      <a:pt x="98" y="119"/>
                      <a:pt x="92" y="144"/>
                    </a:cubicBezTo>
                    <a:cubicBezTo>
                      <a:pt x="89" y="162"/>
                      <a:pt x="88" y="179"/>
                      <a:pt x="56" y="191"/>
                    </a:cubicBezTo>
                    <a:cubicBezTo>
                      <a:pt x="36" y="199"/>
                      <a:pt x="17" y="199"/>
                      <a:pt x="0" y="193"/>
                    </a:cubicBezTo>
                    <a:cubicBezTo>
                      <a:pt x="22" y="206"/>
                      <a:pt x="48" y="211"/>
                      <a:pt x="76" y="201"/>
                    </a:cubicBezTo>
                    <a:cubicBezTo>
                      <a:pt x="154" y="172"/>
                      <a:pt x="120" y="109"/>
                      <a:pt x="111" y="89"/>
                    </a:cubicBezTo>
                    <a:close/>
                  </a:path>
                </a:pathLst>
              </a:custGeom>
              <a:solidFill>
                <a:srgbClr val="9E7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2" name="Freeform 207">
                <a:extLst>
                  <a:ext uri="{FF2B5EF4-FFF2-40B4-BE49-F238E27FC236}">
                    <a16:creationId xmlns:a16="http://schemas.microsoft.com/office/drawing/2014/main" id="{80D54204-3580-C046-8575-0FA4EC1A3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1003"/>
                <a:ext cx="195" cy="464"/>
              </a:xfrm>
              <a:custGeom>
                <a:avLst/>
                <a:gdLst>
                  <a:gd name="T0" fmla="*/ 0 w 78"/>
                  <a:gd name="T1" fmla="*/ 1178432 h 174"/>
                  <a:gd name="T2" fmla="*/ 134300 w 78"/>
                  <a:gd name="T3" fmla="*/ 417088 h 174"/>
                  <a:gd name="T4" fmla="*/ 76488 w 78"/>
                  <a:gd name="T5" fmla="*/ 0 h 174"/>
                  <a:gd name="T6" fmla="*/ 111845 w 78"/>
                  <a:gd name="T7" fmla="*/ 395891 h 174"/>
                  <a:gd name="T8" fmla="*/ 111845 w 78"/>
                  <a:gd name="T9" fmla="*/ 994211 h 174"/>
                  <a:gd name="T10" fmla="*/ 0 w 78"/>
                  <a:gd name="T11" fmla="*/ 1178432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8" h="174">
                    <a:moveTo>
                      <a:pt x="0" y="173"/>
                    </a:moveTo>
                    <a:cubicBezTo>
                      <a:pt x="78" y="144"/>
                      <a:pt x="44" y="81"/>
                      <a:pt x="35" y="61"/>
                    </a:cubicBezTo>
                    <a:cubicBezTo>
                      <a:pt x="30" y="49"/>
                      <a:pt x="32" y="22"/>
                      <a:pt x="20" y="0"/>
                    </a:cubicBezTo>
                    <a:cubicBezTo>
                      <a:pt x="26" y="11"/>
                      <a:pt x="30" y="39"/>
                      <a:pt x="29" y="58"/>
                    </a:cubicBezTo>
                    <a:cubicBezTo>
                      <a:pt x="27" y="76"/>
                      <a:pt x="52" y="117"/>
                      <a:pt x="29" y="146"/>
                    </a:cubicBezTo>
                    <a:cubicBezTo>
                      <a:pt x="5" y="174"/>
                      <a:pt x="0" y="173"/>
                      <a:pt x="0" y="173"/>
                    </a:cubicBezTo>
                    <a:close/>
                  </a:path>
                </a:pathLst>
              </a:custGeom>
              <a:solidFill>
                <a:srgbClr val="854F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3" name="Freeform 208">
                <a:extLst>
                  <a:ext uri="{FF2B5EF4-FFF2-40B4-BE49-F238E27FC236}">
                    <a16:creationId xmlns:a16="http://schemas.microsoft.com/office/drawing/2014/main" id="{C66E4585-6225-8D43-838C-C7146493B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891"/>
                <a:ext cx="301" cy="536"/>
              </a:xfrm>
              <a:custGeom>
                <a:avLst/>
                <a:gdLst>
                  <a:gd name="T0" fmla="*/ 125527 w 120"/>
                  <a:gd name="T1" fmla="*/ 879219 h 201"/>
                  <a:gd name="T2" fmla="*/ 412485 w 120"/>
                  <a:gd name="T3" fmla="*/ 33429 h 201"/>
                  <a:gd name="T4" fmla="*/ 396771 w 120"/>
                  <a:gd name="T5" fmla="*/ 27669 h 201"/>
                  <a:gd name="T6" fmla="*/ 31201 w 120"/>
                  <a:gd name="T7" fmla="*/ 805453 h 201"/>
                  <a:gd name="T8" fmla="*/ 219148 w 120"/>
                  <a:gd name="T9" fmla="*/ 1370432 h 201"/>
                  <a:gd name="T10" fmla="*/ 125527 w 120"/>
                  <a:gd name="T11" fmla="*/ 879219 h 2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201">
                    <a:moveTo>
                      <a:pt x="32" y="129"/>
                    </a:moveTo>
                    <a:cubicBezTo>
                      <a:pt x="25" y="69"/>
                      <a:pt x="57" y="1"/>
                      <a:pt x="105" y="5"/>
                    </a:cubicBezTo>
                    <a:cubicBezTo>
                      <a:pt x="112" y="6"/>
                      <a:pt x="120" y="6"/>
                      <a:pt x="101" y="4"/>
                    </a:cubicBezTo>
                    <a:cubicBezTo>
                      <a:pt x="53" y="0"/>
                      <a:pt x="0" y="58"/>
                      <a:pt x="8" y="118"/>
                    </a:cubicBezTo>
                    <a:cubicBezTo>
                      <a:pt x="12" y="149"/>
                      <a:pt x="30" y="182"/>
                      <a:pt x="56" y="201"/>
                    </a:cubicBezTo>
                    <a:cubicBezTo>
                      <a:pt x="42" y="180"/>
                      <a:pt x="37" y="163"/>
                      <a:pt x="32" y="129"/>
                    </a:cubicBezTo>
                    <a:close/>
                  </a:path>
                </a:pathLst>
              </a:custGeom>
              <a:solidFill>
                <a:srgbClr val="D8C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4" name="Freeform 209">
                <a:extLst>
                  <a:ext uri="{FF2B5EF4-FFF2-40B4-BE49-F238E27FC236}">
                    <a16:creationId xmlns:a16="http://schemas.microsoft.com/office/drawing/2014/main" id="{093ACC8C-91EE-A44F-BBB7-91CB03138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907"/>
                <a:ext cx="200" cy="416"/>
              </a:xfrm>
              <a:custGeom>
                <a:avLst/>
                <a:gdLst>
                  <a:gd name="T0" fmla="*/ 305208 w 80"/>
                  <a:gd name="T1" fmla="*/ 0 h 156"/>
                  <a:gd name="T2" fmla="*/ 27658 w 80"/>
                  <a:gd name="T3" fmla="*/ 764189 h 156"/>
                  <a:gd name="T4" fmla="*/ 84300 w 80"/>
                  <a:gd name="T5" fmla="*/ 1063288 h 156"/>
                  <a:gd name="T6" fmla="*/ 305208 w 80"/>
                  <a:gd name="T7" fmla="*/ 0 h 1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0" h="156">
                    <a:moveTo>
                      <a:pt x="80" y="0"/>
                    </a:moveTo>
                    <a:cubicBezTo>
                      <a:pt x="39" y="9"/>
                      <a:pt x="0" y="60"/>
                      <a:pt x="7" y="112"/>
                    </a:cubicBezTo>
                    <a:cubicBezTo>
                      <a:pt x="9" y="127"/>
                      <a:pt x="14" y="142"/>
                      <a:pt x="22" y="156"/>
                    </a:cubicBezTo>
                    <a:cubicBezTo>
                      <a:pt x="6" y="125"/>
                      <a:pt x="9" y="25"/>
                      <a:pt x="80" y="0"/>
                    </a:cubicBezTo>
                  </a:path>
                </a:pathLst>
              </a:custGeom>
              <a:solidFill>
                <a:srgbClr val="F2EB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5" name="Freeform 210">
                <a:extLst>
                  <a:ext uri="{FF2B5EF4-FFF2-40B4-BE49-F238E27FC236}">
                    <a16:creationId xmlns:a16="http://schemas.microsoft.com/office/drawing/2014/main" id="{9473A262-B05F-6E4E-B8E1-D8D6605B5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939"/>
                <a:ext cx="345" cy="608"/>
              </a:xfrm>
              <a:custGeom>
                <a:avLst/>
                <a:gdLst>
                  <a:gd name="T0" fmla="*/ 0 w 138"/>
                  <a:gd name="T1" fmla="*/ 1554509 h 228"/>
                  <a:gd name="T2" fmla="*/ 439458 w 138"/>
                  <a:gd name="T3" fmla="*/ 1138141 h 228"/>
                  <a:gd name="T4" fmla="*/ 500520 w 138"/>
                  <a:gd name="T5" fmla="*/ 544768 h 228"/>
                  <a:gd name="T6" fmla="*/ 366220 w 138"/>
                  <a:gd name="T7" fmla="*/ 0 h 228"/>
                  <a:gd name="T8" fmla="*/ 393875 w 138"/>
                  <a:gd name="T9" fmla="*/ 1146061 h 228"/>
                  <a:gd name="T10" fmla="*/ 0 w 138"/>
                  <a:gd name="T11" fmla="*/ 1554509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" h="228">
                    <a:moveTo>
                      <a:pt x="0" y="228"/>
                    </a:moveTo>
                    <a:cubicBezTo>
                      <a:pt x="58" y="226"/>
                      <a:pt x="102" y="193"/>
                      <a:pt x="115" y="167"/>
                    </a:cubicBezTo>
                    <a:cubicBezTo>
                      <a:pt x="128" y="140"/>
                      <a:pt x="133" y="102"/>
                      <a:pt x="131" y="80"/>
                    </a:cubicBezTo>
                    <a:cubicBezTo>
                      <a:pt x="127" y="45"/>
                      <a:pt x="116" y="19"/>
                      <a:pt x="96" y="0"/>
                    </a:cubicBezTo>
                    <a:cubicBezTo>
                      <a:pt x="119" y="30"/>
                      <a:pt x="138" y="112"/>
                      <a:pt x="103" y="168"/>
                    </a:cubicBezTo>
                    <a:cubicBezTo>
                      <a:pt x="68" y="223"/>
                      <a:pt x="21" y="224"/>
                      <a:pt x="0" y="228"/>
                    </a:cubicBezTo>
                    <a:close/>
                  </a:path>
                </a:pathLst>
              </a:custGeom>
              <a:solidFill>
                <a:srgbClr val="1A9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6" name="Oval 211">
                <a:extLst>
                  <a:ext uri="{FF2B5EF4-FFF2-40B4-BE49-F238E27FC236}">
                    <a16:creationId xmlns:a16="http://schemas.microsoft.com/office/drawing/2014/main" id="{F7EC058C-1021-5D44-954D-1448AABA8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0" y="1088"/>
                <a:ext cx="15" cy="19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57" name="Oval 212">
                <a:extLst>
                  <a:ext uri="{FF2B5EF4-FFF2-40B4-BE49-F238E27FC236}">
                    <a16:creationId xmlns:a16="http://schemas.microsoft.com/office/drawing/2014/main" id="{31E1661A-4F9D-544F-A962-A56ECC0D8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1147"/>
                <a:ext cx="22" cy="2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58" name="Oval 213">
                <a:extLst>
                  <a:ext uri="{FF2B5EF4-FFF2-40B4-BE49-F238E27FC236}">
                    <a16:creationId xmlns:a16="http://schemas.microsoft.com/office/drawing/2014/main" id="{01D0F518-A09A-9045-AD8A-F73A54878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1320"/>
                <a:ext cx="20" cy="2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59" name="Oval 214">
                <a:extLst>
                  <a:ext uri="{FF2B5EF4-FFF2-40B4-BE49-F238E27FC236}">
                    <a16:creationId xmlns:a16="http://schemas.microsoft.com/office/drawing/2014/main" id="{59A58B89-D6C8-764E-8434-17715E3A2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5" y="1435"/>
                <a:ext cx="22" cy="2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0" name="Oval 215">
                <a:extLst>
                  <a:ext uri="{FF2B5EF4-FFF2-40B4-BE49-F238E27FC236}">
                    <a16:creationId xmlns:a16="http://schemas.microsoft.com/office/drawing/2014/main" id="{1B6D50A7-F9EE-9C4C-8AAD-7BDE66986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1485"/>
                <a:ext cx="22" cy="22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1" name="Oval 216">
                <a:extLst>
                  <a:ext uri="{FF2B5EF4-FFF2-40B4-BE49-F238E27FC236}">
                    <a16:creationId xmlns:a16="http://schemas.microsoft.com/office/drawing/2014/main" id="{3F8DB01E-EAB0-8D43-91BC-4A9C249E8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1451"/>
                <a:ext cx="17" cy="1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2" name="Oval 217">
                <a:extLst>
                  <a:ext uri="{FF2B5EF4-FFF2-40B4-BE49-F238E27FC236}">
                    <a16:creationId xmlns:a16="http://schemas.microsoft.com/office/drawing/2014/main" id="{3402B676-E312-3C49-9642-C9F53FF9D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5" y="1368"/>
                <a:ext cx="12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3" name="Oval 218">
                <a:extLst>
                  <a:ext uri="{FF2B5EF4-FFF2-40B4-BE49-F238E27FC236}">
                    <a16:creationId xmlns:a16="http://schemas.microsoft.com/office/drawing/2014/main" id="{9ED3D105-6087-A140-9312-747BFED36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5" y="1256"/>
                <a:ext cx="12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4" name="Oval 219">
                <a:extLst>
                  <a:ext uri="{FF2B5EF4-FFF2-40B4-BE49-F238E27FC236}">
                    <a16:creationId xmlns:a16="http://schemas.microsoft.com/office/drawing/2014/main" id="{BE6F2FA0-3DC9-BF48-9FD2-5B3190996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" y="1240"/>
                <a:ext cx="10" cy="1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5" name="Oval 220">
                <a:extLst>
                  <a:ext uri="{FF2B5EF4-FFF2-40B4-BE49-F238E27FC236}">
                    <a16:creationId xmlns:a16="http://schemas.microsoft.com/office/drawing/2014/main" id="{FD68C10A-A8B9-184F-A49C-17056824E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" y="1408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6" name="Oval 221">
                <a:extLst>
                  <a:ext uri="{FF2B5EF4-FFF2-40B4-BE49-F238E27FC236}">
                    <a16:creationId xmlns:a16="http://schemas.microsoft.com/office/drawing/2014/main" id="{4C93583F-9A64-5A42-A93E-8574F7FA9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" y="1488"/>
                <a:ext cx="13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7" name="Oval 222">
                <a:extLst>
                  <a:ext uri="{FF2B5EF4-FFF2-40B4-BE49-F238E27FC236}">
                    <a16:creationId xmlns:a16="http://schemas.microsoft.com/office/drawing/2014/main" id="{86E6DA83-3BDB-0145-A50E-FBC132A4A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7" y="1520"/>
                <a:ext cx="8" cy="1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8" name="Oval 223">
                <a:extLst>
                  <a:ext uri="{FF2B5EF4-FFF2-40B4-BE49-F238E27FC236}">
                    <a16:creationId xmlns:a16="http://schemas.microsoft.com/office/drawing/2014/main" id="{7D3AA196-03E3-5C47-9B3B-3E388758E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1232"/>
                <a:ext cx="17" cy="16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9" name="Oval 224">
                <a:extLst>
                  <a:ext uri="{FF2B5EF4-FFF2-40B4-BE49-F238E27FC236}">
                    <a16:creationId xmlns:a16="http://schemas.microsoft.com/office/drawing/2014/main" id="{954AC20D-2CB5-224A-89DE-F35A44F15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1083"/>
                <a:ext cx="12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0" name="Oval 225">
                <a:extLst>
                  <a:ext uri="{FF2B5EF4-FFF2-40B4-BE49-F238E27FC236}">
                    <a16:creationId xmlns:a16="http://schemas.microsoft.com/office/drawing/2014/main" id="{AD7BBC12-0E8A-DA4B-96DE-D7A3ABA9C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" y="987"/>
                <a:ext cx="13" cy="16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1" name="Oval 226">
                <a:extLst>
                  <a:ext uri="{FF2B5EF4-FFF2-40B4-BE49-F238E27FC236}">
                    <a16:creationId xmlns:a16="http://schemas.microsoft.com/office/drawing/2014/main" id="{BAF3BB45-181D-614E-A855-AB40BDA8B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2" y="1211"/>
                <a:ext cx="13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2" name="Oval 227">
                <a:extLst>
                  <a:ext uri="{FF2B5EF4-FFF2-40B4-BE49-F238E27FC236}">
                    <a16:creationId xmlns:a16="http://schemas.microsoft.com/office/drawing/2014/main" id="{5FC34253-F499-0045-868F-AB787292B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0" y="883"/>
                <a:ext cx="10" cy="10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3" name="Oval 228">
                <a:extLst>
                  <a:ext uri="{FF2B5EF4-FFF2-40B4-BE49-F238E27FC236}">
                    <a16:creationId xmlns:a16="http://schemas.microsoft.com/office/drawing/2014/main" id="{A72CEBFC-1385-4146-8DD9-B5EA69604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7" y="960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4" name="Oval 229">
                <a:extLst>
                  <a:ext uri="{FF2B5EF4-FFF2-40B4-BE49-F238E27FC236}">
                    <a16:creationId xmlns:a16="http://schemas.microsoft.com/office/drawing/2014/main" id="{E09D03F5-3342-3047-A07D-419FD8F50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1043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5" name="Oval 230">
                <a:extLst>
                  <a:ext uri="{FF2B5EF4-FFF2-40B4-BE49-F238E27FC236}">
                    <a16:creationId xmlns:a16="http://schemas.microsoft.com/office/drawing/2014/main" id="{0A9D6F37-CE1D-A64B-A899-E27D187AF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0" y="1139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6" name="Oval 231">
                <a:extLst>
                  <a:ext uri="{FF2B5EF4-FFF2-40B4-BE49-F238E27FC236}">
                    <a16:creationId xmlns:a16="http://schemas.microsoft.com/office/drawing/2014/main" id="{AD3DBC22-4F5B-EA44-B815-9A43881A1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7" y="1179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7" name="Oval 232">
                <a:extLst>
                  <a:ext uri="{FF2B5EF4-FFF2-40B4-BE49-F238E27FC236}">
                    <a16:creationId xmlns:a16="http://schemas.microsoft.com/office/drawing/2014/main" id="{CF7DAE55-FD44-4B4E-931E-0B6ED2A02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" y="1120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8" name="Oval 233">
                <a:extLst>
                  <a:ext uri="{FF2B5EF4-FFF2-40B4-BE49-F238E27FC236}">
                    <a16:creationId xmlns:a16="http://schemas.microsoft.com/office/drawing/2014/main" id="{F959059E-4E5D-A640-AD3F-857314A52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869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9" name="Oval 234">
                <a:extLst>
                  <a:ext uri="{FF2B5EF4-FFF2-40B4-BE49-F238E27FC236}">
                    <a16:creationId xmlns:a16="http://schemas.microsoft.com/office/drawing/2014/main" id="{2040F3C1-B539-0F4B-9A85-E0332BA5A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864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80" name="Oval 235">
                <a:extLst>
                  <a:ext uri="{FF2B5EF4-FFF2-40B4-BE49-F238E27FC236}">
                    <a16:creationId xmlns:a16="http://schemas.microsoft.com/office/drawing/2014/main" id="{3531D4E3-F837-1D45-9935-62B308111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907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81" name="Oval 236">
                <a:extLst>
                  <a:ext uri="{FF2B5EF4-FFF2-40B4-BE49-F238E27FC236}">
                    <a16:creationId xmlns:a16="http://schemas.microsoft.com/office/drawing/2014/main" id="{51E5FD89-59B7-754D-BB5E-5C2FC6AD2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5" y="920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82" name="Oval 237">
                <a:extLst>
                  <a:ext uri="{FF2B5EF4-FFF2-40B4-BE49-F238E27FC236}">
                    <a16:creationId xmlns:a16="http://schemas.microsoft.com/office/drawing/2014/main" id="{EB600CD5-1967-904C-902C-BD73C5BFC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2" y="1051"/>
                <a:ext cx="10" cy="10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83" name="Oval 238">
                <a:extLst>
                  <a:ext uri="{FF2B5EF4-FFF2-40B4-BE49-F238E27FC236}">
                    <a16:creationId xmlns:a16="http://schemas.microsoft.com/office/drawing/2014/main" id="{8E010BC6-A340-AA4B-86B3-2026787AF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7" y="1496"/>
                <a:ext cx="10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84" name="Freeform 239">
                <a:extLst>
                  <a:ext uri="{FF2B5EF4-FFF2-40B4-BE49-F238E27FC236}">
                    <a16:creationId xmlns:a16="http://schemas.microsoft.com/office/drawing/2014/main" id="{7016EE78-1610-9F4A-AE72-E2094CD1E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792"/>
                <a:ext cx="683" cy="773"/>
              </a:xfrm>
              <a:custGeom>
                <a:avLst/>
                <a:gdLst>
                  <a:gd name="T0" fmla="*/ 30675 w 273"/>
                  <a:gd name="T1" fmla="*/ 1064887 h 290"/>
                  <a:gd name="T2" fmla="*/ 514209 w 273"/>
                  <a:gd name="T3" fmla="*/ 1961834 h 290"/>
                  <a:gd name="T4" fmla="*/ 974764 w 273"/>
                  <a:gd name="T5" fmla="*/ 1534357 h 290"/>
                  <a:gd name="T6" fmla="*/ 1040422 w 273"/>
                  <a:gd name="T7" fmla="*/ 910277 h 290"/>
                  <a:gd name="T8" fmla="*/ 682967 w 273"/>
                  <a:gd name="T9" fmla="*/ 122326 h 290"/>
                  <a:gd name="T10" fmla="*/ 30675 w 273"/>
                  <a:gd name="T11" fmla="*/ 1064887 h 2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3" h="290">
                    <a:moveTo>
                      <a:pt x="8" y="157"/>
                    </a:moveTo>
                    <a:cubicBezTo>
                      <a:pt x="9" y="226"/>
                      <a:pt x="73" y="290"/>
                      <a:pt x="134" y="289"/>
                    </a:cubicBezTo>
                    <a:cubicBezTo>
                      <a:pt x="195" y="287"/>
                      <a:pt x="241" y="254"/>
                      <a:pt x="254" y="226"/>
                    </a:cubicBezTo>
                    <a:cubicBezTo>
                      <a:pt x="268" y="198"/>
                      <a:pt x="273" y="157"/>
                      <a:pt x="271" y="134"/>
                    </a:cubicBezTo>
                    <a:cubicBezTo>
                      <a:pt x="264" y="72"/>
                      <a:pt x="236" y="36"/>
                      <a:pt x="178" y="18"/>
                    </a:cubicBezTo>
                    <a:cubicBezTo>
                      <a:pt x="121" y="0"/>
                      <a:pt x="0" y="7"/>
                      <a:pt x="8" y="15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5" name="Freeform 240">
                <a:extLst>
                  <a:ext uri="{FF2B5EF4-FFF2-40B4-BE49-F238E27FC236}">
                    <a16:creationId xmlns:a16="http://schemas.microsoft.com/office/drawing/2014/main" id="{7177CB51-C400-4944-A1EC-2B3DCDC47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875"/>
                <a:ext cx="580" cy="674"/>
              </a:xfrm>
              <a:custGeom>
                <a:avLst/>
                <a:gdLst>
                  <a:gd name="T0" fmla="*/ 408988 w 232"/>
                  <a:gd name="T1" fmla="*/ 33292 h 253"/>
                  <a:gd name="T2" fmla="*/ 30595 w 232"/>
                  <a:gd name="T3" fmla="*/ 837177 h 253"/>
                  <a:gd name="T4" fmla="*/ 564770 w 232"/>
                  <a:gd name="T5" fmla="*/ 1527423 h 253"/>
                  <a:gd name="T6" fmla="*/ 709970 w 232"/>
                  <a:gd name="T7" fmla="*/ 715340 h 253"/>
                  <a:gd name="T8" fmla="*/ 408988 w 232"/>
                  <a:gd name="T9" fmla="*/ 33292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253">
                    <a:moveTo>
                      <a:pt x="107" y="5"/>
                    </a:moveTo>
                    <a:cubicBezTo>
                      <a:pt x="56" y="0"/>
                      <a:pt x="0" y="60"/>
                      <a:pt x="8" y="124"/>
                    </a:cubicBezTo>
                    <a:cubicBezTo>
                      <a:pt x="16" y="188"/>
                      <a:pt x="77" y="253"/>
                      <a:pt x="148" y="226"/>
                    </a:cubicBezTo>
                    <a:cubicBezTo>
                      <a:pt x="232" y="195"/>
                      <a:pt x="196" y="127"/>
                      <a:pt x="186" y="106"/>
                    </a:cubicBezTo>
                    <a:cubicBezTo>
                      <a:pt x="176" y="84"/>
                      <a:pt x="193" y="13"/>
                      <a:pt x="10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6" name="Freeform 241">
                <a:extLst>
                  <a:ext uri="{FF2B5EF4-FFF2-40B4-BE49-F238E27FC236}">
                    <a16:creationId xmlns:a16="http://schemas.microsoft.com/office/drawing/2014/main" id="{F0504EFC-F4B6-8547-92FA-7BC4A577F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933"/>
                <a:ext cx="78" cy="83"/>
              </a:xfrm>
              <a:custGeom>
                <a:avLst/>
                <a:gdLst>
                  <a:gd name="T0" fmla="*/ 8376 w 31"/>
                  <a:gd name="T1" fmla="*/ 142969 h 31"/>
                  <a:gd name="T2" fmla="*/ 44684 w 31"/>
                  <a:gd name="T3" fmla="*/ 20654 h 31"/>
                  <a:gd name="T4" fmla="*/ 112431 w 31"/>
                  <a:gd name="T5" fmla="*/ 77019 h 31"/>
                  <a:gd name="T6" fmla="*/ 80473 w 31"/>
                  <a:gd name="T7" fmla="*/ 206212 h 31"/>
                  <a:gd name="T8" fmla="*/ 8376 w 31"/>
                  <a:gd name="T9" fmla="*/ 14296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" y="20"/>
                    </a:moveTo>
                    <a:cubicBezTo>
                      <a:pt x="0" y="13"/>
                      <a:pt x="3" y="5"/>
                      <a:pt x="11" y="3"/>
                    </a:cubicBezTo>
                    <a:cubicBezTo>
                      <a:pt x="18" y="0"/>
                      <a:pt x="26" y="4"/>
                      <a:pt x="28" y="11"/>
                    </a:cubicBezTo>
                    <a:cubicBezTo>
                      <a:pt x="31" y="18"/>
                      <a:pt x="27" y="26"/>
                      <a:pt x="20" y="29"/>
                    </a:cubicBezTo>
                    <a:cubicBezTo>
                      <a:pt x="13" y="31"/>
                      <a:pt x="5" y="27"/>
                      <a:pt x="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7" name="Freeform 242">
                <a:extLst>
                  <a:ext uri="{FF2B5EF4-FFF2-40B4-BE49-F238E27FC236}">
                    <a16:creationId xmlns:a16="http://schemas.microsoft.com/office/drawing/2014/main" id="{475A21E6-4197-6843-B214-633DC1A63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915"/>
                <a:ext cx="28" cy="29"/>
              </a:xfrm>
              <a:custGeom>
                <a:avLst/>
                <a:gdLst>
                  <a:gd name="T0" fmla="*/ 5463 w 11"/>
                  <a:gd name="T1" fmla="*/ 41647 h 11"/>
                  <a:gd name="T2" fmla="*/ 17416 w 11"/>
                  <a:gd name="T3" fmla="*/ 7000 h 11"/>
                  <a:gd name="T4" fmla="*/ 44332 w 11"/>
                  <a:gd name="T5" fmla="*/ 25451 h 11"/>
                  <a:gd name="T6" fmla="*/ 31867 w 11"/>
                  <a:gd name="T7" fmla="*/ 61108 h 11"/>
                  <a:gd name="T8" fmla="*/ 5463 w 11"/>
                  <a:gd name="T9" fmla="*/ 4164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7"/>
                    </a:moveTo>
                    <a:cubicBezTo>
                      <a:pt x="0" y="4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4"/>
                    </a:cubicBezTo>
                    <a:cubicBezTo>
                      <a:pt x="11" y="6"/>
                      <a:pt x="9" y="9"/>
                      <a:pt x="7" y="10"/>
                    </a:cubicBezTo>
                    <a:cubicBezTo>
                      <a:pt x="4" y="11"/>
                      <a:pt x="1" y="10"/>
                      <a:pt x="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8" name="Freeform 243">
                <a:extLst>
                  <a:ext uri="{FF2B5EF4-FFF2-40B4-BE49-F238E27FC236}">
                    <a16:creationId xmlns:a16="http://schemas.microsoft.com/office/drawing/2014/main" id="{B7F7A29F-C9FE-4346-81FD-83E455DE2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1013"/>
                <a:ext cx="28" cy="30"/>
              </a:xfrm>
              <a:custGeom>
                <a:avLst/>
                <a:gdLst>
                  <a:gd name="T0" fmla="*/ 5463 w 11"/>
                  <a:gd name="T1" fmla="*/ 58358 h 11"/>
                  <a:gd name="T2" fmla="*/ 17416 w 11"/>
                  <a:gd name="T3" fmla="*/ 9068 h 11"/>
                  <a:gd name="T4" fmla="*/ 44332 w 11"/>
                  <a:gd name="T5" fmla="*/ 33799 h 11"/>
                  <a:gd name="T6" fmla="*/ 31867 w 11"/>
                  <a:gd name="T7" fmla="*/ 83149 h 11"/>
                  <a:gd name="T8" fmla="*/ 5463 w 11"/>
                  <a:gd name="T9" fmla="*/ 5835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7"/>
                    </a:move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4"/>
                    </a:cubicBezTo>
                    <a:cubicBezTo>
                      <a:pt x="11" y="6"/>
                      <a:pt x="10" y="9"/>
                      <a:pt x="7" y="10"/>
                    </a:cubicBezTo>
                    <a:cubicBezTo>
                      <a:pt x="5" y="11"/>
                      <a:pt x="2" y="10"/>
                      <a:pt x="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545" name="ZoneTexte 7">
              <a:extLst>
                <a:ext uri="{FF2B5EF4-FFF2-40B4-BE49-F238E27FC236}">
                  <a16:creationId xmlns:a16="http://schemas.microsoft.com/office/drawing/2014/main" id="{4B0DE538-6C33-1149-BF24-BFB57D598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9103" y="2038013"/>
              <a:ext cx="3642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NK</a:t>
              </a:r>
              <a:endParaRPr lang="en-US" altLang="fr-FR" sz="1200"/>
            </a:p>
          </p:txBody>
        </p:sp>
      </p:grpSp>
      <p:grpSp>
        <p:nvGrpSpPr>
          <p:cNvPr id="10245" name="Groupe 51">
            <a:extLst>
              <a:ext uri="{FF2B5EF4-FFF2-40B4-BE49-F238E27FC236}">
                <a16:creationId xmlns:a16="http://schemas.microsoft.com/office/drawing/2014/main" id="{230075E6-1B7C-D74A-BDCA-CEACA7E581FD}"/>
              </a:ext>
            </a:extLst>
          </p:cNvPr>
          <p:cNvGrpSpPr>
            <a:grpSpLocks/>
          </p:cNvGrpSpPr>
          <p:nvPr/>
        </p:nvGrpSpPr>
        <p:grpSpPr bwMode="auto">
          <a:xfrm>
            <a:off x="8142288" y="2805120"/>
            <a:ext cx="504825" cy="498475"/>
            <a:chOff x="8039100" y="3732213"/>
            <a:chExt cx="504825" cy="498475"/>
          </a:xfrm>
        </p:grpSpPr>
        <p:grpSp>
          <p:nvGrpSpPr>
            <p:cNvPr id="10529" name="Group 2257">
              <a:extLst>
                <a:ext uri="{FF2B5EF4-FFF2-40B4-BE49-F238E27FC236}">
                  <a16:creationId xmlns:a16="http://schemas.microsoft.com/office/drawing/2014/main" id="{13A59D87-C20C-7D43-A4E1-DE176D62D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9100" y="3732213"/>
              <a:ext cx="504825" cy="498475"/>
              <a:chOff x="4250" y="2903"/>
              <a:chExt cx="746" cy="737"/>
            </a:xfrm>
          </p:grpSpPr>
          <p:sp>
            <p:nvSpPr>
              <p:cNvPr id="10531" name="Freeform 2258">
                <a:extLst>
                  <a:ext uri="{FF2B5EF4-FFF2-40B4-BE49-F238E27FC236}">
                    <a16:creationId xmlns:a16="http://schemas.microsoft.com/office/drawing/2014/main" id="{EA1D209C-0194-0140-80A3-F7148CDC1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5"/>
                <a:ext cx="746" cy="735"/>
              </a:xfrm>
              <a:custGeom>
                <a:avLst/>
                <a:gdLst>
                  <a:gd name="T0" fmla="*/ 15758 w 432"/>
                  <a:gd name="T1" fmla="*/ 9978 h 400"/>
                  <a:gd name="T2" fmla="*/ 2473 w 432"/>
                  <a:gd name="T3" fmla="*/ 56160 h 400"/>
                  <a:gd name="T4" fmla="*/ 32321 w 432"/>
                  <a:gd name="T5" fmla="*/ 94073 h 400"/>
                  <a:gd name="T6" fmla="*/ 53113 w 432"/>
                  <a:gd name="T7" fmla="*/ 78094 h 400"/>
                  <a:gd name="T8" fmla="*/ 58602 w 432"/>
                  <a:gd name="T9" fmla="*/ 41573 h 400"/>
                  <a:gd name="T10" fmla="*/ 25138 w 432"/>
                  <a:gd name="T11" fmla="*/ 5095 h 400"/>
                  <a:gd name="T12" fmla="*/ 15758 w 432"/>
                  <a:gd name="T13" fmla="*/ 9978 h 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0">
                    <a:moveTo>
                      <a:pt x="115" y="42"/>
                    </a:moveTo>
                    <a:cubicBezTo>
                      <a:pt x="45" y="72"/>
                      <a:pt x="0" y="168"/>
                      <a:pt x="18" y="235"/>
                    </a:cubicBezTo>
                    <a:cubicBezTo>
                      <a:pt x="41" y="322"/>
                      <a:pt x="153" y="386"/>
                      <a:pt x="237" y="394"/>
                    </a:cubicBezTo>
                    <a:cubicBezTo>
                      <a:pt x="302" y="400"/>
                      <a:pt x="351" y="383"/>
                      <a:pt x="389" y="327"/>
                    </a:cubicBezTo>
                    <a:cubicBezTo>
                      <a:pt x="419" y="282"/>
                      <a:pt x="432" y="228"/>
                      <a:pt x="429" y="174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6"/>
                      <a:pt x="139" y="32"/>
                      <a:pt x="115" y="42"/>
                    </a:cubicBezTo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2" name="Freeform 2259">
                <a:extLst>
                  <a:ext uri="{FF2B5EF4-FFF2-40B4-BE49-F238E27FC236}">
                    <a16:creationId xmlns:a16="http://schemas.microsoft.com/office/drawing/2014/main" id="{0B40CAC5-C350-E846-B1D1-9A9EF3C92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3" name="Freeform 2260">
                <a:extLst>
                  <a:ext uri="{FF2B5EF4-FFF2-40B4-BE49-F238E27FC236}">
                    <a16:creationId xmlns:a16="http://schemas.microsoft.com/office/drawing/2014/main" id="{A159D658-72D8-5C44-9DCD-BFF780B12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2951"/>
                <a:ext cx="513" cy="632"/>
              </a:xfrm>
              <a:custGeom>
                <a:avLst/>
                <a:gdLst>
                  <a:gd name="T0" fmla="*/ 4487 w 297"/>
                  <a:gd name="T1" fmla="*/ 50722 h 344"/>
                  <a:gd name="T2" fmla="*/ 16787 w 297"/>
                  <a:gd name="T3" fmla="*/ 8030 h 344"/>
                  <a:gd name="T4" fmla="*/ 25410 w 297"/>
                  <a:gd name="T5" fmla="*/ 3391 h 344"/>
                  <a:gd name="T6" fmla="*/ 40634 w 297"/>
                  <a:gd name="T7" fmla="*/ 5080 h 344"/>
                  <a:gd name="T8" fmla="*/ 23403 w 297"/>
                  <a:gd name="T9" fmla="*/ 1971 h 344"/>
                  <a:gd name="T10" fmla="*/ 14687 w 297"/>
                  <a:gd name="T11" fmla="*/ 6653 h 344"/>
                  <a:gd name="T12" fmla="*/ 2289 w 297"/>
                  <a:gd name="T13" fmla="*/ 49300 h 344"/>
                  <a:gd name="T14" fmla="*/ 23121 w 297"/>
                  <a:gd name="T15" fmla="*/ 82031 h 344"/>
                  <a:gd name="T16" fmla="*/ 4487 w 297"/>
                  <a:gd name="T17" fmla="*/ 50722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7" h="344">
                    <a:moveTo>
                      <a:pt x="33" y="213"/>
                    </a:moveTo>
                    <a:cubicBezTo>
                      <a:pt x="16" y="150"/>
                      <a:pt x="57" y="62"/>
                      <a:pt x="123" y="34"/>
                    </a:cubicBezTo>
                    <a:cubicBezTo>
                      <a:pt x="144" y="24"/>
                      <a:pt x="162" y="19"/>
                      <a:pt x="186" y="14"/>
                    </a:cubicBezTo>
                    <a:cubicBezTo>
                      <a:pt x="222" y="7"/>
                      <a:pt x="261" y="9"/>
                      <a:pt x="297" y="21"/>
                    </a:cubicBezTo>
                    <a:cubicBezTo>
                      <a:pt x="257" y="4"/>
                      <a:pt x="212" y="0"/>
                      <a:pt x="171" y="8"/>
                    </a:cubicBezTo>
                    <a:cubicBezTo>
                      <a:pt x="146" y="13"/>
                      <a:pt x="129" y="19"/>
                      <a:pt x="107" y="28"/>
                    </a:cubicBezTo>
                    <a:cubicBezTo>
                      <a:pt x="41" y="56"/>
                      <a:pt x="0" y="145"/>
                      <a:pt x="17" y="207"/>
                    </a:cubicBezTo>
                    <a:cubicBezTo>
                      <a:pt x="34" y="271"/>
                      <a:pt x="102" y="322"/>
                      <a:pt x="169" y="344"/>
                    </a:cubicBezTo>
                    <a:cubicBezTo>
                      <a:pt x="108" y="319"/>
                      <a:pt x="48" y="272"/>
                      <a:pt x="33" y="213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4" name="Freeform 2261">
                <a:extLst>
                  <a:ext uri="{FF2B5EF4-FFF2-40B4-BE49-F238E27FC236}">
                    <a16:creationId xmlns:a16="http://schemas.microsoft.com/office/drawing/2014/main" id="{02F06E4A-8929-F14B-A08F-F1D9329B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3014"/>
                <a:ext cx="541" cy="604"/>
              </a:xfrm>
              <a:custGeom>
                <a:avLst/>
                <a:gdLst>
                  <a:gd name="T0" fmla="*/ 42689 w 313"/>
                  <a:gd name="T1" fmla="*/ 27991 h 329"/>
                  <a:gd name="T2" fmla="*/ 32149 w 313"/>
                  <a:gd name="T3" fmla="*/ 0 h 329"/>
                  <a:gd name="T4" fmla="*/ 40236 w 313"/>
                  <a:gd name="T5" fmla="*/ 25153 h 329"/>
                  <a:gd name="T6" fmla="*/ 35111 w 313"/>
                  <a:gd name="T7" fmla="*/ 58955 h 329"/>
                  <a:gd name="T8" fmla="*/ 15708 w 313"/>
                  <a:gd name="T9" fmla="*/ 73657 h 329"/>
                  <a:gd name="T10" fmla="*/ 0 w 313"/>
                  <a:gd name="T11" fmla="*/ 64253 h 329"/>
                  <a:gd name="T12" fmla="*/ 18021 w 313"/>
                  <a:gd name="T13" fmla="*/ 76543 h 329"/>
                  <a:gd name="T14" fmla="*/ 37407 w 313"/>
                  <a:gd name="T15" fmla="*/ 61560 h 329"/>
                  <a:gd name="T16" fmla="*/ 42689 w 313"/>
                  <a:gd name="T17" fmla="*/ 27991 h 3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3" h="329">
                    <a:moveTo>
                      <a:pt x="310" y="118"/>
                    </a:moveTo>
                    <a:cubicBezTo>
                      <a:pt x="306" y="64"/>
                      <a:pt x="275" y="24"/>
                      <a:pt x="234" y="0"/>
                    </a:cubicBezTo>
                    <a:cubicBezTo>
                      <a:pt x="266" y="25"/>
                      <a:pt x="289" y="60"/>
                      <a:pt x="292" y="106"/>
                    </a:cubicBezTo>
                    <a:cubicBezTo>
                      <a:pt x="295" y="157"/>
                      <a:pt x="283" y="207"/>
                      <a:pt x="255" y="249"/>
                    </a:cubicBezTo>
                    <a:cubicBezTo>
                      <a:pt x="220" y="301"/>
                      <a:pt x="174" y="317"/>
                      <a:pt x="114" y="311"/>
                    </a:cubicBezTo>
                    <a:cubicBezTo>
                      <a:pt x="78" y="308"/>
                      <a:pt x="36" y="294"/>
                      <a:pt x="0" y="271"/>
                    </a:cubicBezTo>
                    <a:cubicBezTo>
                      <a:pt x="40" y="300"/>
                      <a:pt x="89" y="319"/>
                      <a:pt x="131" y="323"/>
                    </a:cubicBezTo>
                    <a:cubicBezTo>
                      <a:pt x="192" y="329"/>
                      <a:pt x="237" y="312"/>
                      <a:pt x="272" y="260"/>
                    </a:cubicBezTo>
                    <a:cubicBezTo>
                      <a:pt x="300" y="218"/>
                      <a:pt x="313" y="168"/>
                      <a:pt x="310" y="11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5" name="Freeform 2262">
                <a:extLst>
                  <a:ext uri="{FF2B5EF4-FFF2-40B4-BE49-F238E27FC236}">
                    <a16:creationId xmlns:a16="http://schemas.microsoft.com/office/drawing/2014/main" id="{16D39862-2FDA-4F4C-BB79-A5CDC46D3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3072"/>
                <a:ext cx="469" cy="476"/>
              </a:xfrm>
              <a:custGeom>
                <a:avLst/>
                <a:gdLst>
                  <a:gd name="T0" fmla="*/ 0 w 272"/>
                  <a:gd name="T1" fmla="*/ 38032 h 259"/>
                  <a:gd name="T2" fmla="*/ 13461 w 272"/>
                  <a:gd name="T3" fmla="*/ 58309 h 259"/>
                  <a:gd name="T4" fmla="*/ 30328 w 272"/>
                  <a:gd name="T5" fmla="*/ 54032 h 259"/>
                  <a:gd name="T6" fmla="*/ 35404 w 272"/>
                  <a:gd name="T7" fmla="*/ 24370 h 259"/>
                  <a:gd name="T8" fmla="*/ 35163 w 272"/>
                  <a:gd name="T9" fmla="*/ 11180 h 259"/>
                  <a:gd name="T10" fmla="*/ 30537 w 272"/>
                  <a:gd name="T11" fmla="*/ 0 h 259"/>
                  <a:gd name="T12" fmla="*/ 31794 w 272"/>
                  <a:gd name="T13" fmla="*/ 11055 h 259"/>
                  <a:gd name="T14" fmla="*/ 31037 w 272"/>
                  <a:gd name="T15" fmla="*/ 26277 h 259"/>
                  <a:gd name="T16" fmla="*/ 23653 w 272"/>
                  <a:gd name="T17" fmla="*/ 48017 h 259"/>
                  <a:gd name="T18" fmla="*/ 17491 w 272"/>
                  <a:gd name="T19" fmla="*/ 51404 h 259"/>
                  <a:gd name="T20" fmla="*/ 11970 w 272"/>
                  <a:gd name="T21" fmla="*/ 42268 h 259"/>
                  <a:gd name="T22" fmla="*/ 247 w 272"/>
                  <a:gd name="T23" fmla="*/ 38032 h 2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2" h="259">
                    <a:moveTo>
                      <a:pt x="0" y="159"/>
                    </a:moveTo>
                    <a:cubicBezTo>
                      <a:pt x="47" y="166"/>
                      <a:pt x="53" y="231"/>
                      <a:pt x="100" y="244"/>
                    </a:cubicBezTo>
                    <a:cubicBezTo>
                      <a:pt x="149" y="257"/>
                      <a:pt x="185" y="259"/>
                      <a:pt x="225" y="226"/>
                    </a:cubicBezTo>
                    <a:cubicBezTo>
                      <a:pt x="263" y="194"/>
                      <a:pt x="262" y="146"/>
                      <a:pt x="263" y="102"/>
                    </a:cubicBezTo>
                    <a:cubicBezTo>
                      <a:pt x="263" y="81"/>
                      <a:pt x="272" y="68"/>
                      <a:pt x="261" y="47"/>
                    </a:cubicBezTo>
                    <a:cubicBezTo>
                      <a:pt x="253" y="31"/>
                      <a:pt x="236" y="15"/>
                      <a:pt x="227" y="0"/>
                    </a:cubicBezTo>
                    <a:cubicBezTo>
                      <a:pt x="227" y="15"/>
                      <a:pt x="235" y="30"/>
                      <a:pt x="236" y="46"/>
                    </a:cubicBezTo>
                    <a:cubicBezTo>
                      <a:pt x="238" y="68"/>
                      <a:pt x="235" y="89"/>
                      <a:pt x="230" y="110"/>
                    </a:cubicBezTo>
                    <a:cubicBezTo>
                      <a:pt x="219" y="153"/>
                      <a:pt x="225" y="184"/>
                      <a:pt x="176" y="201"/>
                    </a:cubicBezTo>
                    <a:cubicBezTo>
                      <a:pt x="163" y="205"/>
                      <a:pt x="144" y="217"/>
                      <a:pt x="130" y="215"/>
                    </a:cubicBezTo>
                    <a:cubicBezTo>
                      <a:pt x="111" y="213"/>
                      <a:pt x="103" y="189"/>
                      <a:pt x="89" y="177"/>
                    </a:cubicBezTo>
                    <a:cubicBezTo>
                      <a:pt x="65" y="158"/>
                      <a:pt x="24" y="164"/>
                      <a:pt x="2" y="159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6" name="Freeform 2263">
                <a:extLst>
                  <a:ext uri="{FF2B5EF4-FFF2-40B4-BE49-F238E27FC236}">
                    <a16:creationId xmlns:a16="http://schemas.microsoft.com/office/drawing/2014/main" id="{C7BCBFB2-C4A5-A44F-9AD4-B5453A8BD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3004"/>
                <a:ext cx="399" cy="271"/>
              </a:xfrm>
              <a:custGeom>
                <a:avLst/>
                <a:gdLst>
                  <a:gd name="T0" fmla="*/ 767 w 231"/>
                  <a:gd name="T1" fmla="*/ 36202 h 147"/>
                  <a:gd name="T2" fmla="*/ 12853 w 231"/>
                  <a:gd name="T3" fmla="*/ 4137 h 147"/>
                  <a:gd name="T4" fmla="*/ 23121 w 231"/>
                  <a:gd name="T5" fmla="*/ 1442 h 147"/>
                  <a:gd name="T6" fmla="*/ 31600 w 231"/>
                  <a:gd name="T7" fmla="*/ 4900 h 147"/>
                  <a:gd name="T8" fmla="*/ 10913 w 231"/>
                  <a:gd name="T9" fmla="*/ 11351 h 147"/>
                  <a:gd name="T10" fmla="*/ 1325 w 231"/>
                  <a:gd name="T11" fmla="*/ 35243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" h="147">
                    <a:moveTo>
                      <a:pt x="6" y="147"/>
                    </a:moveTo>
                    <a:cubicBezTo>
                      <a:pt x="0" y="86"/>
                      <a:pt x="33" y="48"/>
                      <a:pt x="94" y="17"/>
                    </a:cubicBezTo>
                    <a:cubicBezTo>
                      <a:pt x="126" y="0"/>
                      <a:pt x="133" y="5"/>
                      <a:pt x="169" y="6"/>
                    </a:cubicBezTo>
                    <a:cubicBezTo>
                      <a:pt x="195" y="8"/>
                      <a:pt x="210" y="9"/>
                      <a:pt x="231" y="20"/>
                    </a:cubicBezTo>
                    <a:cubicBezTo>
                      <a:pt x="179" y="2"/>
                      <a:pt x="126" y="24"/>
                      <a:pt x="80" y="46"/>
                    </a:cubicBezTo>
                    <a:cubicBezTo>
                      <a:pt x="48" y="62"/>
                      <a:pt x="6" y="98"/>
                      <a:pt x="10" y="143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7" name="Freeform 2264">
                <a:extLst>
                  <a:ext uri="{FF2B5EF4-FFF2-40B4-BE49-F238E27FC236}">
                    <a16:creationId xmlns:a16="http://schemas.microsoft.com/office/drawing/2014/main" id="{F5419CEA-C733-B940-8EB0-C53BFCE70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335"/>
                <a:ext cx="361" cy="232"/>
              </a:xfrm>
              <a:custGeom>
                <a:avLst/>
                <a:gdLst>
                  <a:gd name="T0" fmla="*/ 15454 w 209"/>
                  <a:gd name="T1" fmla="*/ 22185 h 126"/>
                  <a:gd name="T2" fmla="*/ 28626 w 209"/>
                  <a:gd name="T3" fmla="*/ 0 h 126"/>
                  <a:gd name="T4" fmla="*/ 16020 w 209"/>
                  <a:gd name="T5" fmla="*/ 25481 h 126"/>
                  <a:gd name="T6" fmla="*/ 0 w 209"/>
                  <a:gd name="T7" fmla="*/ 13633 h 126"/>
                  <a:gd name="T8" fmla="*/ 15454 w 209"/>
                  <a:gd name="T9" fmla="*/ 22185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9" h="126">
                    <a:moveTo>
                      <a:pt x="113" y="91"/>
                    </a:moveTo>
                    <a:cubicBezTo>
                      <a:pt x="181" y="68"/>
                      <a:pt x="204" y="26"/>
                      <a:pt x="209" y="0"/>
                    </a:cubicBezTo>
                    <a:cubicBezTo>
                      <a:pt x="204" y="57"/>
                      <a:pt x="187" y="85"/>
                      <a:pt x="117" y="105"/>
                    </a:cubicBezTo>
                    <a:cubicBezTo>
                      <a:pt x="46" y="126"/>
                      <a:pt x="19" y="91"/>
                      <a:pt x="0" y="56"/>
                    </a:cubicBezTo>
                    <a:cubicBezTo>
                      <a:pt x="24" y="78"/>
                      <a:pt x="61" y="107"/>
                      <a:pt x="113" y="91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8" name="Freeform 2265">
                <a:extLst>
                  <a:ext uri="{FF2B5EF4-FFF2-40B4-BE49-F238E27FC236}">
                    <a16:creationId xmlns:a16="http://schemas.microsoft.com/office/drawing/2014/main" id="{87616D63-211A-C74D-814F-995826CE4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3282"/>
                <a:ext cx="238" cy="323"/>
              </a:xfrm>
              <a:custGeom>
                <a:avLst/>
                <a:gdLst>
                  <a:gd name="T0" fmla="*/ 18595 w 138"/>
                  <a:gd name="T1" fmla="*/ 0 h 176"/>
                  <a:gd name="T2" fmla="*/ 0 w 138"/>
                  <a:gd name="T3" fmla="*/ 41575 h 176"/>
                  <a:gd name="T4" fmla="*/ 18595 w 138"/>
                  <a:gd name="T5" fmla="*/ 0 h 1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176">
                    <a:moveTo>
                      <a:pt x="138" y="0"/>
                    </a:moveTo>
                    <a:cubicBezTo>
                      <a:pt x="136" y="37"/>
                      <a:pt x="115" y="169"/>
                      <a:pt x="0" y="176"/>
                    </a:cubicBezTo>
                    <a:cubicBezTo>
                      <a:pt x="33" y="165"/>
                      <a:pt x="111" y="134"/>
                      <a:pt x="138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9" name="Freeform 2266">
                <a:extLst>
                  <a:ext uri="{FF2B5EF4-FFF2-40B4-BE49-F238E27FC236}">
                    <a16:creationId xmlns:a16="http://schemas.microsoft.com/office/drawing/2014/main" id="{A2D827B6-CA38-284E-812D-59D4F1E1B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3"/>
                <a:ext cx="746" cy="737"/>
              </a:xfrm>
              <a:custGeom>
                <a:avLst/>
                <a:gdLst>
                  <a:gd name="T0" fmla="*/ 15758 w 432"/>
                  <a:gd name="T1" fmla="*/ 10063 h 401"/>
                  <a:gd name="T2" fmla="*/ 2473 w 432"/>
                  <a:gd name="T3" fmla="*/ 56539 h 401"/>
                  <a:gd name="T4" fmla="*/ 32321 w 432"/>
                  <a:gd name="T5" fmla="*/ 94507 h 401"/>
                  <a:gd name="T6" fmla="*/ 53113 w 432"/>
                  <a:gd name="T7" fmla="*/ 78286 h 401"/>
                  <a:gd name="T8" fmla="*/ 58602 w 432"/>
                  <a:gd name="T9" fmla="*/ 41943 h 401"/>
                  <a:gd name="T10" fmla="*/ 25138 w 432"/>
                  <a:gd name="T11" fmla="*/ 5104 h 401"/>
                  <a:gd name="T12" fmla="*/ 15758 w 432"/>
                  <a:gd name="T13" fmla="*/ 10063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1">
                    <a:moveTo>
                      <a:pt x="115" y="42"/>
                    </a:moveTo>
                    <a:cubicBezTo>
                      <a:pt x="44" y="73"/>
                      <a:pt x="0" y="168"/>
                      <a:pt x="18" y="236"/>
                    </a:cubicBezTo>
                    <a:cubicBezTo>
                      <a:pt x="41" y="323"/>
                      <a:pt x="153" y="387"/>
                      <a:pt x="237" y="395"/>
                    </a:cubicBezTo>
                    <a:cubicBezTo>
                      <a:pt x="302" y="401"/>
                      <a:pt x="351" y="383"/>
                      <a:pt x="389" y="327"/>
                    </a:cubicBezTo>
                    <a:cubicBezTo>
                      <a:pt x="419" y="283"/>
                      <a:pt x="432" y="229"/>
                      <a:pt x="429" y="175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7"/>
                      <a:pt x="139" y="32"/>
                      <a:pt x="115" y="42"/>
                    </a:cubicBezTo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0" name="Freeform 2267">
                <a:extLst>
                  <a:ext uri="{FF2B5EF4-FFF2-40B4-BE49-F238E27FC236}">
                    <a16:creationId xmlns:a16="http://schemas.microsoft.com/office/drawing/2014/main" id="{BF7C0B7A-8124-CF4A-9F7A-AF77AADCB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1" name="Oval 2268">
                <a:extLst>
                  <a:ext uri="{FF2B5EF4-FFF2-40B4-BE49-F238E27FC236}">
                    <a16:creationId xmlns:a16="http://schemas.microsoft.com/office/drawing/2014/main" id="{F1635D31-99B2-D14B-BDD5-E11291DED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3006"/>
                <a:ext cx="57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2" name="Oval 2269">
                <a:extLst>
                  <a:ext uri="{FF2B5EF4-FFF2-40B4-BE49-F238E27FC236}">
                    <a16:creationId xmlns:a16="http://schemas.microsoft.com/office/drawing/2014/main" id="{5B202610-6354-2D41-8E2D-F1235E715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" y="3003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3" name="Oval 2270">
                <a:extLst>
                  <a:ext uri="{FF2B5EF4-FFF2-40B4-BE49-F238E27FC236}">
                    <a16:creationId xmlns:a16="http://schemas.microsoft.com/office/drawing/2014/main" id="{7CDF07BC-5F39-8349-9A57-720A35A22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3049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530" name="ZoneTexte 53">
              <a:extLst>
                <a:ext uri="{FF2B5EF4-FFF2-40B4-BE49-F238E27FC236}">
                  <a16:creationId xmlns:a16="http://schemas.microsoft.com/office/drawing/2014/main" id="{7E165975-B345-D04A-B0FA-3F5586182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2644" y="3842950"/>
              <a:ext cx="3321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LB</a:t>
              </a:r>
              <a:endParaRPr lang="en-US" altLang="fr-FR" sz="1200"/>
            </a:p>
          </p:txBody>
        </p:sp>
      </p:grpSp>
      <p:grpSp>
        <p:nvGrpSpPr>
          <p:cNvPr id="10246" name="Groupe 67">
            <a:extLst>
              <a:ext uri="{FF2B5EF4-FFF2-40B4-BE49-F238E27FC236}">
                <a16:creationId xmlns:a16="http://schemas.microsoft.com/office/drawing/2014/main" id="{B544D2FD-EF7C-8443-B160-E6106B6C5189}"/>
              </a:ext>
            </a:extLst>
          </p:cNvPr>
          <p:cNvGrpSpPr>
            <a:grpSpLocks/>
          </p:cNvGrpSpPr>
          <p:nvPr/>
        </p:nvGrpSpPr>
        <p:grpSpPr bwMode="auto">
          <a:xfrm>
            <a:off x="731838" y="3368682"/>
            <a:ext cx="650875" cy="708025"/>
            <a:chOff x="3485493" y="1953873"/>
            <a:chExt cx="650875" cy="708025"/>
          </a:xfrm>
        </p:grpSpPr>
        <p:grpSp>
          <p:nvGrpSpPr>
            <p:cNvPr id="10516" name="Group 2231">
              <a:extLst>
                <a:ext uri="{FF2B5EF4-FFF2-40B4-BE49-F238E27FC236}">
                  <a16:creationId xmlns:a16="http://schemas.microsoft.com/office/drawing/2014/main" id="{3C274AC2-169A-5842-9DB9-5D99B89D5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5493" y="1953873"/>
              <a:ext cx="650875" cy="708025"/>
              <a:chOff x="4318" y="762"/>
              <a:chExt cx="894" cy="972"/>
            </a:xfrm>
          </p:grpSpPr>
          <p:sp>
            <p:nvSpPr>
              <p:cNvPr id="10518" name="Freeform 2232">
                <a:extLst>
                  <a:ext uri="{FF2B5EF4-FFF2-40B4-BE49-F238E27FC236}">
                    <a16:creationId xmlns:a16="http://schemas.microsoft.com/office/drawing/2014/main" id="{41FCE9FE-B66B-BB40-85B5-7EE2B8BEA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762"/>
                <a:ext cx="894" cy="972"/>
              </a:xfrm>
              <a:custGeom>
                <a:avLst/>
                <a:gdLst>
                  <a:gd name="T0" fmla="*/ 212992 w 447"/>
                  <a:gd name="T1" fmla="*/ 259938 h 456"/>
                  <a:gd name="T2" fmla="*/ 215552 w 447"/>
                  <a:gd name="T3" fmla="*/ 183753 h 456"/>
                  <a:gd name="T4" fmla="*/ 201728 w 447"/>
                  <a:gd name="T5" fmla="*/ 118953 h 456"/>
                  <a:gd name="T6" fmla="*/ 196608 w 447"/>
                  <a:gd name="T7" fmla="*/ 102787 h 456"/>
                  <a:gd name="T8" fmla="*/ 194560 w 447"/>
                  <a:gd name="T9" fmla="*/ 59185 h 456"/>
                  <a:gd name="T10" fmla="*/ 189952 w 447"/>
                  <a:gd name="T11" fmla="*/ 42587 h 456"/>
                  <a:gd name="T12" fmla="*/ 179712 w 447"/>
                  <a:gd name="T13" fmla="*/ 57945 h 456"/>
                  <a:gd name="T14" fmla="*/ 185856 w 447"/>
                  <a:gd name="T15" fmla="*/ 33568 h 456"/>
                  <a:gd name="T16" fmla="*/ 172544 w 447"/>
                  <a:gd name="T17" fmla="*/ 52814 h 456"/>
                  <a:gd name="T18" fmla="*/ 154112 w 447"/>
                  <a:gd name="T19" fmla="*/ 21783 h 456"/>
                  <a:gd name="T20" fmla="*/ 147456 w 447"/>
                  <a:gd name="T21" fmla="*/ 30573 h 456"/>
                  <a:gd name="T22" fmla="*/ 97792 w 447"/>
                  <a:gd name="T23" fmla="*/ 32001 h 456"/>
                  <a:gd name="T24" fmla="*/ 82432 w 447"/>
                  <a:gd name="T25" fmla="*/ 16253 h 456"/>
                  <a:gd name="T26" fmla="*/ 80896 w 447"/>
                  <a:gd name="T27" fmla="*/ 39952 h 456"/>
                  <a:gd name="T28" fmla="*/ 52736 w 447"/>
                  <a:gd name="T29" fmla="*/ 35391 h 456"/>
                  <a:gd name="T30" fmla="*/ 50176 w 447"/>
                  <a:gd name="T31" fmla="*/ 43437 h 456"/>
                  <a:gd name="T32" fmla="*/ 39936 w 447"/>
                  <a:gd name="T33" fmla="*/ 82722 h 456"/>
                  <a:gd name="T34" fmla="*/ 25600 w 447"/>
                  <a:gd name="T35" fmla="*/ 101783 h 456"/>
                  <a:gd name="T36" fmla="*/ 17920 w 447"/>
                  <a:gd name="T37" fmla="*/ 125414 h 456"/>
                  <a:gd name="T38" fmla="*/ 11264 w 447"/>
                  <a:gd name="T39" fmla="*/ 144551 h 456"/>
                  <a:gd name="T40" fmla="*/ 18944 w 447"/>
                  <a:gd name="T41" fmla="*/ 254574 h 456"/>
                  <a:gd name="T42" fmla="*/ 28160 w 447"/>
                  <a:gd name="T43" fmla="*/ 337864 h 456"/>
                  <a:gd name="T44" fmla="*/ 31744 w 447"/>
                  <a:gd name="T45" fmla="*/ 335543 h 456"/>
                  <a:gd name="T46" fmla="*/ 44544 w 447"/>
                  <a:gd name="T47" fmla="*/ 353371 h 456"/>
                  <a:gd name="T48" fmla="*/ 40960 w 447"/>
                  <a:gd name="T49" fmla="*/ 395917 h 456"/>
                  <a:gd name="T50" fmla="*/ 55296 w 447"/>
                  <a:gd name="T51" fmla="*/ 374263 h 456"/>
                  <a:gd name="T52" fmla="*/ 93184 w 447"/>
                  <a:gd name="T53" fmla="*/ 407831 h 456"/>
                  <a:gd name="T54" fmla="*/ 167424 w 447"/>
                  <a:gd name="T55" fmla="*/ 336297 h 456"/>
                  <a:gd name="T56" fmla="*/ 176128 w 447"/>
                  <a:gd name="T57" fmla="*/ 335543 h 456"/>
                  <a:gd name="T58" fmla="*/ 188928 w 447"/>
                  <a:gd name="T59" fmla="*/ 333302 h 456"/>
                  <a:gd name="T60" fmla="*/ 217600 w 447"/>
                  <a:gd name="T61" fmla="*/ 349882 h 456"/>
                  <a:gd name="T62" fmla="*/ 199168 w 447"/>
                  <a:gd name="T63" fmla="*/ 321730 h 456"/>
                  <a:gd name="T64" fmla="*/ 180736 w 447"/>
                  <a:gd name="T65" fmla="*/ 289728 h 456"/>
                  <a:gd name="T66" fmla="*/ 207360 w 447"/>
                  <a:gd name="T67" fmla="*/ 312357 h 456"/>
                  <a:gd name="T68" fmla="*/ 209408 w 447"/>
                  <a:gd name="T69" fmla="*/ 276144 h 456"/>
                  <a:gd name="T70" fmla="*/ 227328 w 447"/>
                  <a:gd name="T71" fmla="*/ 301738 h 4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47" h="456">
                    <a:moveTo>
                      <a:pt x="438" y="310"/>
                    </a:moveTo>
                    <a:cubicBezTo>
                      <a:pt x="431" y="302"/>
                      <a:pt x="426" y="294"/>
                      <a:pt x="416" y="286"/>
                    </a:cubicBezTo>
                    <a:cubicBezTo>
                      <a:pt x="410" y="282"/>
                      <a:pt x="414" y="273"/>
                      <a:pt x="420" y="267"/>
                    </a:cubicBezTo>
                    <a:cubicBezTo>
                      <a:pt x="437" y="243"/>
                      <a:pt x="421" y="220"/>
                      <a:pt x="421" y="202"/>
                    </a:cubicBezTo>
                    <a:cubicBezTo>
                      <a:pt x="421" y="191"/>
                      <a:pt x="405" y="162"/>
                      <a:pt x="392" y="140"/>
                    </a:cubicBezTo>
                    <a:cubicBezTo>
                      <a:pt x="389" y="134"/>
                      <a:pt x="392" y="132"/>
                      <a:pt x="394" y="131"/>
                    </a:cubicBezTo>
                    <a:cubicBezTo>
                      <a:pt x="398" y="129"/>
                      <a:pt x="401" y="127"/>
                      <a:pt x="402" y="124"/>
                    </a:cubicBezTo>
                    <a:cubicBezTo>
                      <a:pt x="409" y="111"/>
                      <a:pt x="394" y="111"/>
                      <a:pt x="384" y="113"/>
                    </a:cubicBezTo>
                    <a:cubicBezTo>
                      <a:pt x="382" y="113"/>
                      <a:pt x="375" y="114"/>
                      <a:pt x="374" y="109"/>
                    </a:cubicBezTo>
                    <a:cubicBezTo>
                      <a:pt x="372" y="96"/>
                      <a:pt x="378" y="77"/>
                      <a:pt x="380" y="65"/>
                    </a:cubicBezTo>
                    <a:cubicBezTo>
                      <a:pt x="382" y="51"/>
                      <a:pt x="381" y="38"/>
                      <a:pt x="374" y="33"/>
                    </a:cubicBezTo>
                    <a:cubicBezTo>
                      <a:pt x="370" y="31"/>
                      <a:pt x="369" y="36"/>
                      <a:pt x="371" y="47"/>
                    </a:cubicBezTo>
                    <a:cubicBezTo>
                      <a:pt x="373" y="57"/>
                      <a:pt x="364" y="74"/>
                      <a:pt x="358" y="68"/>
                    </a:cubicBezTo>
                    <a:cubicBezTo>
                      <a:pt x="356" y="67"/>
                      <a:pt x="354" y="65"/>
                      <a:pt x="351" y="64"/>
                    </a:cubicBezTo>
                    <a:cubicBezTo>
                      <a:pt x="350" y="62"/>
                      <a:pt x="350" y="61"/>
                      <a:pt x="351" y="59"/>
                    </a:cubicBezTo>
                    <a:cubicBezTo>
                      <a:pt x="352" y="51"/>
                      <a:pt x="362" y="45"/>
                      <a:pt x="363" y="37"/>
                    </a:cubicBezTo>
                    <a:cubicBezTo>
                      <a:pt x="366" y="23"/>
                      <a:pt x="357" y="26"/>
                      <a:pt x="352" y="34"/>
                    </a:cubicBezTo>
                    <a:cubicBezTo>
                      <a:pt x="347" y="42"/>
                      <a:pt x="347" y="54"/>
                      <a:pt x="337" y="58"/>
                    </a:cubicBezTo>
                    <a:cubicBezTo>
                      <a:pt x="327" y="62"/>
                      <a:pt x="319" y="51"/>
                      <a:pt x="311" y="47"/>
                    </a:cubicBezTo>
                    <a:cubicBezTo>
                      <a:pt x="294" y="40"/>
                      <a:pt x="299" y="33"/>
                      <a:pt x="301" y="24"/>
                    </a:cubicBezTo>
                    <a:cubicBezTo>
                      <a:pt x="304" y="14"/>
                      <a:pt x="315" y="5"/>
                      <a:pt x="306" y="3"/>
                    </a:cubicBezTo>
                    <a:cubicBezTo>
                      <a:pt x="298" y="0"/>
                      <a:pt x="292" y="28"/>
                      <a:pt x="288" y="34"/>
                    </a:cubicBezTo>
                    <a:cubicBezTo>
                      <a:pt x="284" y="40"/>
                      <a:pt x="273" y="35"/>
                      <a:pt x="250" y="29"/>
                    </a:cubicBezTo>
                    <a:cubicBezTo>
                      <a:pt x="227" y="24"/>
                      <a:pt x="204" y="31"/>
                      <a:pt x="191" y="35"/>
                    </a:cubicBezTo>
                    <a:cubicBezTo>
                      <a:pt x="177" y="38"/>
                      <a:pt x="179" y="35"/>
                      <a:pt x="174" y="33"/>
                    </a:cubicBezTo>
                    <a:cubicBezTo>
                      <a:pt x="168" y="30"/>
                      <a:pt x="164" y="19"/>
                      <a:pt x="161" y="18"/>
                    </a:cubicBezTo>
                    <a:cubicBezTo>
                      <a:pt x="157" y="17"/>
                      <a:pt x="153" y="23"/>
                      <a:pt x="156" y="28"/>
                    </a:cubicBezTo>
                    <a:cubicBezTo>
                      <a:pt x="160" y="33"/>
                      <a:pt x="168" y="39"/>
                      <a:pt x="158" y="44"/>
                    </a:cubicBezTo>
                    <a:cubicBezTo>
                      <a:pt x="148" y="50"/>
                      <a:pt x="138" y="54"/>
                      <a:pt x="128" y="54"/>
                    </a:cubicBezTo>
                    <a:cubicBezTo>
                      <a:pt x="118" y="54"/>
                      <a:pt x="108" y="41"/>
                      <a:pt x="103" y="39"/>
                    </a:cubicBezTo>
                    <a:cubicBezTo>
                      <a:pt x="97" y="37"/>
                      <a:pt x="96" y="31"/>
                      <a:pt x="93" y="33"/>
                    </a:cubicBezTo>
                    <a:cubicBezTo>
                      <a:pt x="89" y="34"/>
                      <a:pt x="90" y="44"/>
                      <a:pt x="98" y="48"/>
                    </a:cubicBezTo>
                    <a:cubicBezTo>
                      <a:pt x="107" y="51"/>
                      <a:pt x="118" y="55"/>
                      <a:pt x="106" y="70"/>
                    </a:cubicBezTo>
                    <a:cubicBezTo>
                      <a:pt x="102" y="75"/>
                      <a:pt x="96" y="90"/>
                      <a:pt x="78" y="91"/>
                    </a:cubicBezTo>
                    <a:cubicBezTo>
                      <a:pt x="60" y="92"/>
                      <a:pt x="28" y="65"/>
                      <a:pt x="39" y="92"/>
                    </a:cubicBezTo>
                    <a:cubicBezTo>
                      <a:pt x="42" y="100"/>
                      <a:pt x="55" y="100"/>
                      <a:pt x="50" y="112"/>
                    </a:cubicBezTo>
                    <a:cubicBezTo>
                      <a:pt x="46" y="121"/>
                      <a:pt x="35" y="119"/>
                      <a:pt x="28" y="117"/>
                    </a:cubicBezTo>
                    <a:cubicBezTo>
                      <a:pt x="26" y="129"/>
                      <a:pt x="42" y="126"/>
                      <a:pt x="35" y="138"/>
                    </a:cubicBezTo>
                    <a:cubicBezTo>
                      <a:pt x="28" y="149"/>
                      <a:pt x="6" y="135"/>
                      <a:pt x="3" y="149"/>
                    </a:cubicBezTo>
                    <a:cubicBezTo>
                      <a:pt x="0" y="160"/>
                      <a:pt x="16" y="154"/>
                      <a:pt x="22" y="159"/>
                    </a:cubicBezTo>
                    <a:cubicBezTo>
                      <a:pt x="29" y="164"/>
                      <a:pt x="36" y="169"/>
                      <a:pt x="32" y="180"/>
                    </a:cubicBezTo>
                    <a:cubicBezTo>
                      <a:pt x="21" y="221"/>
                      <a:pt x="28" y="245"/>
                      <a:pt x="37" y="280"/>
                    </a:cubicBezTo>
                    <a:cubicBezTo>
                      <a:pt x="47" y="319"/>
                      <a:pt x="59" y="340"/>
                      <a:pt x="61" y="349"/>
                    </a:cubicBezTo>
                    <a:cubicBezTo>
                      <a:pt x="64" y="358"/>
                      <a:pt x="58" y="363"/>
                      <a:pt x="55" y="372"/>
                    </a:cubicBezTo>
                    <a:cubicBezTo>
                      <a:pt x="51" y="381"/>
                      <a:pt x="50" y="389"/>
                      <a:pt x="57" y="393"/>
                    </a:cubicBezTo>
                    <a:cubicBezTo>
                      <a:pt x="64" y="397"/>
                      <a:pt x="62" y="377"/>
                      <a:pt x="62" y="369"/>
                    </a:cubicBezTo>
                    <a:cubicBezTo>
                      <a:pt x="62" y="360"/>
                      <a:pt x="69" y="363"/>
                      <a:pt x="74" y="372"/>
                    </a:cubicBezTo>
                    <a:cubicBezTo>
                      <a:pt x="79" y="381"/>
                      <a:pt x="82" y="386"/>
                      <a:pt x="87" y="389"/>
                    </a:cubicBezTo>
                    <a:cubicBezTo>
                      <a:pt x="91" y="392"/>
                      <a:pt x="87" y="403"/>
                      <a:pt x="87" y="411"/>
                    </a:cubicBezTo>
                    <a:cubicBezTo>
                      <a:pt x="87" y="418"/>
                      <a:pt x="76" y="431"/>
                      <a:pt x="80" y="436"/>
                    </a:cubicBezTo>
                    <a:cubicBezTo>
                      <a:pt x="83" y="442"/>
                      <a:pt x="87" y="435"/>
                      <a:pt x="91" y="425"/>
                    </a:cubicBezTo>
                    <a:cubicBezTo>
                      <a:pt x="96" y="414"/>
                      <a:pt x="102" y="402"/>
                      <a:pt x="108" y="412"/>
                    </a:cubicBezTo>
                    <a:cubicBezTo>
                      <a:pt x="113" y="422"/>
                      <a:pt x="119" y="422"/>
                      <a:pt x="140" y="425"/>
                    </a:cubicBezTo>
                    <a:cubicBezTo>
                      <a:pt x="162" y="427"/>
                      <a:pt x="169" y="443"/>
                      <a:pt x="182" y="449"/>
                    </a:cubicBezTo>
                    <a:cubicBezTo>
                      <a:pt x="195" y="456"/>
                      <a:pt x="214" y="451"/>
                      <a:pt x="232" y="443"/>
                    </a:cubicBezTo>
                    <a:cubicBezTo>
                      <a:pt x="262" y="428"/>
                      <a:pt x="316" y="347"/>
                      <a:pt x="327" y="370"/>
                    </a:cubicBezTo>
                    <a:cubicBezTo>
                      <a:pt x="332" y="378"/>
                      <a:pt x="343" y="406"/>
                      <a:pt x="350" y="408"/>
                    </a:cubicBezTo>
                    <a:cubicBezTo>
                      <a:pt x="375" y="416"/>
                      <a:pt x="352" y="381"/>
                      <a:pt x="344" y="369"/>
                    </a:cubicBezTo>
                    <a:cubicBezTo>
                      <a:pt x="336" y="357"/>
                      <a:pt x="335" y="354"/>
                      <a:pt x="339" y="349"/>
                    </a:cubicBezTo>
                    <a:cubicBezTo>
                      <a:pt x="349" y="337"/>
                      <a:pt x="365" y="358"/>
                      <a:pt x="369" y="367"/>
                    </a:cubicBezTo>
                    <a:cubicBezTo>
                      <a:pt x="374" y="376"/>
                      <a:pt x="387" y="376"/>
                      <a:pt x="399" y="379"/>
                    </a:cubicBezTo>
                    <a:cubicBezTo>
                      <a:pt x="412" y="381"/>
                      <a:pt x="424" y="391"/>
                      <a:pt x="425" y="385"/>
                    </a:cubicBezTo>
                    <a:cubicBezTo>
                      <a:pt x="426" y="379"/>
                      <a:pt x="417" y="373"/>
                      <a:pt x="400" y="368"/>
                    </a:cubicBezTo>
                    <a:cubicBezTo>
                      <a:pt x="384" y="362"/>
                      <a:pt x="392" y="363"/>
                      <a:pt x="389" y="354"/>
                    </a:cubicBezTo>
                    <a:cubicBezTo>
                      <a:pt x="386" y="345"/>
                      <a:pt x="380" y="349"/>
                      <a:pt x="372" y="347"/>
                    </a:cubicBezTo>
                    <a:cubicBezTo>
                      <a:pt x="364" y="345"/>
                      <a:pt x="346" y="327"/>
                      <a:pt x="353" y="319"/>
                    </a:cubicBezTo>
                    <a:cubicBezTo>
                      <a:pt x="355" y="317"/>
                      <a:pt x="365" y="317"/>
                      <a:pt x="377" y="329"/>
                    </a:cubicBezTo>
                    <a:cubicBezTo>
                      <a:pt x="386" y="335"/>
                      <a:pt x="392" y="348"/>
                      <a:pt x="405" y="344"/>
                    </a:cubicBezTo>
                    <a:cubicBezTo>
                      <a:pt x="407" y="334"/>
                      <a:pt x="374" y="312"/>
                      <a:pt x="383" y="302"/>
                    </a:cubicBezTo>
                    <a:cubicBezTo>
                      <a:pt x="393" y="292"/>
                      <a:pt x="396" y="300"/>
                      <a:pt x="409" y="304"/>
                    </a:cubicBezTo>
                    <a:cubicBezTo>
                      <a:pt x="421" y="308"/>
                      <a:pt x="424" y="313"/>
                      <a:pt x="433" y="322"/>
                    </a:cubicBezTo>
                    <a:cubicBezTo>
                      <a:pt x="441" y="331"/>
                      <a:pt x="442" y="339"/>
                      <a:pt x="444" y="332"/>
                    </a:cubicBezTo>
                    <a:cubicBezTo>
                      <a:pt x="447" y="324"/>
                      <a:pt x="445" y="318"/>
                      <a:pt x="438" y="310"/>
                    </a:cubicBezTo>
                    <a:close/>
                  </a:path>
                </a:pathLst>
              </a:custGeom>
              <a:solidFill>
                <a:srgbClr val="CC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9" name="Freeform 2233">
                <a:extLst>
                  <a:ext uri="{FF2B5EF4-FFF2-40B4-BE49-F238E27FC236}">
                    <a16:creationId xmlns:a16="http://schemas.microsoft.com/office/drawing/2014/main" id="{C2902D30-2DEB-3848-A5A5-86307792B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035"/>
                <a:ext cx="518" cy="546"/>
              </a:xfrm>
              <a:custGeom>
                <a:avLst/>
                <a:gdLst>
                  <a:gd name="T0" fmla="*/ 34816 w 259"/>
                  <a:gd name="T1" fmla="*/ 0 h 256"/>
                  <a:gd name="T2" fmla="*/ 3072 w 259"/>
                  <a:gd name="T3" fmla="*/ 99389 h 256"/>
                  <a:gd name="T4" fmla="*/ 13312 w 259"/>
                  <a:gd name="T5" fmla="*/ 161791 h 256"/>
                  <a:gd name="T6" fmla="*/ 41472 w 259"/>
                  <a:gd name="T7" fmla="*/ 200762 h 256"/>
                  <a:gd name="T8" fmla="*/ 82944 w 259"/>
                  <a:gd name="T9" fmla="*/ 219215 h 256"/>
                  <a:gd name="T10" fmla="*/ 116224 w 259"/>
                  <a:gd name="T11" fmla="*/ 139505 h 256"/>
                  <a:gd name="T12" fmla="*/ 121856 w 259"/>
                  <a:gd name="T13" fmla="*/ 92138 h 256"/>
                  <a:gd name="T14" fmla="*/ 89088 w 259"/>
                  <a:gd name="T15" fmla="*/ 77449 h 256"/>
                  <a:gd name="T16" fmla="*/ 75264 w 259"/>
                  <a:gd name="T17" fmla="*/ 62052 h 256"/>
                  <a:gd name="T18" fmla="*/ 67072 w 259"/>
                  <a:gd name="T19" fmla="*/ 29923 h 256"/>
                  <a:gd name="T20" fmla="*/ 34816 w 259"/>
                  <a:gd name="T21" fmla="*/ 0 h 2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9" h="256">
                    <a:moveTo>
                      <a:pt x="68" y="0"/>
                    </a:moveTo>
                    <a:cubicBezTo>
                      <a:pt x="15" y="7"/>
                      <a:pt x="0" y="63"/>
                      <a:pt x="6" y="109"/>
                    </a:cubicBezTo>
                    <a:cubicBezTo>
                      <a:pt x="9" y="131"/>
                      <a:pt x="15" y="157"/>
                      <a:pt x="26" y="177"/>
                    </a:cubicBezTo>
                    <a:cubicBezTo>
                      <a:pt x="38" y="198"/>
                      <a:pt x="61" y="208"/>
                      <a:pt x="81" y="220"/>
                    </a:cubicBezTo>
                    <a:cubicBezTo>
                      <a:pt x="106" y="237"/>
                      <a:pt x="131" y="256"/>
                      <a:pt x="162" y="240"/>
                    </a:cubicBezTo>
                    <a:cubicBezTo>
                      <a:pt x="196" y="223"/>
                      <a:pt x="208" y="182"/>
                      <a:pt x="227" y="153"/>
                    </a:cubicBezTo>
                    <a:cubicBezTo>
                      <a:pt x="239" y="135"/>
                      <a:pt x="259" y="120"/>
                      <a:pt x="238" y="101"/>
                    </a:cubicBezTo>
                    <a:cubicBezTo>
                      <a:pt x="223" y="87"/>
                      <a:pt x="193" y="92"/>
                      <a:pt x="174" y="85"/>
                    </a:cubicBezTo>
                    <a:cubicBezTo>
                      <a:pt x="165" y="82"/>
                      <a:pt x="151" y="79"/>
                      <a:pt x="147" y="68"/>
                    </a:cubicBezTo>
                    <a:cubicBezTo>
                      <a:pt x="139" y="52"/>
                      <a:pt x="149" y="48"/>
                      <a:pt x="131" y="33"/>
                    </a:cubicBezTo>
                    <a:cubicBezTo>
                      <a:pt x="113" y="16"/>
                      <a:pt x="93" y="3"/>
                      <a:pt x="68" y="0"/>
                    </a:cubicBezTo>
                    <a:close/>
                  </a:path>
                </a:pathLst>
              </a:custGeom>
              <a:solidFill>
                <a:srgbClr val="E0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0" name="Freeform 2234">
                <a:extLst>
                  <a:ext uri="{FF2B5EF4-FFF2-40B4-BE49-F238E27FC236}">
                    <a16:creationId xmlns:a16="http://schemas.microsoft.com/office/drawing/2014/main" id="{279C60A9-B58A-5842-9A5B-30F7CF5C4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" y="915"/>
                <a:ext cx="256" cy="459"/>
              </a:xfrm>
              <a:custGeom>
                <a:avLst/>
                <a:gdLst>
                  <a:gd name="T0" fmla="*/ 65536 w 128"/>
                  <a:gd name="T1" fmla="*/ 0 h 215"/>
                  <a:gd name="T2" fmla="*/ 17920 w 128"/>
                  <a:gd name="T3" fmla="*/ 198047 h 215"/>
                  <a:gd name="T4" fmla="*/ 65536 w 128"/>
                  <a:gd name="T5" fmla="*/ 0 h 2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8" h="215">
                    <a:moveTo>
                      <a:pt x="128" y="0"/>
                    </a:moveTo>
                    <a:cubicBezTo>
                      <a:pt x="71" y="19"/>
                      <a:pt x="0" y="101"/>
                      <a:pt x="35" y="215"/>
                    </a:cubicBezTo>
                    <a:cubicBezTo>
                      <a:pt x="27" y="188"/>
                      <a:pt x="29" y="63"/>
                      <a:pt x="1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1" name="Freeform 2235">
                <a:extLst>
                  <a:ext uri="{FF2B5EF4-FFF2-40B4-BE49-F238E27FC236}">
                    <a16:creationId xmlns:a16="http://schemas.microsoft.com/office/drawing/2014/main" id="{489AA289-AD4E-CE4B-90C3-E6ACB4D29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" y="1069"/>
                <a:ext cx="604" cy="640"/>
              </a:xfrm>
              <a:custGeom>
                <a:avLst/>
                <a:gdLst>
                  <a:gd name="T0" fmla="*/ 0 w 302"/>
                  <a:gd name="T1" fmla="*/ 238133 h 300"/>
                  <a:gd name="T2" fmla="*/ 31232 w 302"/>
                  <a:gd name="T3" fmla="*/ 264578 h 300"/>
                  <a:gd name="T4" fmla="*/ 57856 w 302"/>
                  <a:gd name="T5" fmla="*/ 255181 h 300"/>
                  <a:gd name="T6" fmla="*/ 83456 w 302"/>
                  <a:gd name="T7" fmla="*/ 219659 h 300"/>
                  <a:gd name="T8" fmla="*/ 102912 w 302"/>
                  <a:gd name="T9" fmla="*/ 185813 h 300"/>
                  <a:gd name="T10" fmla="*/ 111616 w 302"/>
                  <a:gd name="T11" fmla="*/ 179396 h 300"/>
                  <a:gd name="T12" fmla="*/ 115712 w 302"/>
                  <a:gd name="T13" fmla="*/ 160937 h 300"/>
                  <a:gd name="T14" fmla="*/ 133632 w 302"/>
                  <a:gd name="T15" fmla="*/ 147228 h 300"/>
                  <a:gd name="T16" fmla="*/ 138752 w 302"/>
                  <a:gd name="T17" fmla="*/ 130927 h 300"/>
                  <a:gd name="T18" fmla="*/ 148480 w 302"/>
                  <a:gd name="T19" fmla="*/ 116218 h 300"/>
                  <a:gd name="T20" fmla="*/ 151040 w 302"/>
                  <a:gd name="T21" fmla="*/ 54886 h 300"/>
                  <a:gd name="T22" fmla="*/ 134656 w 302"/>
                  <a:gd name="T23" fmla="*/ 0 h 300"/>
                  <a:gd name="T24" fmla="*/ 133120 w 302"/>
                  <a:gd name="T25" fmla="*/ 108962 h 300"/>
                  <a:gd name="T26" fmla="*/ 106496 w 302"/>
                  <a:gd name="T27" fmla="*/ 138963 h 300"/>
                  <a:gd name="T28" fmla="*/ 85504 w 302"/>
                  <a:gd name="T29" fmla="*/ 184838 h 300"/>
                  <a:gd name="T30" fmla="*/ 62464 w 302"/>
                  <a:gd name="T31" fmla="*/ 223405 h 300"/>
                  <a:gd name="T32" fmla="*/ 44032 w 302"/>
                  <a:gd name="T33" fmla="*/ 248772 h 300"/>
                  <a:gd name="T34" fmla="*/ 22016 w 302"/>
                  <a:gd name="T35" fmla="*/ 245355 h 300"/>
                  <a:gd name="T36" fmla="*/ 1024 w 302"/>
                  <a:gd name="T37" fmla="*/ 234242 h 3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2" h="300">
                    <a:moveTo>
                      <a:pt x="0" y="260"/>
                    </a:moveTo>
                    <a:cubicBezTo>
                      <a:pt x="18" y="272"/>
                      <a:pt x="42" y="278"/>
                      <a:pt x="61" y="289"/>
                    </a:cubicBezTo>
                    <a:cubicBezTo>
                      <a:pt x="81" y="300"/>
                      <a:pt x="95" y="291"/>
                      <a:pt x="113" y="279"/>
                    </a:cubicBezTo>
                    <a:cubicBezTo>
                      <a:pt x="131" y="267"/>
                      <a:pt x="146" y="252"/>
                      <a:pt x="163" y="240"/>
                    </a:cubicBezTo>
                    <a:cubicBezTo>
                      <a:pt x="179" y="229"/>
                      <a:pt x="187" y="214"/>
                      <a:pt x="201" y="203"/>
                    </a:cubicBezTo>
                    <a:cubicBezTo>
                      <a:pt x="205" y="200"/>
                      <a:pt x="214" y="199"/>
                      <a:pt x="218" y="196"/>
                    </a:cubicBezTo>
                    <a:cubicBezTo>
                      <a:pt x="223" y="190"/>
                      <a:pt x="220" y="182"/>
                      <a:pt x="226" y="176"/>
                    </a:cubicBezTo>
                    <a:cubicBezTo>
                      <a:pt x="238" y="163"/>
                      <a:pt x="251" y="178"/>
                      <a:pt x="261" y="161"/>
                    </a:cubicBezTo>
                    <a:cubicBezTo>
                      <a:pt x="266" y="153"/>
                      <a:pt x="264" y="150"/>
                      <a:pt x="271" y="143"/>
                    </a:cubicBezTo>
                    <a:cubicBezTo>
                      <a:pt x="277" y="138"/>
                      <a:pt x="285" y="135"/>
                      <a:pt x="290" y="127"/>
                    </a:cubicBezTo>
                    <a:cubicBezTo>
                      <a:pt x="302" y="110"/>
                      <a:pt x="298" y="80"/>
                      <a:pt x="295" y="60"/>
                    </a:cubicBezTo>
                    <a:cubicBezTo>
                      <a:pt x="292" y="38"/>
                      <a:pt x="283" y="13"/>
                      <a:pt x="263" y="0"/>
                    </a:cubicBezTo>
                    <a:cubicBezTo>
                      <a:pt x="279" y="37"/>
                      <a:pt x="294" y="85"/>
                      <a:pt x="260" y="119"/>
                    </a:cubicBezTo>
                    <a:cubicBezTo>
                      <a:pt x="246" y="133"/>
                      <a:pt x="223" y="139"/>
                      <a:pt x="208" y="152"/>
                    </a:cubicBezTo>
                    <a:cubicBezTo>
                      <a:pt x="191" y="166"/>
                      <a:pt x="179" y="184"/>
                      <a:pt x="167" y="202"/>
                    </a:cubicBezTo>
                    <a:cubicBezTo>
                      <a:pt x="155" y="221"/>
                      <a:pt x="141" y="232"/>
                      <a:pt x="122" y="244"/>
                    </a:cubicBezTo>
                    <a:cubicBezTo>
                      <a:pt x="111" y="252"/>
                      <a:pt x="98" y="267"/>
                      <a:pt x="86" y="272"/>
                    </a:cubicBezTo>
                    <a:cubicBezTo>
                      <a:pt x="73" y="277"/>
                      <a:pt x="55" y="270"/>
                      <a:pt x="43" y="268"/>
                    </a:cubicBezTo>
                    <a:cubicBezTo>
                      <a:pt x="30" y="266"/>
                      <a:pt x="12" y="264"/>
                      <a:pt x="2" y="256"/>
                    </a:cubicBezTo>
                  </a:path>
                </a:pathLst>
              </a:custGeom>
              <a:solidFill>
                <a:srgbClr val="B0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2" name="Freeform 2236">
                <a:extLst>
                  <a:ext uri="{FF2B5EF4-FFF2-40B4-BE49-F238E27FC236}">
                    <a16:creationId xmlns:a16="http://schemas.microsoft.com/office/drawing/2014/main" id="{313A5481-2A2C-B942-9AE8-E5E1C816A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" y="1286"/>
                <a:ext cx="410" cy="267"/>
              </a:xfrm>
              <a:custGeom>
                <a:avLst/>
                <a:gdLst>
                  <a:gd name="T0" fmla="*/ 0 w 205"/>
                  <a:gd name="T1" fmla="*/ 0 h 125"/>
                  <a:gd name="T2" fmla="*/ 15872 w 205"/>
                  <a:gd name="T3" fmla="*/ 64966 h 125"/>
                  <a:gd name="T4" fmla="*/ 53248 w 205"/>
                  <a:gd name="T5" fmla="*/ 105681 h 125"/>
                  <a:gd name="T6" fmla="*/ 82432 w 205"/>
                  <a:gd name="T7" fmla="*/ 88029 h 125"/>
                  <a:gd name="T8" fmla="*/ 104960 w 205"/>
                  <a:gd name="T9" fmla="*/ 25162 h 125"/>
                  <a:gd name="T10" fmla="*/ 68096 w 205"/>
                  <a:gd name="T11" fmla="*/ 88029 h 125"/>
                  <a:gd name="T12" fmla="*/ 32768 w 205"/>
                  <a:gd name="T13" fmla="*/ 71043 h 125"/>
                  <a:gd name="T14" fmla="*/ 0 w 205"/>
                  <a:gd name="T15" fmla="*/ 0 h 1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5" h="125">
                    <a:moveTo>
                      <a:pt x="0" y="0"/>
                    </a:moveTo>
                    <a:cubicBezTo>
                      <a:pt x="9" y="40"/>
                      <a:pt x="7" y="49"/>
                      <a:pt x="31" y="70"/>
                    </a:cubicBezTo>
                    <a:cubicBezTo>
                      <a:pt x="55" y="90"/>
                      <a:pt x="83" y="103"/>
                      <a:pt x="104" y="114"/>
                    </a:cubicBezTo>
                    <a:cubicBezTo>
                      <a:pt x="125" y="125"/>
                      <a:pt x="147" y="112"/>
                      <a:pt x="161" y="95"/>
                    </a:cubicBezTo>
                    <a:cubicBezTo>
                      <a:pt x="175" y="78"/>
                      <a:pt x="186" y="47"/>
                      <a:pt x="205" y="27"/>
                    </a:cubicBezTo>
                    <a:cubicBezTo>
                      <a:pt x="189" y="43"/>
                      <a:pt x="166" y="86"/>
                      <a:pt x="133" y="95"/>
                    </a:cubicBezTo>
                    <a:cubicBezTo>
                      <a:pt x="99" y="105"/>
                      <a:pt x="88" y="92"/>
                      <a:pt x="64" y="77"/>
                    </a:cubicBezTo>
                    <a:cubicBezTo>
                      <a:pt x="32" y="56"/>
                      <a:pt x="9" y="37"/>
                      <a:pt x="0" y="0"/>
                    </a:cubicBezTo>
                  </a:path>
                </a:pathLst>
              </a:custGeom>
              <a:solidFill>
                <a:srgbClr val="C69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3" name="Freeform 2237">
                <a:extLst>
                  <a:ext uri="{FF2B5EF4-FFF2-40B4-BE49-F238E27FC236}">
                    <a16:creationId xmlns:a16="http://schemas.microsoft.com/office/drawing/2014/main" id="{A903B708-2E1E-5B48-BF5F-9C9EC200A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0" y="1116"/>
                <a:ext cx="188" cy="143"/>
              </a:xfrm>
              <a:custGeom>
                <a:avLst/>
                <a:gdLst>
                  <a:gd name="T0" fmla="*/ 0 w 94"/>
                  <a:gd name="T1" fmla="*/ 0 h 67"/>
                  <a:gd name="T2" fmla="*/ 5120 w 94"/>
                  <a:gd name="T3" fmla="*/ 18513 h 67"/>
                  <a:gd name="T4" fmla="*/ 19968 w 94"/>
                  <a:gd name="T5" fmla="*/ 49431 h 67"/>
                  <a:gd name="T6" fmla="*/ 48128 w 94"/>
                  <a:gd name="T7" fmla="*/ 56914 h 67"/>
                  <a:gd name="T8" fmla="*/ 12800 w 94"/>
                  <a:gd name="T9" fmla="*/ 53493 h 67"/>
                  <a:gd name="T10" fmla="*/ 0 w 94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4" h="67">
                    <a:moveTo>
                      <a:pt x="0" y="0"/>
                    </a:moveTo>
                    <a:cubicBezTo>
                      <a:pt x="4" y="6"/>
                      <a:pt x="8" y="14"/>
                      <a:pt x="10" y="20"/>
                    </a:cubicBezTo>
                    <a:cubicBezTo>
                      <a:pt x="15" y="34"/>
                      <a:pt x="17" y="47"/>
                      <a:pt x="39" y="54"/>
                    </a:cubicBezTo>
                    <a:cubicBezTo>
                      <a:pt x="67" y="63"/>
                      <a:pt x="94" y="62"/>
                      <a:pt x="94" y="62"/>
                    </a:cubicBezTo>
                    <a:cubicBezTo>
                      <a:pt x="70" y="65"/>
                      <a:pt x="41" y="67"/>
                      <a:pt x="25" y="58"/>
                    </a:cubicBezTo>
                    <a:cubicBezTo>
                      <a:pt x="10" y="48"/>
                      <a:pt x="3" y="1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4" name="Freeform 2238">
                <a:extLst>
                  <a:ext uri="{FF2B5EF4-FFF2-40B4-BE49-F238E27FC236}">
                    <a16:creationId xmlns:a16="http://schemas.microsoft.com/office/drawing/2014/main" id="{7A3954FE-49FC-1D48-B362-337EAAD8A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762"/>
                <a:ext cx="892" cy="972"/>
              </a:xfrm>
              <a:custGeom>
                <a:avLst/>
                <a:gdLst>
                  <a:gd name="T0" fmla="*/ 212992 w 446"/>
                  <a:gd name="T1" fmla="*/ 260946 h 456"/>
                  <a:gd name="T2" fmla="*/ 215552 w 446"/>
                  <a:gd name="T3" fmla="*/ 183753 h 456"/>
                  <a:gd name="T4" fmla="*/ 201728 w 446"/>
                  <a:gd name="T5" fmla="*/ 118953 h 456"/>
                  <a:gd name="T6" fmla="*/ 196608 w 446"/>
                  <a:gd name="T7" fmla="*/ 102787 h 456"/>
                  <a:gd name="T8" fmla="*/ 194560 w 446"/>
                  <a:gd name="T9" fmla="*/ 59185 h 456"/>
                  <a:gd name="T10" fmla="*/ 189952 w 446"/>
                  <a:gd name="T11" fmla="*/ 42587 h 456"/>
                  <a:gd name="T12" fmla="*/ 179200 w 446"/>
                  <a:gd name="T13" fmla="*/ 57945 h 456"/>
                  <a:gd name="T14" fmla="*/ 185856 w 446"/>
                  <a:gd name="T15" fmla="*/ 33568 h 456"/>
                  <a:gd name="T16" fmla="*/ 172544 w 446"/>
                  <a:gd name="T17" fmla="*/ 52814 h 456"/>
                  <a:gd name="T18" fmla="*/ 154112 w 446"/>
                  <a:gd name="T19" fmla="*/ 21783 h 456"/>
                  <a:gd name="T20" fmla="*/ 147456 w 446"/>
                  <a:gd name="T21" fmla="*/ 30573 h 456"/>
                  <a:gd name="T22" fmla="*/ 97280 w 446"/>
                  <a:gd name="T23" fmla="*/ 32001 h 456"/>
                  <a:gd name="T24" fmla="*/ 81920 w 446"/>
                  <a:gd name="T25" fmla="*/ 16253 h 456"/>
                  <a:gd name="T26" fmla="*/ 80896 w 446"/>
                  <a:gd name="T27" fmla="*/ 41016 h 456"/>
                  <a:gd name="T28" fmla="*/ 52224 w 446"/>
                  <a:gd name="T29" fmla="*/ 35391 h 456"/>
                  <a:gd name="T30" fmla="*/ 50176 w 446"/>
                  <a:gd name="T31" fmla="*/ 43437 h 456"/>
                  <a:gd name="T32" fmla="*/ 39424 w 446"/>
                  <a:gd name="T33" fmla="*/ 82722 h 456"/>
                  <a:gd name="T34" fmla="*/ 25600 w 446"/>
                  <a:gd name="T35" fmla="*/ 101783 h 456"/>
                  <a:gd name="T36" fmla="*/ 17920 w 446"/>
                  <a:gd name="T37" fmla="*/ 125414 h 456"/>
                  <a:gd name="T38" fmla="*/ 11264 w 446"/>
                  <a:gd name="T39" fmla="*/ 144551 h 456"/>
                  <a:gd name="T40" fmla="*/ 18944 w 446"/>
                  <a:gd name="T41" fmla="*/ 254574 h 456"/>
                  <a:gd name="T42" fmla="*/ 27648 w 446"/>
                  <a:gd name="T43" fmla="*/ 337864 h 456"/>
                  <a:gd name="T44" fmla="*/ 31744 w 446"/>
                  <a:gd name="T45" fmla="*/ 335543 h 456"/>
                  <a:gd name="T46" fmla="*/ 44032 w 446"/>
                  <a:gd name="T47" fmla="*/ 353371 h 456"/>
                  <a:gd name="T48" fmla="*/ 40448 w 446"/>
                  <a:gd name="T49" fmla="*/ 397245 h 456"/>
                  <a:gd name="T50" fmla="*/ 54784 w 446"/>
                  <a:gd name="T51" fmla="*/ 374263 h 456"/>
                  <a:gd name="T52" fmla="*/ 93184 w 446"/>
                  <a:gd name="T53" fmla="*/ 408681 h 456"/>
                  <a:gd name="T54" fmla="*/ 167424 w 446"/>
                  <a:gd name="T55" fmla="*/ 336297 h 456"/>
                  <a:gd name="T56" fmla="*/ 175616 w 446"/>
                  <a:gd name="T57" fmla="*/ 335543 h 456"/>
                  <a:gd name="T58" fmla="*/ 188928 w 446"/>
                  <a:gd name="T59" fmla="*/ 333302 h 456"/>
                  <a:gd name="T60" fmla="*/ 217600 w 446"/>
                  <a:gd name="T61" fmla="*/ 349882 h 456"/>
                  <a:gd name="T62" fmla="*/ 199168 w 446"/>
                  <a:gd name="T63" fmla="*/ 321730 h 456"/>
                  <a:gd name="T64" fmla="*/ 180736 w 446"/>
                  <a:gd name="T65" fmla="*/ 289728 h 456"/>
                  <a:gd name="T66" fmla="*/ 206848 w 446"/>
                  <a:gd name="T67" fmla="*/ 312357 h 456"/>
                  <a:gd name="T68" fmla="*/ 208896 w 446"/>
                  <a:gd name="T69" fmla="*/ 276144 h 456"/>
                  <a:gd name="T70" fmla="*/ 227328 w 446"/>
                  <a:gd name="T71" fmla="*/ 301738 h 4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46" h="456">
                    <a:moveTo>
                      <a:pt x="438" y="310"/>
                    </a:moveTo>
                    <a:cubicBezTo>
                      <a:pt x="431" y="302"/>
                      <a:pt x="426" y="294"/>
                      <a:pt x="416" y="287"/>
                    </a:cubicBezTo>
                    <a:cubicBezTo>
                      <a:pt x="409" y="282"/>
                      <a:pt x="414" y="273"/>
                      <a:pt x="420" y="267"/>
                    </a:cubicBezTo>
                    <a:cubicBezTo>
                      <a:pt x="437" y="243"/>
                      <a:pt x="421" y="220"/>
                      <a:pt x="421" y="202"/>
                    </a:cubicBezTo>
                    <a:cubicBezTo>
                      <a:pt x="421" y="191"/>
                      <a:pt x="405" y="162"/>
                      <a:pt x="391" y="140"/>
                    </a:cubicBezTo>
                    <a:cubicBezTo>
                      <a:pt x="389" y="134"/>
                      <a:pt x="392" y="132"/>
                      <a:pt x="394" y="131"/>
                    </a:cubicBezTo>
                    <a:cubicBezTo>
                      <a:pt x="397" y="129"/>
                      <a:pt x="400" y="127"/>
                      <a:pt x="402" y="124"/>
                    </a:cubicBezTo>
                    <a:cubicBezTo>
                      <a:pt x="409" y="111"/>
                      <a:pt x="394" y="111"/>
                      <a:pt x="384" y="113"/>
                    </a:cubicBezTo>
                    <a:cubicBezTo>
                      <a:pt x="382" y="113"/>
                      <a:pt x="375" y="114"/>
                      <a:pt x="374" y="109"/>
                    </a:cubicBezTo>
                    <a:cubicBezTo>
                      <a:pt x="372" y="96"/>
                      <a:pt x="378" y="77"/>
                      <a:pt x="380" y="65"/>
                    </a:cubicBezTo>
                    <a:cubicBezTo>
                      <a:pt x="382" y="51"/>
                      <a:pt x="381" y="38"/>
                      <a:pt x="374" y="33"/>
                    </a:cubicBezTo>
                    <a:cubicBezTo>
                      <a:pt x="370" y="31"/>
                      <a:pt x="369" y="36"/>
                      <a:pt x="371" y="47"/>
                    </a:cubicBezTo>
                    <a:cubicBezTo>
                      <a:pt x="373" y="57"/>
                      <a:pt x="364" y="74"/>
                      <a:pt x="358" y="68"/>
                    </a:cubicBezTo>
                    <a:cubicBezTo>
                      <a:pt x="356" y="67"/>
                      <a:pt x="354" y="65"/>
                      <a:pt x="350" y="64"/>
                    </a:cubicBezTo>
                    <a:cubicBezTo>
                      <a:pt x="350" y="62"/>
                      <a:pt x="350" y="61"/>
                      <a:pt x="350" y="59"/>
                    </a:cubicBezTo>
                    <a:cubicBezTo>
                      <a:pt x="352" y="51"/>
                      <a:pt x="361" y="45"/>
                      <a:pt x="363" y="37"/>
                    </a:cubicBezTo>
                    <a:cubicBezTo>
                      <a:pt x="365" y="24"/>
                      <a:pt x="357" y="26"/>
                      <a:pt x="351" y="35"/>
                    </a:cubicBezTo>
                    <a:cubicBezTo>
                      <a:pt x="346" y="42"/>
                      <a:pt x="347" y="54"/>
                      <a:pt x="337" y="58"/>
                    </a:cubicBezTo>
                    <a:cubicBezTo>
                      <a:pt x="327" y="62"/>
                      <a:pt x="319" y="51"/>
                      <a:pt x="311" y="47"/>
                    </a:cubicBezTo>
                    <a:cubicBezTo>
                      <a:pt x="294" y="40"/>
                      <a:pt x="299" y="33"/>
                      <a:pt x="301" y="24"/>
                    </a:cubicBezTo>
                    <a:cubicBezTo>
                      <a:pt x="303" y="14"/>
                      <a:pt x="314" y="6"/>
                      <a:pt x="306" y="3"/>
                    </a:cubicBezTo>
                    <a:cubicBezTo>
                      <a:pt x="298" y="0"/>
                      <a:pt x="292" y="28"/>
                      <a:pt x="288" y="34"/>
                    </a:cubicBezTo>
                    <a:cubicBezTo>
                      <a:pt x="283" y="40"/>
                      <a:pt x="273" y="35"/>
                      <a:pt x="250" y="29"/>
                    </a:cubicBezTo>
                    <a:cubicBezTo>
                      <a:pt x="227" y="24"/>
                      <a:pt x="204" y="31"/>
                      <a:pt x="190" y="35"/>
                    </a:cubicBezTo>
                    <a:cubicBezTo>
                      <a:pt x="177" y="38"/>
                      <a:pt x="179" y="36"/>
                      <a:pt x="174" y="33"/>
                    </a:cubicBezTo>
                    <a:cubicBezTo>
                      <a:pt x="168" y="30"/>
                      <a:pt x="164" y="19"/>
                      <a:pt x="160" y="18"/>
                    </a:cubicBezTo>
                    <a:cubicBezTo>
                      <a:pt x="157" y="17"/>
                      <a:pt x="153" y="23"/>
                      <a:pt x="156" y="28"/>
                    </a:cubicBezTo>
                    <a:cubicBezTo>
                      <a:pt x="160" y="33"/>
                      <a:pt x="167" y="39"/>
                      <a:pt x="158" y="45"/>
                    </a:cubicBezTo>
                    <a:cubicBezTo>
                      <a:pt x="148" y="50"/>
                      <a:pt x="137" y="54"/>
                      <a:pt x="128" y="54"/>
                    </a:cubicBezTo>
                    <a:cubicBezTo>
                      <a:pt x="118" y="54"/>
                      <a:pt x="108" y="41"/>
                      <a:pt x="102" y="39"/>
                    </a:cubicBezTo>
                    <a:cubicBezTo>
                      <a:pt x="97" y="37"/>
                      <a:pt x="96" y="31"/>
                      <a:pt x="93" y="33"/>
                    </a:cubicBezTo>
                    <a:cubicBezTo>
                      <a:pt x="89" y="34"/>
                      <a:pt x="90" y="45"/>
                      <a:pt x="98" y="48"/>
                    </a:cubicBezTo>
                    <a:cubicBezTo>
                      <a:pt x="107" y="52"/>
                      <a:pt x="118" y="55"/>
                      <a:pt x="106" y="70"/>
                    </a:cubicBezTo>
                    <a:cubicBezTo>
                      <a:pt x="102" y="75"/>
                      <a:pt x="95" y="90"/>
                      <a:pt x="77" y="91"/>
                    </a:cubicBezTo>
                    <a:cubicBezTo>
                      <a:pt x="60" y="92"/>
                      <a:pt x="28" y="66"/>
                      <a:pt x="39" y="92"/>
                    </a:cubicBezTo>
                    <a:cubicBezTo>
                      <a:pt x="42" y="100"/>
                      <a:pt x="55" y="100"/>
                      <a:pt x="50" y="112"/>
                    </a:cubicBezTo>
                    <a:cubicBezTo>
                      <a:pt x="46" y="121"/>
                      <a:pt x="35" y="119"/>
                      <a:pt x="27" y="117"/>
                    </a:cubicBezTo>
                    <a:cubicBezTo>
                      <a:pt x="26" y="129"/>
                      <a:pt x="42" y="126"/>
                      <a:pt x="35" y="138"/>
                    </a:cubicBezTo>
                    <a:cubicBezTo>
                      <a:pt x="28" y="149"/>
                      <a:pt x="6" y="135"/>
                      <a:pt x="2" y="149"/>
                    </a:cubicBezTo>
                    <a:cubicBezTo>
                      <a:pt x="0" y="160"/>
                      <a:pt x="15" y="154"/>
                      <a:pt x="22" y="159"/>
                    </a:cubicBezTo>
                    <a:cubicBezTo>
                      <a:pt x="28" y="164"/>
                      <a:pt x="36" y="169"/>
                      <a:pt x="32" y="180"/>
                    </a:cubicBezTo>
                    <a:cubicBezTo>
                      <a:pt x="21" y="221"/>
                      <a:pt x="28" y="245"/>
                      <a:pt x="37" y="280"/>
                    </a:cubicBezTo>
                    <a:cubicBezTo>
                      <a:pt x="47" y="319"/>
                      <a:pt x="59" y="340"/>
                      <a:pt x="61" y="349"/>
                    </a:cubicBezTo>
                    <a:cubicBezTo>
                      <a:pt x="63" y="358"/>
                      <a:pt x="58" y="363"/>
                      <a:pt x="54" y="372"/>
                    </a:cubicBezTo>
                    <a:cubicBezTo>
                      <a:pt x="51" y="381"/>
                      <a:pt x="49" y="389"/>
                      <a:pt x="56" y="393"/>
                    </a:cubicBezTo>
                    <a:cubicBezTo>
                      <a:pt x="63" y="397"/>
                      <a:pt x="62" y="377"/>
                      <a:pt x="62" y="369"/>
                    </a:cubicBezTo>
                    <a:cubicBezTo>
                      <a:pt x="62" y="361"/>
                      <a:pt x="69" y="363"/>
                      <a:pt x="74" y="372"/>
                    </a:cubicBezTo>
                    <a:cubicBezTo>
                      <a:pt x="79" y="381"/>
                      <a:pt x="82" y="386"/>
                      <a:pt x="86" y="389"/>
                    </a:cubicBezTo>
                    <a:cubicBezTo>
                      <a:pt x="91" y="393"/>
                      <a:pt x="86" y="403"/>
                      <a:pt x="86" y="411"/>
                    </a:cubicBezTo>
                    <a:cubicBezTo>
                      <a:pt x="86" y="418"/>
                      <a:pt x="76" y="431"/>
                      <a:pt x="79" y="437"/>
                    </a:cubicBezTo>
                    <a:cubicBezTo>
                      <a:pt x="83" y="442"/>
                      <a:pt x="86" y="435"/>
                      <a:pt x="91" y="425"/>
                    </a:cubicBezTo>
                    <a:cubicBezTo>
                      <a:pt x="96" y="414"/>
                      <a:pt x="102" y="402"/>
                      <a:pt x="107" y="412"/>
                    </a:cubicBezTo>
                    <a:cubicBezTo>
                      <a:pt x="113" y="422"/>
                      <a:pt x="118" y="422"/>
                      <a:pt x="140" y="425"/>
                    </a:cubicBezTo>
                    <a:cubicBezTo>
                      <a:pt x="162" y="427"/>
                      <a:pt x="168" y="443"/>
                      <a:pt x="182" y="450"/>
                    </a:cubicBezTo>
                    <a:cubicBezTo>
                      <a:pt x="195" y="456"/>
                      <a:pt x="214" y="451"/>
                      <a:pt x="231" y="443"/>
                    </a:cubicBezTo>
                    <a:cubicBezTo>
                      <a:pt x="262" y="428"/>
                      <a:pt x="316" y="347"/>
                      <a:pt x="327" y="370"/>
                    </a:cubicBezTo>
                    <a:cubicBezTo>
                      <a:pt x="332" y="378"/>
                      <a:pt x="343" y="406"/>
                      <a:pt x="350" y="408"/>
                    </a:cubicBezTo>
                    <a:cubicBezTo>
                      <a:pt x="375" y="416"/>
                      <a:pt x="352" y="382"/>
                      <a:pt x="343" y="369"/>
                    </a:cubicBezTo>
                    <a:cubicBezTo>
                      <a:pt x="335" y="357"/>
                      <a:pt x="335" y="354"/>
                      <a:pt x="339" y="349"/>
                    </a:cubicBezTo>
                    <a:cubicBezTo>
                      <a:pt x="349" y="338"/>
                      <a:pt x="364" y="358"/>
                      <a:pt x="369" y="367"/>
                    </a:cubicBezTo>
                    <a:cubicBezTo>
                      <a:pt x="373" y="376"/>
                      <a:pt x="387" y="376"/>
                      <a:pt x="399" y="379"/>
                    </a:cubicBezTo>
                    <a:cubicBezTo>
                      <a:pt x="412" y="381"/>
                      <a:pt x="424" y="391"/>
                      <a:pt x="425" y="385"/>
                    </a:cubicBezTo>
                    <a:cubicBezTo>
                      <a:pt x="426" y="379"/>
                      <a:pt x="417" y="373"/>
                      <a:pt x="400" y="368"/>
                    </a:cubicBezTo>
                    <a:cubicBezTo>
                      <a:pt x="384" y="362"/>
                      <a:pt x="392" y="363"/>
                      <a:pt x="389" y="354"/>
                    </a:cubicBezTo>
                    <a:cubicBezTo>
                      <a:pt x="386" y="346"/>
                      <a:pt x="380" y="349"/>
                      <a:pt x="372" y="347"/>
                    </a:cubicBezTo>
                    <a:cubicBezTo>
                      <a:pt x="364" y="345"/>
                      <a:pt x="346" y="327"/>
                      <a:pt x="353" y="319"/>
                    </a:cubicBezTo>
                    <a:cubicBezTo>
                      <a:pt x="355" y="317"/>
                      <a:pt x="364" y="317"/>
                      <a:pt x="376" y="329"/>
                    </a:cubicBezTo>
                    <a:cubicBezTo>
                      <a:pt x="386" y="335"/>
                      <a:pt x="392" y="348"/>
                      <a:pt x="404" y="344"/>
                    </a:cubicBezTo>
                    <a:cubicBezTo>
                      <a:pt x="407" y="334"/>
                      <a:pt x="374" y="312"/>
                      <a:pt x="383" y="302"/>
                    </a:cubicBezTo>
                    <a:cubicBezTo>
                      <a:pt x="392" y="292"/>
                      <a:pt x="396" y="300"/>
                      <a:pt x="408" y="304"/>
                    </a:cubicBezTo>
                    <a:cubicBezTo>
                      <a:pt x="421" y="308"/>
                      <a:pt x="424" y="313"/>
                      <a:pt x="433" y="322"/>
                    </a:cubicBezTo>
                    <a:cubicBezTo>
                      <a:pt x="441" y="331"/>
                      <a:pt x="442" y="339"/>
                      <a:pt x="444" y="332"/>
                    </a:cubicBezTo>
                    <a:cubicBezTo>
                      <a:pt x="446" y="324"/>
                      <a:pt x="445" y="318"/>
                      <a:pt x="438" y="31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5" name="Freeform 2239">
                <a:extLst>
                  <a:ext uri="{FF2B5EF4-FFF2-40B4-BE49-F238E27FC236}">
                    <a16:creationId xmlns:a16="http://schemas.microsoft.com/office/drawing/2014/main" id="{F627D152-58F1-3C48-87E6-79953F6D4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033"/>
                <a:ext cx="516" cy="544"/>
              </a:xfrm>
              <a:custGeom>
                <a:avLst/>
                <a:gdLst>
                  <a:gd name="T0" fmla="*/ 34816 w 258"/>
                  <a:gd name="T1" fmla="*/ 0 h 255"/>
                  <a:gd name="T2" fmla="*/ 3072 w 258"/>
                  <a:gd name="T3" fmla="*/ 99898 h 255"/>
                  <a:gd name="T4" fmla="*/ 13312 w 258"/>
                  <a:gd name="T5" fmla="*/ 160937 h 255"/>
                  <a:gd name="T6" fmla="*/ 40960 w 258"/>
                  <a:gd name="T7" fmla="*/ 201269 h 255"/>
                  <a:gd name="T8" fmla="*/ 82944 w 258"/>
                  <a:gd name="T9" fmla="*/ 219659 h 255"/>
                  <a:gd name="T10" fmla="*/ 116224 w 258"/>
                  <a:gd name="T11" fmla="*/ 139810 h 255"/>
                  <a:gd name="T12" fmla="*/ 121344 w 258"/>
                  <a:gd name="T13" fmla="*/ 92316 h 255"/>
                  <a:gd name="T14" fmla="*/ 88576 w 258"/>
                  <a:gd name="T15" fmla="*/ 77583 h 255"/>
                  <a:gd name="T16" fmla="*/ 74752 w 258"/>
                  <a:gd name="T17" fmla="*/ 62118 h 255"/>
                  <a:gd name="T18" fmla="*/ 67072 w 258"/>
                  <a:gd name="T19" fmla="*/ 29950 h 255"/>
                  <a:gd name="T20" fmla="*/ 34816 w 258"/>
                  <a:gd name="T21" fmla="*/ 0 h 2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8" h="255">
                    <a:moveTo>
                      <a:pt x="68" y="0"/>
                    </a:moveTo>
                    <a:cubicBezTo>
                      <a:pt x="15" y="6"/>
                      <a:pt x="0" y="63"/>
                      <a:pt x="6" y="109"/>
                    </a:cubicBezTo>
                    <a:cubicBezTo>
                      <a:pt x="9" y="131"/>
                      <a:pt x="15" y="157"/>
                      <a:pt x="26" y="176"/>
                    </a:cubicBezTo>
                    <a:cubicBezTo>
                      <a:pt x="37" y="198"/>
                      <a:pt x="60" y="208"/>
                      <a:pt x="80" y="220"/>
                    </a:cubicBezTo>
                    <a:cubicBezTo>
                      <a:pt x="106" y="236"/>
                      <a:pt x="130" y="255"/>
                      <a:pt x="162" y="240"/>
                    </a:cubicBezTo>
                    <a:cubicBezTo>
                      <a:pt x="195" y="223"/>
                      <a:pt x="208" y="182"/>
                      <a:pt x="227" y="153"/>
                    </a:cubicBezTo>
                    <a:cubicBezTo>
                      <a:pt x="238" y="135"/>
                      <a:pt x="258" y="120"/>
                      <a:pt x="237" y="101"/>
                    </a:cubicBezTo>
                    <a:cubicBezTo>
                      <a:pt x="222" y="87"/>
                      <a:pt x="193" y="91"/>
                      <a:pt x="173" y="85"/>
                    </a:cubicBezTo>
                    <a:cubicBezTo>
                      <a:pt x="164" y="82"/>
                      <a:pt x="151" y="78"/>
                      <a:pt x="146" y="68"/>
                    </a:cubicBezTo>
                    <a:cubicBezTo>
                      <a:pt x="139" y="52"/>
                      <a:pt x="148" y="48"/>
                      <a:pt x="131" y="33"/>
                    </a:cubicBezTo>
                    <a:cubicBezTo>
                      <a:pt x="112" y="16"/>
                      <a:pt x="93" y="3"/>
                      <a:pt x="68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6" name="Freeform 2240">
                <a:extLst>
                  <a:ext uri="{FF2B5EF4-FFF2-40B4-BE49-F238E27FC236}">
                    <a16:creationId xmlns:a16="http://schemas.microsoft.com/office/drawing/2014/main" id="{EC93D686-C38D-DF45-BC4B-102C4AD22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1024"/>
                <a:ext cx="90" cy="96"/>
              </a:xfrm>
              <a:custGeom>
                <a:avLst/>
                <a:gdLst>
                  <a:gd name="T0" fmla="*/ 4608 w 45"/>
                  <a:gd name="T1" fmla="*/ 34780 h 45"/>
                  <a:gd name="T2" fmla="*/ 3584 w 45"/>
                  <a:gd name="T3" fmla="*/ 8224 h 45"/>
                  <a:gd name="T4" fmla="*/ 18432 w 45"/>
                  <a:gd name="T5" fmla="*/ 6398 h 45"/>
                  <a:gd name="T6" fmla="*/ 19456 w 45"/>
                  <a:gd name="T7" fmla="*/ 33018 h 45"/>
                  <a:gd name="T8" fmla="*/ 4608 w 45"/>
                  <a:gd name="T9" fmla="*/ 3478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9" y="38"/>
                    </a:moveTo>
                    <a:cubicBezTo>
                      <a:pt x="1" y="31"/>
                      <a:pt x="0" y="18"/>
                      <a:pt x="7" y="9"/>
                    </a:cubicBezTo>
                    <a:cubicBezTo>
                      <a:pt x="15" y="1"/>
                      <a:pt x="28" y="0"/>
                      <a:pt x="36" y="7"/>
                    </a:cubicBezTo>
                    <a:cubicBezTo>
                      <a:pt x="44" y="15"/>
                      <a:pt x="45" y="28"/>
                      <a:pt x="38" y="36"/>
                    </a:cubicBezTo>
                    <a:cubicBezTo>
                      <a:pt x="30" y="45"/>
                      <a:pt x="17" y="45"/>
                      <a:pt x="9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7" name="Freeform 2241">
                <a:extLst>
                  <a:ext uri="{FF2B5EF4-FFF2-40B4-BE49-F238E27FC236}">
                    <a16:creationId xmlns:a16="http://schemas.microsoft.com/office/drawing/2014/main" id="{C289725D-784D-2A48-ACD0-6A87F23D1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1011"/>
                <a:ext cx="50" cy="51"/>
              </a:xfrm>
              <a:custGeom>
                <a:avLst/>
                <a:gdLst>
                  <a:gd name="T0" fmla="*/ 2560 w 25"/>
                  <a:gd name="T1" fmla="*/ 17761 h 24"/>
                  <a:gd name="T2" fmla="*/ 2048 w 25"/>
                  <a:gd name="T3" fmla="*/ 4511 h 24"/>
                  <a:gd name="T4" fmla="*/ 9728 w 25"/>
                  <a:gd name="T5" fmla="*/ 3693 h 24"/>
                  <a:gd name="T6" fmla="*/ 10240 w 25"/>
                  <a:gd name="T7" fmla="*/ 16677 h 24"/>
                  <a:gd name="T8" fmla="*/ 2560 w 25"/>
                  <a:gd name="T9" fmla="*/ 177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5" y="20"/>
                    </a:moveTo>
                    <a:cubicBezTo>
                      <a:pt x="0" y="16"/>
                      <a:pt x="0" y="9"/>
                      <a:pt x="4" y="5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24" y="8"/>
                      <a:pt x="25" y="15"/>
                      <a:pt x="20" y="19"/>
                    </a:cubicBezTo>
                    <a:cubicBezTo>
                      <a:pt x="16" y="24"/>
                      <a:pt x="9" y="24"/>
                      <a:pt x="5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8" name="Freeform 2242">
                <a:extLst>
                  <a:ext uri="{FF2B5EF4-FFF2-40B4-BE49-F238E27FC236}">
                    <a16:creationId xmlns:a16="http://schemas.microsoft.com/office/drawing/2014/main" id="{DD295D6B-34F0-1A40-A7A8-F370649C7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1109"/>
                <a:ext cx="38" cy="41"/>
              </a:xfrm>
              <a:custGeom>
                <a:avLst/>
                <a:gdLst>
                  <a:gd name="T0" fmla="*/ 2048 w 19"/>
                  <a:gd name="T1" fmla="*/ 16568 h 19"/>
                  <a:gd name="T2" fmla="*/ 1536 w 19"/>
                  <a:gd name="T3" fmla="*/ 4122 h 19"/>
                  <a:gd name="T4" fmla="*/ 7680 w 19"/>
                  <a:gd name="T5" fmla="*/ 2794 h 19"/>
                  <a:gd name="T6" fmla="*/ 8192 w 19"/>
                  <a:gd name="T7" fmla="*/ 15073 h 19"/>
                  <a:gd name="T8" fmla="*/ 2048 w 19"/>
                  <a:gd name="T9" fmla="*/ 165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4" y="16"/>
                    </a:moveTo>
                    <a:cubicBezTo>
                      <a:pt x="0" y="13"/>
                      <a:pt x="0" y="8"/>
                      <a:pt x="3" y="4"/>
                    </a:cubicBezTo>
                    <a:cubicBezTo>
                      <a:pt x="6" y="1"/>
                      <a:pt x="12" y="0"/>
                      <a:pt x="15" y="3"/>
                    </a:cubicBezTo>
                    <a:cubicBezTo>
                      <a:pt x="19" y="7"/>
                      <a:pt x="19" y="12"/>
                      <a:pt x="16" y="15"/>
                    </a:cubicBezTo>
                    <a:cubicBezTo>
                      <a:pt x="13" y="19"/>
                      <a:pt x="7" y="19"/>
                      <a:pt x="4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517" name="ZoneTexte 69">
              <a:extLst>
                <a:ext uri="{FF2B5EF4-FFF2-40B4-BE49-F238E27FC236}">
                  <a16:creationId xmlns:a16="http://schemas.microsoft.com/office/drawing/2014/main" id="{1605C73E-78B4-B54F-89C7-03E61087C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895" y="2203317"/>
              <a:ext cx="3161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M</a:t>
              </a:r>
              <a:endParaRPr lang="en-US" altLang="fr-FR" sz="1200"/>
            </a:p>
          </p:txBody>
        </p:sp>
      </p:grpSp>
      <p:grpSp>
        <p:nvGrpSpPr>
          <p:cNvPr id="10247" name="Groupe 81">
            <a:extLst>
              <a:ext uri="{FF2B5EF4-FFF2-40B4-BE49-F238E27FC236}">
                <a16:creationId xmlns:a16="http://schemas.microsoft.com/office/drawing/2014/main" id="{91CBB327-8752-F34F-A32D-325DC54A754F}"/>
              </a:ext>
            </a:extLst>
          </p:cNvPr>
          <p:cNvGrpSpPr>
            <a:grpSpLocks/>
          </p:cNvGrpSpPr>
          <p:nvPr/>
        </p:nvGrpSpPr>
        <p:grpSpPr bwMode="auto">
          <a:xfrm>
            <a:off x="22225" y="3446470"/>
            <a:ext cx="544513" cy="550862"/>
            <a:chOff x="780393" y="2374082"/>
            <a:chExt cx="544513" cy="550862"/>
          </a:xfrm>
        </p:grpSpPr>
        <p:grpSp>
          <p:nvGrpSpPr>
            <p:cNvPr id="10380" name="Group 830">
              <a:extLst>
                <a:ext uri="{FF2B5EF4-FFF2-40B4-BE49-F238E27FC236}">
                  <a16:creationId xmlns:a16="http://schemas.microsoft.com/office/drawing/2014/main" id="{C043D209-5FC3-8F4E-A1C9-117BB22AB1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0393" y="2374082"/>
              <a:ext cx="544513" cy="550862"/>
              <a:chOff x="2005" y="2960"/>
              <a:chExt cx="1210" cy="1224"/>
            </a:xfrm>
          </p:grpSpPr>
          <p:sp>
            <p:nvSpPr>
              <p:cNvPr id="10382" name="Freeform 831">
                <a:extLst>
                  <a:ext uri="{FF2B5EF4-FFF2-40B4-BE49-F238E27FC236}">
                    <a16:creationId xmlns:a16="http://schemas.microsoft.com/office/drawing/2014/main" id="{03963751-BA58-5A42-8D3A-74779147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960"/>
                <a:ext cx="1210" cy="1224"/>
              </a:xfrm>
              <a:custGeom>
                <a:avLst/>
                <a:gdLst>
                  <a:gd name="T0" fmla="*/ 16270782 w 316"/>
                  <a:gd name="T1" fmla="*/ 7227700 h 300"/>
                  <a:gd name="T2" fmla="*/ 3379235 w 316"/>
                  <a:gd name="T3" fmla="*/ 25028744 h 300"/>
                  <a:gd name="T4" fmla="*/ 4623755 w 316"/>
                  <a:gd name="T5" fmla="*/ 67337303 h 300"/>
                  <a:gd name="T6" fmla="*/ 18066950 w 316"/>
                  <a:gd name="T7" fmla="*/ 88001961 h 300"/>
                  <a:gd name="T8" fmla="*/ 39286724 w 316"/>
                  <a:gd name="T9" fmla="*/ 92443950 h 300"/>
                  <a:gd name="T10" fmla="*/ 52550599 w 316"/>
                  <a:gd name="T11" fmla="*/ 62050753 h 300"/>
                  <a:gd name="T12" fmla="*/ 49905757 w 316"/>
                  <a:gd name="T13" fmla="*/ 18197893 h 300"/>
                  <a:gd name="T14" fmla="*/ 28471859 w 316"/>
                  <a:gd name="T15" fmla="*/ 1845253 h 300"/>
                  <a:gd name="T16" fmla="*/ 16270782 w 316"/>
                  <a:gd name="T17" fmla="*/ 7227700 h 3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6" h="300">
                    <a:moveTo>
                      <a:pt x="92" y="23"/>
                    </a:moveTo>
                    <a:cubicBezTo>
                      <a:pt x="57" y="33"/>
                      <a:pt x="30" y="56"/>
                      <a:pt x="19" y="80"/>
                    </a:cubicBezTo>
                    <a:cubicBezTo>
                      <a:pt x="0" y="121"/>
                      <a:pt x="6" y="179"/>
                      <a:pt x="26" y="215"/>
                    </a:cubicBezTo>
                    <a:cubicBezTo>
                      <a:pt x="41" y="243"/>
                      <a:pt x="71" y="273"/>
                      <a:pt x="102" y="281"/>
                    </a:cubicBezTo>
                    <a:cubicBezTo>
                      <a:pt x="138" y="290"/>
                      <a:pt x="184" y="300"/>
                      <a:pt x="222" y="295"/>
                    </a:cubicBezTo>
                    <a:cubicBezTo>
                      <a:pt x="272" y="287"/>
                      <a:pt x="286" y="240"/>
                      <a:pt x="297" y="198"/>
                    </a:cubicBezTo>
                    <a:cubicBezTo>
                      <a:pt x="310" y="154"/>
                      <a:pt x="316" y="95"/>
                      <a:pt x="282" y="58"/>
                    </a:cubicBezTo>
                    <a:cubicBezTo>
                      <a:pt x="249" y="23"/>
                      <a:pt x="210" y="0"/>
                      <a:pt x="161" y="6"/>
                    </a:cubicBezTo>
                    <a:cubicBezTo>
                      <a:pt x="138" y="8"/>
                      <a:pt x="120" y="15"/>
                      <a:pt x="92" y="23"/>
                    </a:cubicBezTo>
                  </a:path>
                </a:pathLst>
              </a:custGeom>
              <a:solidFill>
                <a:srgbClr val="FAC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3" name="Freeform 832">
                <a:extLst>
                  <a:ext uri="{FF2B5EF4-FFF2-40B4-BE49-F238E27FC236}">
                    <a16:creationId xmlns:a16="http://schemas.microsoft.com/office/drawing/2014/main" id="{96096D0A-4028-5041-B3D2-FAFB4D65D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3000"/>
                <a:ext cx="923" cy="988"/>
              </a:xfrm>
              <a:custGeom>
                <a:avLst/>
                <a:gdLst>
                  <a:gd name="T0" fmla="*/ 6393376 w 241"/>
                  <a:gd name="T1" fmla="*/ 64598816 h 242"/>
                  <a:gd name="T2" fmla="*/ 5317204 w 241"/>
                  <a:gd name="T3" fmla="*/ 25863015 h 242"/>
                  <a:gd name="T4" fmla="*/ 17028592 w 241"/>
                  <a:gd name="T5" fmla="*/ 9794358 h 242"/>
                  <a:gd name="T6" fmla="*/ 28184709 w 241"/>
                  <a:gd name="T7" fmla="*/ 4404300 h 242"/>
                  <a:gd name="T8" fmla="*/ 42726597 w 241"/>
                  <a:gd name="T9" fmla="*/ 11646605 h 242"/>
                  <a:gd name="T10" fmla="*/ 26057094 w 241"/>
                  <a:gd name="T11" fmla="*/ 1551658 h 242"/>
                  <a:gd name="T12" fmla="*/ 14901858 w 241"/>
                  <a:gd name="T13" fmla="*/ 6635224 h 242"/>
                  <a:gd name="T14" fmla="*/ 3190424 w 241"/>
                  <a:gd name="T15" fmla="*/ 22686129 h 242"/>
                  <a:gd name="T16" fmla="*/ 4254348 w 241"/>
                  <a:gd name="T17" fmla="*/ 61445533 h 242"/>
                  <a:gd name="T18" fmla="*/ 11711373 w 241"/>
                  <a:gd name="T19" fmla="*/ 76263442 h 242"/>
                  <a:gd name="T20" fmla="*/ 6393376 w 241"/>
                  <a:gd name="T21" fmla="*/ 64598816 h 2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1" h="242">
                    <a:moveTo>
                      <a:pt x="36" y="205"/>
                    </a:moveTo>
                    <a:cubicBezTo>
                      <a:pt x="18" y="172"/>
                      <a:pt x="12" y="119"/>
                      <a:pt x="30" y="82"/>
                    </a:cubicBezTo>
                    <a:cubicBezTo>
                      <a:pt x="40" y="60"/>
                      <a:pt x="64" y="39"/>
                      <a:pt x="96" y="31"/>
                    </a:cubicBezTo>
                    <a:cubicBezTo>
                      <a:pt x="122" y="23"/>
                      <a:pt x="138" y="17"/>
                      <a:pt x="159" y="14"/>
                    </a:cubicBezTo>
                    <a:cubicBezTo>
                      <a:pt x="191" y="11"/>
                      <a:pt x="218" y="20"/>
                      <a:pt x="241" y="37"/>
                    </a:cubicBezTo>
                    <a:cubicBezTo>
                      <a:pt x="215" y="14"/>
                      <a:pt x="184" y="0"/>
                      <a:pt x="147" y="5"/>
                    </a:cubicBezTo>
                    <a:cubicBezTo>
                      <a:pt x="126" y="7"/>
                      <a:pt x="110" y="14"/>
                      <a:pt x="84" y="21"/>
                    </a:cubicBezTo>
                    <a:cubicBezTo>
                      <a:pt x="52" y="29"/>
                      <a:pt x="28" y="51"/>
                      <a:pt x="18" y="72"/>
                    </a:cubicBezTo>
                    <a:cubicBezTo>
                      <a:pt x="0" y="109"/>
                      <a:pt x="6" y="163"/>
                      <a:pt x="24" y="195"/>
                    </a:cubicBezTo>
                    <a:cubicBezTo>
                      <a:pt x="34" y="212"/>
                      <a:pt x="49" y="230"/>
                      <a:pt x="66" y="242"/>
                    </a:cubicBezTo>
                    <a:cubicBezTo>
                      <a:pt x="54" y="231"/>
                      <a:pt x="44" y="218"/>
                      <a:pt x="36" y="2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4" name="Freeform 833">
                <a:extLst>
                  <a:ext uri="{FF2B5EF4-FFF2-40B4-BE49-F238E27FC236}">
                    <a16:creationId xmlns:a16="http://schemas.microsoft.com/office/drawing/2014/main" id="{83D6A3A8-D335-2547-8A6B-0441DA33E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3127"/>
                <a:ext cx="911" cy="1016"/>
              </a:xfrm>
              <a:custGeom>
                <a:avLst/>
                <a:gdLst>
                  <a:gd name="T0" fmla="*/ 36358814 w 238"/>
                  <a:gd name="T1" fmla="*/ 7831148 h 249"/>
                  <a:gd name="T2" fmla="*/ 31386074 w 238"/>
                  <a:gd name="T3" fmla="*/ 0 h 249"/>
                  <a:gd name="T4" fmla="*/ 34238959 w 238"/>
                  <a:gd name="T5" fmla="*/ 4689232 h 249"/>
                  <a:gd name="T6" fmla="*/ 36682571 w 238"/>
                  <a:gd name="T7" fmla="*/ 45494350 h 249"/>
                  <a:gd name="T8" fmla="*/ 24510903 w 238"/>
                  <a:gd name="T9" fmla="*/ 73381877 h 249"/>
                  <a:gd name="T10" fmla="*/ 4935002 w 238"/>
                  <a:gd name="T11" fmla="*/ 69297724 h 249"/>
                  <a:gd name="T12" fmla="*/ 0 w 238"/>
                  <a:gd name="T13" fmla="*/ 65227237 h 249"/>
                  <a:gd name="T14" fmla="*/ 7055017 w 238"/>
                  <a:gd name="T15" fmla="*/ 72459072 h 249"/>
                  <a:gd name="T16" fmla="*/ 26630130 w 238"/>
                  <a:gd name="T17" fmla="*/ 76525230 h 249"/>
                  <a:gd name="T18" fmla="*/ 38981659 w 238"/>
                  <a:gd name="T19" fmla="*/ 48562833 h 249"/>
                  <a:gd name="T20" fmla="*/ 36358814 w 238"/>
                  <a:gd name="T21" fmla="*/ 7831148 h 2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249">
                    <a:moveTo>
                      <a:pt x="206" y="25"/>
                    </a:moveTo>
                    <a:cubicBezTo>
                      <a:pt x="197" y="16"/>
                      <a:pt x="188" y="7"/>
                      <a:pt x="178" y="0"/>
                    </a:cubicBezTo>
                    <a:cubicBezTo>
                      <a:pt x="183" y="5"/>
                      <a:pt x="189" y="10"/>
                      <a:pt x="194" y="15"/>
                    </a:cubicBezTo>
                    <a:cubicBezTo>
                      <a:pt x="226" y="49"/>
                      <a:pt x="220" y="104"/>
                      <a:pt x="208" y="145"/>
                    </a:cubicBezTo>
                    <a:cubicBezTo>
                      <a:pt x="198" y="184"/>
                      <a:pt x="185" y="227"/>
                      <a:pt x="139" y="234"/>
                    </a:cubicBezTo>
                    <a:cubicBezTo>
                      <a:pt x="104" y="239"/>
                      <a:pt x="61" y="230"/>
                      <a:pt x="28" y="221"/>
                    </a:cubicBezTo>
                    <a:cubicBezTo>
                      <a:pt x="18" y="219"/>
                      <a:pt x="9" y="214"/>
                      <a:pt x="0" y="208"/>
                    </a:cubicBezTo>
                    <a:cubicBezTo>
                      <a:pt x="12" y="219"/>
                      <a:pt x="26" y="227"/>
                      <a:pt x="40" y="231"/>
                    </a:cubicBezTo>
                    <a:cubicBezTo>
                      <a:pt x="74" y="240"/>
                      <a:pt x="116" y="249"/>
                      <a:pt x="151" y="244"/>
                    </a:cubicBezTo>
                    <a:cubicBezTo>
                      <a:pt x="197" y="236"/>
                      <a:pt x="210" y="194"/>
                      <a:pt x="221" y="155"/>
                    </a:cubicBezTo>
                    <a:cubicBezTo>
                      <a:pt x="232" y="114"/>
                      <a:pt x="238" y="59"/>
                      <a:pt x="206" y="25"/>
                    </a:cubicBezTo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5" name="Freeform 834">
                <a:extLst>
                  <a:ext uri="{FF2B5EF4-FFF2-40B4-BE49-F238E27FC236}">
                    <a16:creationId xmlns:a16="http://schemas.microsoft.com/office/drawing/2014/main" id="{C0FDDF2F-941A-A843-89F5-B4401A576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3102"/>
                <a:ext cx="857" cy="952"/>
              </a:xfrm>
              <a:custGeom>
                <a:avLst/>
                <a:gdLst>
                  <a:gd name="T0" fmla="*/ 9323548 w 224"/>
                  <a:gd name="T1" fmla="*/ 12031429 h 233"/>
                  <a:gd name="T2" fmla="*/ 2292754 w 224"/>
                  <a:gd name="T3" fmla="*/ 19028527 h 233"/>
                  <a:gd name="T4" fmla="*/ 4726462 w 224"/>
                  <a:gd name="T5" fmla="*/ 38057340 h 233"/>
                  <a:gd name="T6" fmla="*/ 12622814 w 224"/>
                  <a:gd name="T7" fmla="*/ 38685754 h 233"/>
                  <a:gd name="T8" fmla="*/ 14601681 w 224"/>
                  <a:gd name="T9" fmla="*/ 25090892 h 233"/>
                  <a:gd name="T10" fmla="*/ 15968837 w 224"/>
                  <a:gd name="T11" fmla="*/ 18400048 h 233"/>
                  <a:gd name="T12" fmla="*/ 20015051 w 224"/>
                  <a:gd name="T13" fmla="*/ 19331443 h 233"/>
                  <a:gd name="T14" fmla="*/ 21068377 w 224"/>
                  <a:gd name="T15" fmla="*/ 27259135 h 233"/>
                  <a:gd name="T16" fmla="*/ 25666251 w 224"/>
                  <a:gd name="T17" fmla="*/ 26328827 h 233"/>
                  <a:gd name="T18" fmla="*/ 26720426 w 224"/>
                  <a:gd name="T19" fmla="*/ 18725881 h 233"/>
                  <a:gd name="T20" fmla="*/ 31076213 w 224"/>
                  <a:gd name="T21" fmla="*/ 22220383 h 233"/>
                  <a:gd name="T22" fmla="*/ 30753311 w 224"/>
                  <a:gd name="T23" fmla="*/ 30455416 h 233"/>
                  <a:gd name="T24" fmla="*/ 25976948 w 224"/>
                  <a:gd name="T25" fmla="*/ 34256233 h 233"/>
                  <a:gd name="T26" fmla="*/ 28783458 w 224"/>
                  <a:gd name="T27" fmla="*/ 45049931 h 233"/>
                  <a:gd name="T28" fmla="*/ 31951007 w 224"/>
                  <a:gd name="T29" fmla="*/ 40318601 h 233"/>
                  <a:gd name="T30" fmla="*/ 34616560 w 224"/>
                  <a:gd name="T31" fmla="*/ 40318601 h 233"/>
                  <a:gd name="T32" fmla="*/ 35802047 w 224"/>
                  <a:gd name="T33" fmla="*/ 50791321 h 233"/>
                  <a:gd name="T34" fmla="*/ 31772296 w 224"/>
                  <a:gd name="T35" fmla="*/ 55848136 h 233"/>
                  <a:gd name="T36" fmla="*/ 26851520 w 224"/>
                  <a:gd name="T37" fmla="*/ 57788418 h 233"/>
                  <a:gd name="T38" fmla="*/ 27225157 w 224"/>
                  <a:gd name="T39" fmla="*/ 70145615 h 233"/>
                  <a:gd name="T40" fmla="*/ 37041296 w 224"/>
                  <a:gd name="T41" fmla="*/ 69518019 h 233"/>
                  <a:gd name="T42" fmla="*/ 38646469 w 224"/>
                  <a:gd name="T43" fmla="*/ 59956662 h 233"/>
                  <a:gd name="T44" fmla="*/ 37041296 w 224"/>
                  <a:gd name="T45" fmla="*/ 50791321 h 233"/>
                  <a:gd name="T46" fmla="*/ 36727412 w 224"/>
                  <a:gd name="T47" fmla="*/ 34884998 h 233"/>
                  <a:gd name="T48" fmla="*/ 38286552 w 224"/>
                  <a:gd name="T49" fmla="*/ 28269109 h 233"/>
                  <a:gd name="T50" fmla="*/ 36536512 w 224"/>
                  <a:gd name="T51" fmla="*/ 26025911 h 233"/>
                  <a:gd name="T52" fmla="*/ 34065050 w 224"/>
                  <a:gd name="T53" fmla="*/ 25398580 h 233"/>
                  <a:gd name="T54" fmla="*/ 31951007 w 224"/>
                  <a:gd name="T55" fmla="*/ 20661656 h 233"/>
                  <a:gd name="T56" fmla="*/ 34616560 w 224"/>
                  <a:gd name="T57" fmla="*/ 17790878 h 233"/>
                  <a:gd name="T58" fmla="*/ 35478924 w 224"/>
                  <a:gd name="T59" fmla="*/ 6062365 h 233"/>
                  <a:gd name="T60" fmla="*/ 27585984 w 224"/>
                  <a:gd name="T61" fmla="*/ 3499274 h 233"/>
                  <a:gd name="T62" fmla="*/ 26720426 w 224"/>
                  <a:gd name="T63" fmla="*/ 13041403 h 233"/>
                  <a:gd name="T64" fmla="*/ 23000480 w 224"/>
                  <a:gd name="T65" fmla="*/ 10798205 h 233"/>
                  <a:gd name="T66" fmla="*/ 19510091 w 224"/>
                  <a:gd name="T67" fmla="*/ 13971630 h 233"/>
                  <a:gd name="T68" fmla="*/ 13354072 w 224"/>
                  <a:gd name="T69" fmla="*/ 15530622 h 233"/>
                  <a:gd name="T70" fmla="*/ 9323548 w 224"/>
                  <a:gd name="T71" fmla="*/ 12031429 h 2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4" h="233">
                    <a:moveTo>
                      <a:pt x="53" y="38"/>
                    </a:moveTo>
                    <a:cubicBezTo>
                      <a:pt x="35" y="36"/>
                      <a:pt x="20" y="50"/>
                      <a:pt x="13" y="60"/>
                    </a:cubicBezTo>
                    <a:cubicBezTo>
                      <a:pt x="0" y="78"/>
                      <a:pt x="9" y="107"/>
                      <a:pt x="27" y="120"/>
                    </a:cubicBezTo>
                    <a:cubicBezTo>
                      <a:pt x="39" y="129"/>
                      <a:pt x="60" y="133"/>
                      <a:pt x="72" y="122"/>
                    </a:cubicBezTo>
                    <a:cubicBezTo>
                      <a:pt x="84" y="112"/>
                      <a:pt x="82" y="93"/>
                      <a:pt x="83" y="79"/>
                    </a:cubicBezTo>
                    <a:cubicBezTo>
                      <a:pt x="84" y="70"/>
                      <a:pt x="83" y="64"/>
                      <a:pt x="91" y="58"/>
                    </a:cubicBezTo>
                    <a:cubicBezTo>
                      <a:pt x="99" y="52"/>
                      <a:pt x="110" y="51"/>
                      <a:pt x="114" y="61"/>
                    </a:cubicBezTo>
                    <a:cubicBezTo>
                      <a:pt x="118" y="69"/>
                      <a:pt x="110" y="79"/>
                      <a:pt x="120" y="86"/>
                    </a:cubicBezTo>
                    <a:cubicBezTo>
                      <a:pt x="126" y="90"/>
                      <a:pt x="141" y="88"/>
                      <a:pt x="146" y="83"/>
                    </a:cubicBezTo>
                    <a:cubicBezTo>
                      <a:pt x="152" y="77"/>
                      <a:pt x="145" y="64"/>
                      <a:pt x="152" y="59"/>
                    </a:cubicBezTo>
                    <a:cubicBezTo>
                      <a:pt x="160" y="52"/>
                      <a:pt x="173" y="63"/>
                      <a:pt x="177" y="70"/>
                    </a:cubicBezTo>
                    <a:cubicBezTo>
                      <a:pt x="183" y="79"/>
                      <a:pt x="182" y="89"/>
                      <a:pt x="175" y="96"/>
                    </a:cubicBezTo>
                    <a:cubicBezTo>
                      <a:pt x="167" y="104"/>
                      <a:pt x="156" y="101"/>
                      <a:pt x="148" y="108"/>
                    </a:cubicBezTo>
                    <a:cubicBezTo>
                      <a:pt x="132" y="121"/>
                      <a:pt x="141" y="149"/>
                      <a:pt x="164" y="142"/>
                    </a:cubicBezTo>
                    <a:cubicBezTo>
                      <a:pt x="170" y="140"/>
                      <a:pt x="178" y="132"/>
                      <a:pt x="182" y="127"/>
                    </a:cubicBezTo>
                    <a:cubicBezTo>
                      <a:pt x="190" y="117"/>
                      <a:pt x="194" y="112"/>
                      <a:pt x="197" y="127"/>
                    </a:cubicBezTo>
                    <a:cubicBezTo>
                      <a:pt x="199" y="136"/>
                      <a:pt x="206" y="150"/>
                      <a:pt x="204" y="160"/>
                    </a:cubicBezTo>
                    <a:cubicBezTo>
                      <a:pt x="203" y="171"/>
                      <a:pt x="194" y="177"/>
                      <a:pt x="181" y="176"/>
                    </a:cubicBezTo>
                    <a:cubicBezTo>
                      <a:pt x="169" y="176"/>
                      <a:pt x="162" y="169"/>
                      <a:pt x="153" y="182"/>
                    </a:cubicBezTo>
                    <a:cubicBezTo>
                      <a:pt x="147" y="191"/>
                      <a:pt x="147" y="212"/>
                      <a:pt x="155" y="221"/>
                    </a:cubicBezTo>
                    <a:cubicBezTo>
                      <a:pt x="165" y="233"/>
                      <a:pt x="201" y="232"/>
                      <a:pt x="211" y="219"/>
                    </a:cubicBezTo>
                    <a:cubicBezTo>
                      <a:pt x="217" y="212"/>
                      <a:pt x="221" y="198"/>
                      <a:pt x="220" y="189"/>
                    </a:cubicBezTo>
                    <a:cubicBezTo>
                      <a:pt x="219" y="177"/>
                      <a:pt x="211" y="172"/>
                      <a:pt x="211" y="160"/>
                    </a:cubicBezTo>
                    <a:cubicBezTo>
                      <a:pt x="211" y="141"/>
                      <a:pt x="195" y="126"/>
                      <a:pt x="209" y="110"/>
                    </a:cubicBezTo>
                    <a:cubicBezTo>
                      <a:pt x="214" y="105"/>
                      <a:pt x="224" y="100"/>
                      <a:pt x="218" y="89"/>
                    </a:cubicBezTo>
                    <a:cubicBezTo>
                      <a:pt x="215" y="85"/>
                      <a:pt x="213" y="83"/>
                      <a:pt x="208" y="82"/>
                    </a:cubicBezTo>
                    <a:cubicBezTo>
                      <a:pt x="206" y="81"/>
                      <a:pt x="203" y="78"/>
                      <a:pt x="194" y="80"/>
                    </a:cubicBezTo>
                    <a:cubicBezTo>
                      <a:pt x="186" y="82"/>
                      <a:pt x="183" y="68"/>
                      <a:pt x="182" y="65"/>
                    </a:cubicBezTo>
                    <a:cubicBezTo>
                      <a:pt x="177" y="52"/>
                      <a:pt x="187" y="55"/>
                      <a:pt x="197" y="56"/>
                    </a:cubicBezTo>
                    <a:cubicBezTo>
                      <a:pt x="220" y="56"/>
                      <a:pt x="218" y="31"/>
                      <a:pt x="202" y="19"/>
                    </a:cubicBezTo>
                    <a:cubicBezTo>
                      <a:pt x="191" y="11"/>
                      <a:pt x="168" y="0"/>
                      <a:pt x="157" y="11"/>
                    </a:cubicBezTo>
                    <a:cubicBezTo>
                      <a:pt x="146" y="21"/>
                      <a:pt x="155" y="30"/>
                      <a:pt x="152" y="41"/>
                    </a:cubicBezTo>
                    <a:cubicBezTo>
                      <a:pt x="146" y="59"/>
                      <a:pt x="137" y="39"/>
                      <a:pt x="131" y="34"/>
                    </a:cubicBezTo>
                    <a:cubicBezTo>
                      <a:pt x="117" y="22"/>
                      <a:pt x="113" y="37"/>
                      <a:pt x="111" y="44"/>
                    </a:cubicBezTo>
                    <a:cubicBezTo>
                      <a:pt x="110" y="50"/>
                      <a:pt x="86" y="50"/>
                      <a:pt x="76" y="49"/>
                    </a:cubicBezTo>
                    <a:cubicBezTo>
                      <a:pt x="67" y="47"/>
                      <a:pt x="68" y="37"/>
                      <a:pt x="53" y="38"/>
                    </a:cubicBezTo>
                  </a:path>
                </a:pathLst>
              </a:custGeom>
              <a:solidFill>
                <a:srgbClr val="882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6" name="Freeform 835">
                <a:extLst>
                  <a:ext uri="{FF2B5EF4-FFF2-40B4-BE49-F238E27FC236}">
                    <a16:creationId xmlns:a16="http://schemas.microsoft.com/office/drawing/2014/main" id="{F75FE153-009C-3448-98E3-04CD2F381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3890"/>
                <a:ext cx="229" cy="127"/>
              </a:xfrm>
              <a:custGeom>
                <a:avLst/>
                <a:gdLst>
                  <a:gd name="T0" fmla="*/ 176521 w 60"/>
                  <a:gd name="T1" fmla="*/ 2614877 h 31"/>
                  <a:gd name="T2" fmla="*/ 2747950 w 60"/>
                  <a:gd name="T3" fmla="*/ 9124733 h 31"/>
                  <a:gd name="T4" fmla="*/ 6525218 w 60"/>
                  <a:gd name="T5" fmla="*/ 9450099 h 31"/>
                  <a:gd name="T6" fmla="*/ 10311446 w 60"/>
                  <a:gd name="T7" fmla="*/ 0 h 31"/>
                  <a:gd name="T8" fmla="*/ 5851324 w 60"/>
                  <a:gd name="T9" fmla="*/ 7767566 h 31"/>
                  <a:gd name="T10" fmla="*/ 673722 w 60"/>
                  <a:gd name="T11" fmla="*/ 3564779 h 31"/>
                  <a:gd name="T12" fmla="*/ 176521 w 60"/>
                  <a:gd name="T13" fmla="*/ 261487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31">
                    <a:moveTo>
                      <a:pt x="1" y="8"/>
                    </a:moveTo>
                    <a:cubicBezTo>
                      <a:pt x="5" y="16"/>
                      <a:pt x="5" y="23"/>
                      <a:pt x="16" y="28"/>
                    </a:cubicBezTo>
                    <a:cubicBezTo>
                      <a:pt x="23" y="31"/>
                      <a:pt x="30" y="30"/>
                      <a:pt x="38" y="29"/>
                    </a:cubicBezTo>
                    <a:cubicBezTo>
                      <a:pt x="55" y="26"/>
                      <a:pt x="60" y="17"/>
                      <a:pt x="60" y="0"/>
                    </a:cubicBezTo>
                    <a:cubicBezTo>
                      <a:pt x="57" y="13"/>
                      <a:pt x="49" y="23"/>
                      <a:pt x="34" y="24"/>
                    </a:cubicBezTo>
                    <a:cubicBezTo>
                      <a:pt x="28" y="24"/>
                      <a:pt x="0" y="20"/>
                      <a:pt x="4" y="11"/>
                    </a:cubicBezTo>
                    <a:cubicBezTo>
                      <a:pt x="1" y="8"/>
                      <a:pt x="1" y="8"/>
                      <a:pt x="1" y="8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7" name="Freeform 836">
                <a:extLst>
                  <a:ext uri="{FF2B5EF4-FFF2-40B4-BE49-F238E27FC236}">
                    <a16:creationId xmlns:a16="http://schemas.microsoft.com/office/drawing/2014/main" id="{7521FE3C-056F-754D-BA91-282132510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3576"/>
                <a:ext cx="153" cy="139"/>
              </a:xfrm>
              <a:custGeom>
                <a:avLst/>
                <a:gdLst>
                  <a:gd name="T0" fmla="*/ 504334 w 40"/>
                  <a:gd name="T1" fmla="*/ 934125 h 34"/>
                  <a:gd name="T2" fmla="*/ 7008582 w 40"/>
                  <a:gd name="T3" fmla="*/ 0 h 34"/>
                  <a:gd name="T4" fmla="*/ 682854 w 40"/>
                  <a:gd name="T5" fmla="*/ 156460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34">
                    <a:moveTo>
                      <a:pt x="3" y="3"/>
                    </a:moveTo>
                    <a:cubicBezTo>
                      <a:pt x="0" y="34"/>
                      <a:pt x="31" y="12"/>
                      <a:pt x="40" y="0"/>
                    </a:cubicBezTo>
                    <a:cubicBezTo>
                      <a:pt x="34" y="4"/>
                      <a:pt x="2" y="26"/>
                      <a:pt x="4" y="5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8" name="Freeform 837">
                <a:extLst>
                  <a:ext uri="{FF2B5EF4-FFF2-40B4-BE49-F238E27FC236}">
                    <a16:creationId xmlns:a16="http://schemas.microsoft.com/office/drawing/2014/main" id="{40C30C82-F518-FC48-9412-E7AC83E93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3449"/>
                <a:ext cx="69" cy="98"/>
              </a:xfrm>
              <a:custGeom>
                <a:avLst/>
                <a:gdLst>
                  <a:gd name="T0" fmla="*/ 377457 w 18"/>
                  <a:gd name="T1" fmla="*/ 0 h 24"/>
                  <a:gd name="T2" fmla="*/ 183739 w 18"/>
                  <a:gd name="T3" fmla="*/ 7569634 h 24"/>
                  <a:gd name="T4" fmla="*/ 0 w 18"/>
                  <a:gd name="T5" fmla="*/ 625563 h 24"/>
                  <a:gd name="T6" fmla="*/ 377457 w 18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2" y="0"/>
                    </a:moveTo>
                    <a:cubicBezTo>
                      <a:pt x="18" y="3"/>
                      <a:pt x="10" y="17"/>
                      <a:pt x="1" y="24"/>
                    </a:cubicBezTo>
                    <a:cubicBezTo>
                      <a:pt x="7" y="19"/>
                      <a:pt x="8" y="5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9" name="Freeform 838">
                <a:extLst>
                  <a:ext uri="{FF2B5EF4-FFF2-40B4-BE49-F238E27FC236}">
                    <a16:creationId xmlns:a16="http://schemas.microsoft.com/office/drawing/2014/main" id="{3EA2ED70-5292-974E-8B7B-326CBA0C9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3164"/>
                <a:ext cx="107" cy="163"/>
              </a:xfrm>
              <a:custGeom>
                <a:avLst/>
                <a:gdLst>
                  <a:gd name="T0" fmla="*/ 0 w 28"/>
                  <a:gd name="T1" fmla="*/ 11474919 h 40"/>
                  <a:gd name="T2" fmla="*/ 4500156 w 28"/>
                  <a:gd name="T3" fmla="*/ 7445433 h 40"/>
                  <a:gd name="T4" fmla="*/ 0 w 28"/>
                  <a:gd name="T5" fmla="*/ 0 h 40"/>
                  <a:gd name="T6" fmla="*/ 1046460 w 28"/>
                  <a:gd name="T7" fmla="*/ 9570337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0" y="37"/>
                    </a:moveTo>
                    <a:cubicBezTo>
                      <a:pt x="7" y="27"/>
                      <a:pt x="26" y="40"/>
                      <a:pt x="26" y="24"/>
                    </a:cubicBezTo>
                    <a:cubicBezTo>
                      <a:pt x="27" y="10"/>
                      <a:pt x="9" y="5"/>
                      <a:pt x="0" y="0"/>
                    </a:cubicBezTo>
                    <a:cubicBezTo>
                      <a:pt x="11" y="9"/>
                      <a:pt x="28" y="24"/>
                      <a:pt x="6" y="31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0" name="Freeform 839">
                <a:extLst>
                  <a:ext uri="{FF2B5EF4-FFF2-40B4-BE49-F238E27FC236}">
                    <a16:creationId xmlns:a16="http://schemas.microsoft.com/office/drawing/2014/main" id="{09921733-B712-A740-BF44-CC0A013EE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3351"/>
                <a:ext cx="134" cy="107"/>
              </a:xfrm>
              <a:custGeom>
                <a:avLst/>
                <a:gdLst>
                  <a:gd name="T0" fmla="*/ 506639 w 35"/>
                  <a:gd name="T1" fmla="*/ 3040792 h 26"/>
                  <a:gd name="T2" fmla="*/ 4245354 w 35"/>
                  <a:gd name="T3" fmla="*/ 0 h 26"/>
                  <a:gd name="T4" fmla="*/ 1061150 w 35"/>
                  <a:gd name="T5" fmla="*/ 4780772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3" y="9"/>
                    </a:moveTo>
                    <a:cubicBezTo>
                      <a:pt x="0" y="26"/>
                      <a:pt x="35" y="25"/>
                      <a:pt x="24" y="0"/>
                    </a:cubicBezTo>
                    <a:cubicBezTo>
                      <a:pt x="23" y="7"/>
                      <a:pt x="16" y="25"/>
                      <a:pt x="6" y="14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1" name="Freeform 840">
                <a:extLst>
                  <a:ext uri="{FF2B5EF4-FFF2-40B4-BE49-F238E27FC236}">
                    <a16:creationId xmlns:a16="http://schemas.microsoft.com/office/drawing/2014/main" id="{CD588CA9-0AC5-984B-98C2-21E37E479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3400"/>
                <a:ext cx="237" cy="225"/>
              </a:xfrm>
              <a:custGeom>
                <a:avLst/>
                <a:gdLst>
                  <a:gd name="T0" fmla="*/ 0 w 62"/>
                  <a:gd name="T1" fmla="*/ 6422228 h 55"/>
                  <a:gd name="T2" fmla="*/ 7478558 w 62"/>
                  <a:gd name="T3" fmla="*/ 15050823 h 55"/>
                  <a:gd name="T4" fmla="*/ 10305039 w 62"/>
                  <a:gd name="T5" fmla="*/ 0 h 55"/>
                  <a:gd name="T6" fmla="*/ 6427406 w 62"/>
                  <a:gd name="T7" fmla="*/ 12159053 h 55"/>
                  <a:gd name="T8" fmla="*/ 177846 w 62"/>
                  <a:gd name="T9" fmla="*/ 7687019 h 55"/>
                  <a:gd name="T10" fmla="*/ 371280 w 62"/>
                  <a:gd name="T11" fmla="*/ 6422228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" h="55">
                    <a:moveTo>
                      <a:pt x="0" y="20"/>
                    </a:moveTo>
                    <a:cubicBezTo>
                      <a:pt x="11" y="36"/>
                      <a:pt x="20" y="55"/>
                      <a:pt x="43" y="47"/>
                    </a:cubicBezTo>
                    <a:cubicBezTo>
                      <a:pt x="59" y="41"/>
                      <a:pt x="62" y="14"/>
                      <a:pt x="59" y="0"/>
                    </a:cubicBezTo>
                    <a:cubicBezTo>
                      <a:pt x="55" y="13"/>
                      <a:pt x="52" y="32"/>
                      <a:pt x="37" y="38"/>
                    </a:cubicBezTo>
                    <a:cubicBezTo>
                      <a:pt x="23" y="45"/>
                      <a:pt x="11" y="31"/>
                      <a:pt x="1" y="24"/>
                    </a:cubicBezTo>
                    <a:cubicBezTo>
                      <a:pt x="1" y="23"/>
                      <a:pt x="1" y="21"/>
                      <a:pt x="2" y="2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2" name="Freeform 841">
                <a:extLst>
                  <a:ext uri="{FF2B5EF4-FFF2-40B4-BE49-F238E27FC236}">
                    <a16:creationId xmlns:a16="http://schemas.microsoft.com/office/drawing/2014/main" id="{51F72343-E47E-D844-AF0A-E158C704E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3266"/>
                <a:ext cx="195" cy="155"/>
              </a:xfrm>
              <a:custGeom>
                <a:avLst/>
                <a:gdLst>
                  <a:gd name="T0" fmla="*/ 8720255 w 51"/>
                  <a:gd name="T1" fmla="*/ 921267 h 38"/>
                  <a:gd name="T2" fmla="*/ 1730759 w 51"/>
                  <a:gd name="T3" fmla="*/ 11873759 h 38"/>
                  <a:gd name="T4" fmla="*/ 8911534 w 51"/>
                  <a:gd name="T5" fmla="*/ 1538016 h 38"/>
                  <a:gd name="T6" fmla="*/ 8720255 w 51"/>
                  <a:gd name="T7" fmla="*/ 921267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38">
                    <a:moveTo>
                      <a:pt x="50" y="3"/>
                    </a:moveTo>
                    <a:cubicBezTo>
                      <a:pt x="36" y="2"/>
                      <a:pt x="0" y="21"/>
                      <a:pt x="10" y="38"/>
                    </a:cubicBezTo>
                    <a:cubicBezTo>
                      <a:pt x="10" y="28"/>
                      <a:pt x="40" y="0"/>
                      <a:pt x="51" y="5"/>
                    </a:cubicBezTo>
                    <a:cubicBezTo>
                      <a:pt x="50" y="3"/>
                      <a:pt x="50" y="3"/>
                      <a:pt x="50" y="3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3" name="Freeform 842">
                <a:extLst>
                  <a:ext uri="{FF2B5EF4-FFF2-40B4-BE49-F238E27FC236}">
                    <a16:creationId xmlns:a16="http://schemas.microsoft.com/office/drawing/2014/main" id="{C325E930-8CE6-6B47-BECF-259C16060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" y="3147"/>
                <a:ext cx="54" cy="98"/>
              </a:xfrm>
              <a:custGeom>
                <a:avLst/>
                <a:gdLst>
                  <a:gd name="T0" fmla="*/ 2248861 w 14"/>
                  <a:gd name="T1" fmla="*/ 625563 h 24"/>
                  <a:gd name="T2" fmla="*/ 928939 w 14"/>
                  <a:gd name="T3" fmla="*/ 7569634 h 24"/>
                  <a:gd name="T4" fmla="*/ 2640615 w 14"/>
                  <a:gd name="T5" fmla="*/ 927435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2" y="2"/>
                    </a:moveTo>
                    <a:cubicBezTo>
                      <a:pt x="0" y="0"/>
                      <a:pt x="4" y="17"/>
                      <a:pt x="5" y="24"/>
                    </a:cubicBezTo>
                    <a:cubicBezTo>
                      <a:pt x="5" y="18"/>
                      <a:pt x="5" y="1"/>
                      <a:pt x="14" y="3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4" name="Freeform 843">
                <a:extLst>
                  <a:ext uri="{FF2B5EF4-FFF2-40B4-BE49-F238E27FC236}">
                    <a16:creationId xmlns:a16="http://schemas.microsoft.com/office/drawing/2014/main" id="{374549B1-2E0B-0F4F-B8FD-46CF38EEB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813"/>
                <a:ext cx="172" cy="69"/>
              </a:xfrm>
              <a:custGeom>
                <a:avLst/>
                <a:gdLst>
                  <a:gd name="T0" fmla="*/ 7830044 w 45"/>
                  <a:gd name="T1" fmla="*/ 0 h 17"/>
                  <a:gd name="T2" fmla="*/ 3146438 w 45"/>
                  <a:gd name="T3" fmla="*/ 2069947 h 17"/>
                  <a:gd name="T4" fmla="*/ 177794 w 45"/>
                  <a:gd name="T5" fmla="*/ 5079147 h 17"/>
                  <a:gd name="T6" fmla="*/ 3146438 w 45"/>
                  <a:gd name="T7" fmla="*/ 4193585 h 17"/>
                  <a:gd name="T8" fmla="*/ 7652016 w 45"/>
                  <a:gd name="T9" fmla="*/ 581601 h 17"/>
                  <a:gd name="T10" fmla="*/ 7830044 w 45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17">
                    <a:moveTo>
                      <a:pt x="45" y="0"/>
                    </a:moveTo>
                    <a:cubicBezTo>
                      <a:pt x="37" y="9"/>
                      <a:pt x="29" y="9"/>
                      <a:pt x="18" y="7"/>
                    </a:cubicBezTo>
                    <a:cubicBezTo>
                      <a:pt x="10" y="6"/>
                      <a:pt x="0" y="5"/>
                      <a:pt x="1" y="17"/>
                    </a:cubicBezTo>
                    <a:cubicBezTo>
                      <a:pt x="2" y="12"/>
                      <a:pt x="9" y="13"/>
                      <a:pt x="18" y="14"/>
                    </a:cubicBezTo>
                    <a:cubicBezTo>
                      <a:pt x="29" y="16"/>
                      <a:pt x="42" y="17"/>
                      <a:pt x="44" y="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5" name="Freeform 844">
                <a:extLst>
                  <a:ext uri="{FF2B5EF4-FFF2-40B4-BE49-F238E27FC236}">
                    <a16:creationId xmlns:a16="http://schemas.microsoft.com/office/drawing/2014/main" id="{28F05FAA-05EB-3C42-B5A6-C2AE04620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2976"/>
                <a:ext cx="1156" cy="1196"/>
              </a:xfrm>
              <a:custGeom>
                <a:avLst/>
                <a:gdLst>
                  <a:gd name="T0" fmla="*/ 15158528 w 302"/>
                  <a:gd name="T1" fmla="*/ 6003834 h 293"/>
                  <a:gd name="T2" fmla="*/ 14979276 w 302"/>
                  <a:gd name="T3" fmla="*/ 5625474 h 293"/>
                  <a:gd name="T4" fmla="*/ 2120211 w 302"/>
                  <a:gd name="T5" fmla="*/ 23887459 h 293"/>
                  <a:gd name="T6" fmla="*/ 0 w 302"/>
                  <a:gd name="T7" fmla="*/ 41844611 h 293"/>
                  <a:gd name="T8" fmla="*/ 3359420 w 302"/>
                  <a:gd name="T9" fmla="*/ 66369742 h 293"/>
                  <a:gd name="T10" fmla="*/ 16917038 w 302"/>
                  <a:gd name="T11" fmla="*/ 87477379 h 293"/>
                  <a:gd name="T12" fmla="*/ 33872052 w 302"/>
                  <a:gd name="T13" fmla="*/ 92181431 h 293"/>
                  <a:gd name="T14" fmla="*/ 38121328 w 302"/>
                  <a:gd name="T15" fmla="*/ 91881014 h 293"/>
                  <a:gd name="T16" fmla="*/ 47476484 w 302"/>
                  <a:gd name="T17" fmla="*/ 80547637 h 293"/>
                  <a:gd name="T18" fmla="*/ 51522242 w 302"/>
                  <a:gd name="T19" fmla="*/ 61346183 h 293"/>
                  <a:gd name="T20" fmla="*/ 53280748 w 302"/>
                  <a:gd name="T21" fmla="*/ 40613907 h 293"/>
                  <a:gd name="T22" fmla="*/ 48848120 w 302"/>
                  <a:gd name="T23" fmla="*/ 16957700 h 293"/>
                  <a:gd name="T24" fmla="*/ 30006445 w 302"/>
                  <a:gd name="T25" fmla="*/ 0 h 293"/>
                  <a:gd name="T26" fmla="*/ 27332338 w 302"/>
                  <a:gd name="T27" fmla="*/ 300416 h 293"/>
                  <a:gd name="T28" fmla="*/ 14979276 w 302"/>
                  <a:gd name="T29" fmla="*/ 5625474 h 293"/>
                  <a:gd name="T30" fmla="*/ 15158528 w 302"/>
                  <a:gd name="T31" fmla="*/ 6003834 h 293"/>
                  <a:gd name="T32" fmla="*/ 14979276 w 302"/>
                  <a:gd name="T33" fmla="*/ 5625474 h 293"/>
                  <a:gd name="T34" fmla="*/ 15158528 w 302"/>
                  <a:gd name="T35" fmla="*/ 6003834 h 293"/>
                  <a:gd name="T36" fmla="*/ 15158528 w 302"/>
                  <a:gd name="T37" fmla="*/ 6323428 h 293"/>
                  <a:gd name="T38" fmla="*/ 27332338 w 302"/>
                  <a:gd name="T39" fmla="*/ 924773 h 293"/>
                  <a:gd name="T40" fmla="*/ 30006445 w 302"/>
                  <a:gd name="T41" fmla="*/ 624357 h 293"/>
                  <a:gd name="T42" fmla="*/ 48536627 w 302"/>
                  <a:gd name="T43" fmla="*/ 17332795 h 293"/>
                  <a:gd name="T44" fmla="*/ 52906093 w 302"/>
                  <a:gd name="T45" fmla="*/ 40613907 h 293"/>
                  <a:gd name="T46" fmla="*/ 51160537 w 302"/>
                  <a:gd name="T47" fmla="*/ 61045783 h 293"/>
                  <a:gd name="T48" fmla="*/ 47102740 w 302"/>
                  <a:gd name="T49" fmla="*/ 80229194 h 293"/>
                  <a:gd name="T50" fmla="*/ 38121328 w 302"/>
                  <a:gd name="T51" fmla="*/ 91256653 h 293"/>
                  <a:gd name="T52" fmla="*/ 33872052 w 302"/>
                  <a:gd name="T53" fmla="*/ 91557070 h 293"/>
                  <a:gd name="T54" fmla="*/ 16917038 w 302"/>
                  <a:gd name="T55" fmla="*/ 86857455 h 293"/>
                  <a:gd name="T56" fmla="*/ 3683158 w 302"/>
                  <a:gd name="T57" fmla="*/ 66051316 h 293"/>
                  <a:gd name="T58" fmla="*/ 374655 w 302"/>
                  <a:gd name="T59" fmla="*/ 41844611 h 293"/>
                  <a:gd name="T60" fmla="*/ 2491658 w 302"/>
                  <a:gd name="T61" fmla="*/ 24206987 h 293"/>
                  <a:gd name="T62" fmla="*/ 15158528 w 302"/>
                  <a:gd name="T63" fmla="*/ 6323428 h 293"/>
                  <a:gd name="T64" fmla="*/ 15158528 w 302"/>
                  <a:gd name="T65" fmla="*/ 6323428 h 293"/>
                  <a:gd name="T66" fmla="*/ 15158528 w 302"/>
                  <a:gd name="T67" fmla="*/ 6003834 h 2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2" h="293">
                    <a:moveTo>
                      <a:pt x="86" y="19"/>
                    </a:moveTo>
                    <a:cubicBezTo>
                      <a:pt x="85" y="18"/>
                      <a:pt x="85" y="18"/>
                      <a:pt x="85" y="18"/>
                    </a:cubicBezTo>
                    <a:cubicBezTo>
                      <a:pt x="50" y="28"/>
                      <a:pt x="23" y="52"/>
                      <a:pt x="12" y="76"/>
                    </a:cubicBezTo>
                    <a:cubicBezTo>
                      <a:pt x="4" y="93"/>
                      <a:pt x="0" y="113"/>
                      <a:pt x="0" y="133"/>
                    </a:cubicBezTo>
                    <a:cubicBezTo>
                      <a:pt x="0" y="161"/>
                      <a:pt x="7" y="190"/>
                      <a:pt x="19" y="211"/>
                    </a:cubicBezTo>
                    <a:cubicBezTo>
                      <a:pt x="35" y="239"/>
                      <a:pt x="64" y="270"/>
                      <a:pt x="96" y="278"/>
                    </a:cubicBezTo>
                    <a:cubicBezTo>
                      <a:pt x="125" y="285"/>
                      <a:pt x="160" y="293"/>
                      <a:pt x="192" y="293"/>
                    </a:cubicBezTo>
                    <a:cubicBezTo>
                      <a:pt x="200" y="293"/>
                      <a:pt x="208" y="293"/>
                      <a:pt x="216" y="292"/>
                    </a:cubicBezTo>
                    <a:cubicBezTo>
                      <a:pt x="241" y="288"/>
                      <a:pt x="258" y="274"/>
                      <a:pt x="269" y="256"/>
                    </a:cubicBezTo>
                    <a:cubicBezTo>
                      <a:pt x="280" y="238"/>
                      <a:pt x="287" y="216"/>
                      <a:pt x="292" y="195"/>
                    </a:cubicBezTo>
                    <a:cubicBezTo>
                      <a:pt x="298" y="175"/>
                      <a:pt x="302" y="152"/>
                      <a:pt x="302" y="129"/>
                    </a:cubicBezTo>
                    <a:cubicBezTo>
                      <a:pt x="302" y="101"/>
                      <a:pt x="296" y="74"/>
                      <a:pt x="277" y="54"/>
                    </a:cubicBezTo>
                    <a:cubicBezTo>
                      <a:pt x="247" y="22"/>
                      <a:pt x="213" y="0"/>
                      <a:pt x="170" y="0"/>
                    </a:cubicBezTo>
                    <a:cubicBezTo>
                      <a:pt x="165" y="0"/>
                      <a:pt x="160" y="0"/>
                      <a:pt x="155" y="1"/>
                    </a:cubicBezTo>
                    <a:cubicBezTo>
                      <a:pt x="131" y="3"/>
                      <a:pt x="114" y="11"/>
                      <a:pt x="85" y="18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115" y="12"/>
                      <a:pt x="132" y="5"/>
                      <a:pt x="155" y="3"/>
                    </a:cubicBezTo>
                    <a:cubicBezTo>
                      <a:pt x="160" y="2"/>
                      <a:pt x="165" y="2"/>
                      <a:pt x="170" y="2"/>
                    </a:cubicBezTo>
                    <a:cubicBezTo>
                      <a:pt x="212" y="2"/>
                      <a:pt x="246" y="23"/>
                      <a:pt x="275" y="55"/>
                    </a:cubicBezTo>
                    <a:cubicBezTo>
                      <a:pt x="294" y="75"/>
                      <a:pt x="300" y="102"/>
                      <a:pt x="300" y="129"/>
                    </a:cubicBezTo>
                    <a:cubicBezTo>
                      <a:pt x="300" y="152"/>
                      <a:pt x="296" y="174"/>
                      <a:pt x="290" y="194"/>
                    </a:cubicBezTo>
                    <a:cubicBezTo>
                      <a:pt x="285" y="215"/>
                      <a:pt x="278" y="237"/>
                      <a:pt x="267" y="255"/>
                    </a:cubicBezTo>
                    <a:cubicBezTo>
                      <a:pt x="256" y="272"/>
                      <a:pt x="240" y="286"/>
                      <a:pt x="216" y="290"/>
                    </a:cubicBezTo>
                    <a:cubicBezTo>
                      <a:pt x="208" y="291"/>
                      <a:pt x="200" y="291"/>
                      <a:pt x="192" y="291"/>
                    </a:cubicBezTo>
                    <a:cubicBezTo>
                      <a:pt x="160" y="291"/>
                      <a:pt x="125" y="283"/>
                      <a:pt x="96" y="276"/>
                    </a:cubicBezTo>
                    <a:cubicBezTo>
                      <a:pt x="66" y="268"/>
                      <a:pt x="36" y="238"/>
                      <a:pt x="21" y="210"/>
                    </a:cubicBezTo>
                    <a:cubicBezTo>
                      <a:pt x="9" y="190"/>
                      <a:pt x="2" y="161"/>
                      <a:pt x="2" y="133"/>
                    </a:cubicBezTo>
                    <a:cubicBezTo>
                      <a:pt x="2" y="113"/>
                      <a:pt x="6" y="93"/>
                      <a:pt x="14" y="77"/>
                    </a:cubicBezTo>
                    <a:cubicBezTo>
                      <a:pt x="25" y="53"/>
                      <a:pt x="51" y="3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19"/>
                      <a:pt x="86" y="19"/>
                      <a:pt x="86" y="19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6" name="Freeform 845">
                <a:extLst>
                  <a:ext uri="{FF2B5EF4-FFF2-40B4-BE49-F238E27FC236}">
                    <a16:creationId xmlns:a16="http://schemas.microsoft.com/office/drawing/2014/main" id="{0053B1B0-C9D1-BE42-A112-2ADE23F61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3123"/>
                <a:ext cx="857" cy="918"/>
              </a:xfrm>
              <a:custGeom>
                <a:avLst/>
                <a:gdLst>
                  <a:gd name="T0" fmla="*/ 26349747 w 224"/>
                  <a:gd name="T1" fmla="*/ 5608821 h 225"/>
                  <a:gd name="T2" fmla="*/ 25976948 w 224"/>
                  <a:gd name="T3" fmla="*/ 12814032 h 225"/>
                  <a:gd name="T4" fmla="*/ 24056996 w 224"/>
                  <a:gd name="T5" fmla="*/ 10669261 h 225"/>
                  <a:gd name="T6" fmla="*/ 20566768 w 224"/>
                  <a:gd name="T7" fmla="*/ 7828153 h 225"/>
                  <a:gd name="T8" fmla="*/ 15659035 w 224"/>
                  <a:gd name="T9" fmla="*/ 13436958 h 225"/>
                  <a:gd name="T10" fmla="*/ 11939142 w 224"/>
                  <a:gd name="T11" fmla="*/ 11591786 h 225"/>
                  <a:gd name="T12" fmla="*/ 9323548 w 224"/>
                  <a:gd name="T13" fmla="*/ 10050815 h 225"/>
                  <a:gd name="T14" fmla="*/ 1056692 w 224"/>
                  <a:gd name="T15" fmla="*/ 23487773 h 225"/>
                  <a:gd name="T16" fmla="*/ 12801510 w 224"/>
                  <a:gd name="T17" fmla="*/ 36924747 h 225"/>
                  <a:gd name="T18" fmla="*/ 14915569 w 224"/>
                  <a:gd name="T19" fmla="*/ 19424350 h 225"/>
                  <a:gd name="T20" fmla="*/ 18082937 w 224"/>
                  <a:gd name="T21" fmla="*/ 15660717 h 225"/>
                  <a:gd name="T22" fmla="*/ 19832935 w 224"/>
                  <a:gd name="T23" fmla="*/ 21961461 h 225"/>
                  <a:gd name="T24" fmla="*/ 25798252 w 224"/>
                  <a:gd name="T25" fmla="*/ 24729178 h 225"/>
                  <a:gd name="T26" fmla="*/ 26720426 w 224"/>
                  <a:gd name="T27" fmla="*/ 17200607 h 225"/>
                  <a:gd name="T28" fmla="*/ 29517295 w 224"/>
                  <a:gd name="T29" fmla="*/ 17896961 h 225"/>
                  <a:gd name="T30" fmla="*/ 30571409 w 224"/>
                  <a:gd name="T31" fmla="*/ 28175232 h 225"/>
                  <a:gd name="T32" fmla="*/ 24417809 w 224"/>
                  <a:gd name="T33" fmla="*/ 37621097 h 225"/>
                  <a:gd name="T34" fmla="*/ 28783458 w 224"/>
                  <a:gd name="T35" fmla="*/ 43231068 h 225"/>
                  <a:gd name="T36" fmla="*/ 33738736 w 224"/>
                  <a:gd name="T37" fmla="*/ 35398504 h 225"/>
                  <a:gd name="T38" fmla="*/ 34422453 w 224"/>
                  <a:gd name="T39" fmla="*/ 38543625 h 225"/>
                  <a:gd name="T40" fmla="*/ 34616560 w 224"/>
                  <a:gd name="T41" fmla="*/ 51981664 h 225"/>
                  <a:gd name="T42" fmla="*/ 28965578 w 224"/>
                  <a:gd name="T43" fmla="*/ 52603522 h 225"/>
                  <a:gd name="T44" fmla="*/ 26851520 w 224"/>
                  <a:gd name="T45" fmla="*/ 55445731 h 225"/>
                  <a:gd name="T46" fmla="*/ 31951007 w 224"/>
                  <a:gd name="T47" fmla="*/ 70482404 h 225"/>
                  <a:gd name="T48" fmla="*/ 31951007 w 224"/>
                  <a:gd name="T49" fmla="*/ 70178477 h 225"/>
                  <a:gd name="T50" fmla="*/ 28965578 w 224"/>
                  <a:gd name="T51" fmla="*/ 52977882 h 225"/>
                  <a:gd name="T52" fmla="*/ 35802047 w 224"/>
                  <a:gd name="T53" fmla="*/ 48535611 h 225"/>
                  <a:gd name="T54" fmla="*/ 31951007 w 224"/>
                  <a:gd name="T55" fmla="*/ 38244039 h 225"/>
                  <a:gd name="T56" fmla="*/ 25976948 w 224"/>
                  <a:gd name="T57" fmla="*/ 32256378 h 225"/>
                  <a:gd name="T58" fmla="*/ 27730179 w 224"/>
                  <a:gd name="T59" fmla="*/ 16278147 h 225"/>
                  <a:gd name="T60" fmla="*/ 22809403 w 224"/>
                  <a:gd name="T61" fmla="*/ 26029376 h 225"/>
                  <a:gd name="T62" fmla="*/ 18082937 w 224"/>
                  <a:gd name="T63" fmla="*/ 15355623 h 225"/>
                  <a:gd name="T64" fmla="*/ 12622814 w 224"/>
                  <a:gd name="T65" fmla="*/ 36625226 h 225"/>
                  <a:gd name="T66" fmla="*/ 2292754 w 224"/>
                  <a:gd name="T67" fmla="*/ 17200607 h 225"/>
                  <a:gd name="T68" fmla="*/ 9502198 w 224"/>
                  <a:gd name="T69" fmla="*/ 10369757 h 225"/>
                  <a:gd name="T70" fmla="*/ 19510091 w 224"/>
                  <a:gd name="T71" fmla="*/ 12214663 h 225"/>
                  <a:gd name="T72" fmla="*/ 25666251 w 224"/>
                  <a:gd name="T73" fmla="*/ 13815814 h 225"/>
                  <a:gd name="T74" fmla="*/ 29840151 w 224"/>
                  <a:gd name="T75" fmla="*/ 299517 h 225"/>
                  <a:gd name="T76" fmla="*/ 34616560 w 224"/>
                  <a:gd name="T77" fmla="*/ 15978561 h 225"/>
                  <a:gd name="T78" fmla="*/ 33738736 w 224"/>
                  <a:gd name="T79" fmla="*/ 23487773 h 225"/>
                  <a:gd name="T80" fmla="*/ 36536512 w 224"/>
                  <a:gd name="T81" fmla="*/ 24106301 h 225"/>
                  <a:gd name="T82" fmla="*/ 37041296 w 224"/>
                  <a:gd name="T83" fmla="*/ 48535611 h 225"/>
                  <a:gd name="T84" fmla="*/ 38467761 w 224"/>
                  <a:gd name="T85" fmla="*/ 62650942 h 225"/>
                  <a:gd name="T86" fmla="*/ 37916106 w 224"/>
                  <a:gd name="T87" fmla="*/ 52977882 h 225"/>
                  <a:gd name="T88" fmla="*/ 35802047 w 224"/>
                  <a:gd name="T89" fmla="*/ 37321580 h 225"/>
                  <a:gd name="T90" fmla="*/ 38838222 w 224"/>
                  <a:gd name="T91" fmla="*/ 28492811 h 225"/>
                  <a:gd name="T92" fmla="*/ 36727412 w 224"/>
                  <a:gd name="T93" fmla="*/ 23806714 h 225"/>
                  <a:gd name="T94" fmla="*/ 33738736 w 224"/>
                  <a:gd name="T95" fmla="*/ 23188186 h 225"/>
                  <a:gd name="T96" fmla="*/ 32132890 w 224"/>
                  <a:gd name="T97" fmla="*/ 18819685 h 225"/>
                  <a:gd name="T98" fmla="*/ 32828827 w 224"/>
                  <a:gd name="T99" fmla="*/ 15978561 h 225"/>
                  <a:gd name="T100" fmla="*/ 37041296 w 224"/>
                  <a:gd name="T101" fmla="*/ 14738257 h 225"/>
                  <a:gd name="T102" fmla="*/ 29840151 w 224"/>
                  <a:gd name="T103" fmla="*/ 0 h 22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24" h="225">
                    <a:moveTo>
                      <a:pt x="170" y="0"/>
                    </a:moveTo>
                    <a:cubicBezTo>
                      <a:pt x="165" y="0"/>
                      <a:pt x="160" y="2"/>
                      <a:pt x="156" y="5"/>
                    </a:cubicBezTo>
                    <a:cubicBezTo>
                      <a:pt x="151" y="10"/>
                      <a:pt x="150" y="14"/>
                      <a:pt x="150" y="18"/>
                    </a:cubicBezTo>
                    <a:cubicBezTo>
                      <a:pt x="150" y="22"/>
                      <a:pt x="152" y="26"/>
                      <a:pt x="152" y="31"/>
                    </a:cubicBezTo>
                    <a:cubicBezTo>
                      <a:pt x="152" y="32"/>
                      <a:pt x="151" y="34"/>
                      <a:pt x="151" y="36"/>
                    </a:cubicBezTo>
                    <a:cubicBezTo>
                      <a:pt x="150" y="39"/>
                      <a:pt x="149" y="40"/>
                      <a:pt x="148" y="41"/>
                    </a:cubicBezTo>
                    <a:cubicBezTo>
                      <a:pt x="147" y="42"/>
                      <a:pt x="147" y="43"/>
                      <a:pt x="146" y="43"/>
                    </a:cubicBezTo>
                    <a:cubicBezTo>
                      <a:pt x="145" y="43"/>
                      <a:pt x="144" y="42"/>
                      <a:pt x="143" y="41"/>
                    </a:cubicBezTo>
                    <a:cubicBezTo>
                      <a:pt x="141" y="39"/>
                      <a:pt x="139" y="37"/>
                      <a:pt x="137" y="34"/>
                    </a:cubicBezTo>
                    <a:cubicBezTo>
                      <a:pt x="135" y="32"/>
                      <a:pt x="133" y="29"/>
                      <a:pt x="132" y="28"/>
                    </a:cubicBezTo>
                    <a:cubicBezTo>
                      <a:pt x="128" y="25"/>
                      <a:pt x="125" y="23"/>
                      <a:pt x="122" y="23"/>
                    </a:cubicBezTo>
                    <a:cubicBezTo>
                      <a:pt x="120" y="23"/>
                      <a:pt x="118" y="24"/>
                      <a:pt x="117" y="25"/>
                    </a:cubicBezTo>
                    <a:cubicBezTo>
                      <a:pt x="113" y="28"/>
                      <a:pt x="111" y="35"/>
                      <a:pt x="110" y="38"/>
                    </a:cubicBezTo>
                    <a:cubicBezTo>
                      <a:pt x="110" y="39"/>
                      <a:pt x="109" y="40"/>
                      <a:pt x="108" y="40"/>
                    </a:cubicBezTo>
                    <a:cubicBezTo>
                      <a:pt x="105" y="42"/>
                      <a:pt x="96" y="43"/>
                      <a:pt x="89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4" y="43"/>
                      <a:pt x="79" y="43"/>
                      <a:pt x="76" y="43"/>
                    </a:cubicBezTo>
                    <a:cubicBezTo>
                      <a:pt x="72" y="42"/>
                      <a:pt x="71" y="40"/>
                      <a:pt x="68" y="37"/>
                    </a:cubicBezTo>
                    <a:cubicBezTo>
                      <a:pt x="65" y="34"/>
                      <a:pt x="62" y="32"/>
                      <a:pt x="55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2"/>
                      <a:pt x="54" y="32"/>
                      <a:pt x="53" y="32"/>
                    </a:cubicBezTo>
                    <a:cubicBezTo>
                      <a:pt x="52" y="32"/>
                      <a:pt x="51" y="32"/>
                      <a:pt x="50" y="32"/>
                    </a:cubicBezTo>
                    <a:cubicBezTo>
                      <a:pt x="33" y="32"/>
                      <a:pt x="19" y="45"/>
                      <a:pt x="12" y="54"/>
                    </a:cubicBezTo>
                    <a:cubicBezTo>
                      <a:pt x="8" y="61"/>
                      <a:pt x="6" y="68"/>
                      <a:pt x="6" y="75"/>
                    </a:cubicBezTo>
                    <a:cubicBezTo>
                      <a:pt x="6" y="91"/>
                      <a:pt x="14" y="107"/>
                      <a:pt x="26" y="116"/>
                    </a:cubicBezTo>
                    <a:cubicBezTo>
                      <a:pt x="33" y="121"/>
                      <a:pt x="43" y="125"/>
                      <a:pt x="53" y="125"/>
                    </a:cubicBezTo>
                    <a:cubicBezTo>
                      <a:pt x="60" y="125"/>
                      <a:pt x="67" y="123"/>
                      <a:pt x="73" y="118"/>
                    </a:cubicBezTo>
                    <a:cubicBezTo>
                      <a:pt x="79" y="113"/>
                      <a:pt x="81" y="105"/>
                      <a:pt x="82" y="97"/>
                    </a:cubicBezTo>
                    <a:cubicBezTo>
                      <a:pt x="84" y="89"/>
                      <a:pt x="83" y="81"/>
                      <a:pt x="84" y="74"/>
                    </a:cubicBezTo>
                    <a:cubicBezTo>
                      <a:pt x="84" y="69"/>
                      <a:pt x="84" y="66"/>
                      <a:pt x="85" y="62"/>
                    </a:cubicBezTo>
                    <a:cubicBezTo>
                      <a:pt x="86" y="59"/>
                      <a:pt x="88" y="56"/>
                      <a:pt x="91" y="54"/>
                    </a:cubicBezTo>
                    <a:cubicBezTo>
                      <a:pt x="95" y="51"/>
                      <a:pt x="99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8" y="50"/>
                      <a:pt x="111" y="52"/>
                      <a:pt x="113" y="56"/>
                    </a:cubicBezTo>
                    <a:cubicBezTo>
                      <a:pt x="114" y="58"/>
                      <a:pt x="114" y="59"/>
                      <a:pt x="114" y="61"/>
                    </a:cubicBezTo>
                    <a:cubicBezTo>
                      <a:pt x="114" y="64"/>
                      <a:pt x="113" y="67"/>
                      <a:pt x="113" y="70"/>
                    </a:cubicBezTo>
                    <a:cubicBezTo>
                      <a:pt x="113" y="74"/>
                      <a:pt x="115" y="78"/>
                      <a:pt x="120" y="82"/>
                    </a:cubicBezTo>
                    <a:cubicBezTo>
                      <a:pt x="122" y="83"/>
                      <a:pt x="126" y="84"/>
                      <a:pt x="130" y="84"/>
                    </a:cubicBezTo>
                    <a:cubicBezTo>
                      <a:pt x="137" y="84"/>
                      <a:pt x="143" y="83"/>
                      <a:pt x="147" y="79"/>
                    </a:cubicBezTo>
                    <a:cubicBezTo>
                      <a:pt x="149" y="76"/>
                      <a:pt x="150" y="72"/>
                      <a:pt x="150" y="68"/>
                    </a:cubicBezTo>
                    <a:cubicBezTo>
                      <a:pt x="150" y="67"/>
                      <a:pt x="150" y="65"/>
                      <a:pt x="150" y="64"/>
                    </a:cubicBezTo>
                    <a:cubicBezTo>
                      <a:pt x="150" y="60"/>
                      <a:pt x="150" y="57"/>
                      <a:pt x="152" y="55"/>
                    </a:cubicBezTo>
                    <a:cubicBezTo>
                      <a:pt x="154" y="53"/>
                      <a:pt x="156" y="53"/>
                      <a:pt x="158" y="53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61" y="53"/>
                      <a:pt x="165" y="55"/>
                      <a:pt x="168" y="57"/>
                    </a:cubicBezTo>
                    <a:cubicBezTo>
                      <a:pt x="172" y="60"/>
                      <a:pt x="175" y="63"/>
                      <a:pt x="176" y="65"/>
                    </a:cubicBezTo>
                    <a:cubicBezTo>
                      <a:pt x="179" y="69"/>
                      <a:pt x="180" y="73"/>
                      <a:pt x="180" y="77"/>
                    </a:cubicBezTo>
                    <a:cubicBezTo>
                      <a:pt x="180" y="82"/>
                      <a:pt x="178" y="86"/>
                      <a:pt x="174" y="90"/>
                    </a:cubicBezTo>
                    <a:cubicBezTo>
                      <a:pt x="171" y="94"/>
                      <a:pt x="166" y="95"/>
                      <a:pt x="161" y="96"/>
                    </a:cubicBezTo>
                    <a:cubicBezTo>
                      <a:pt x="157" y="98"/>
                      <a:pt x="152" y="99"/>
                      <a:pt x="147" y="102"/>
                    </a:cubicBezTo>
                    <a:cubicBezTo>
                      <a:pt x="141" y="107"/>
                      <a:pt x="139" y="114"/>
                      <a:pt x="139" y="120"/>
                    </a:cubicBezTo>
                    <a:cubicBezTo>
                      <a:pt x="139" y="125"/>
                      <a:pt x="140" y="130"/>
                      <a:pt x="143" y="133"/>
                    </a:cubicBezTo>
                    <a:cubicBezTo>
                      <a:pt x="146" y="137"/>
                      <a:pt x="151" y="139"/>
                      <a:pt x="156" y="139"/>
                    </a:cubicBezTo>
                    <a:cubicBezTo>
                      <a:pt x="159" y="139"/>
                      <a:pt x="161" y="139"/>
                      <a:pt x="164" y="138"/>
                    </a:cubicBezTo>
                    <a:cubicBezTo>
                      <a:pt x="171" y="135"/>
                      <a:pt x="178" y="128"/>
                      <a:pt x="183" y="123"/>
                    </a:cubicBezTo>
                    <a:cubicBezTo>
                      <a:pt x="185" y="120"/>
                      <a:pt x="187" y="118"/>
                      <a:pt x="188" y="116"/>
                    </a:cubicBezTo>
                    <a:cubicBezTo>
                      <a:pt x="190" y="114"/>
                      <a:pt x="191" y="113"/>
                      <a:pt x="192" y="113"/>
                    </a:cubicBezTo>
                    <a:cubicBezTo>
                      <a:pt x="192" y="113"/>
                      <a:pt x="192" y="113"/>
                      <a:pt x="192" y="113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5"/>
                      <a:pt x="195" y="117"/>
                      <a:pt x="196" y="123"/>
                    </a:cubicBezTo>
                    <a:cubicBezTo>
                      <a:pt x="198" y="130"/>
                      <a:pt x="204" y="143"/>
                      <a:pt x="204" y="152"/>
                    </a:cubicBezTo>
                    <a:cubicBezTo>
                      <a:pt x="204" y="153"/>
                      <a:pt x="204" y="154"/>
                      <a:pt x="203" y="155"/>
                    </a:cubicBezTo>
                    <a:cubicBezTo>
                      <a:pt x="203" y="160"/>
                      <a:pt x="200" y="164"/>
                      <a:pt x="197" y="166"/>
                    </a:cubicBezTo>
                    <a:cubicBezTo>
                      <a:pt x="193" y="169"/>
                      <a:pt x="188" y="170"/>
                      <a:pt x="182" y="170"/>
                    </a:cubicBezTo>
                    <a:cubicBezTo>
                      <a:pt x="181" y="170"/>
                      <a:pt x="181" y="170"/>
                      <a:pt x="181" y="170"/>
                    </a:cubicBezTo>
                    <a:cubicBezTo>
                      <a:pt x="175" y="170"/>
                      <a:pt x="170" y="168"/>
                      <a:pt x="165" y="168"/>
                    </a:cubicBezTo>
                    <a:cubicBezTo>
                      <a:pt x="165" y="168"/>
                      <a:pt x="165" y="168"/>
                      <a:pt x="165" y="168"/>
                    </a:cubicBezTo>
                    <a:cubicBezTo>
                      <a:pt x="163" y="168"/>
                      <a:pt x="161" y="169"/>
                      <a:pt x="159" y="170"/>
                    </a:cubicBezTo>
                    <a:cubicBezTo>
                      <a:pt x="157" y="171"/>
                      <a:pt x="155" y="173"/>
                      <a:pt x="153" y="177"/>
                    </a:cubicBezTo>
                    <a:cubicBezTo>
                      <a:pt x="149" y="181"/>
                      <a:pt x="148" y="188"/>
                      <a:pt x="148" y="195"/>
                    </a:cubicBezTo>
                    <a:cubicBezTo>
                      <a:pt x="148" y="203"/>
                      <a:pt x="150" y="211"/>
                      <a:pt x="154" y="216"/>
                    </a:cubicBezTo>
                    <a:cubicBezTo>
                      <a:pt x="159" y="223"/>
                      <a:pt x="170" y="225"/>
                      <a:pt x="182" y="225"/>
                    </a:cubicBezTo>
                    <a:cubicBezTo>
                      <a:pt x="188" y="225"/>
                      <a:pt x="194" y="225"/>
                      <a:pt x="199" y="223"/>
                    </a:cubicBezTo>
                    <a:cubicBezTo>
                      <a:pt x="200" y="222"/>
                      <a:pt x="201" y="221"/>
                      <a:pt x="202" y="221"/>
                    </a:cubicBezTo>
                    <a:cubicBezTo>
                      <a:pt x="196" y="223"/>
                      <a:pt x="189" y="224"/>
                      <a:pt x="182" y="224"/>
                    </a:cubicBezTo>
                    <a:cubicBezTo>
                      <a:pt x="171" y="224"/>
                      <a:pt x="160" y="222"/>
                      <a:pt x="155" y="216"/>
                    </a:cubicBezTo>
                    <a:cubicBezTo>
                      <a:pt x="147" y="207"/>
                      <a:pt x="147" y="186"/>
                      <a:pt x="153" y="177"/>
                    </a:cubicBezTo>
                    <a:cubicBezTo>
                      <a:pt x="158" y="171"/>
                      <a:pt x="161" y="169"/>
                      <a:pt x="165" y="169"/>
                    </a:cubicBezTo>
                    <a:cubicBezTo>
                      <a:pt x="170" y="169"/>
                      <a:pt x="174" y="171"/>
                      <a:pt x="181" y="171"/>
                    </a:cubicBezTo>
                    <a:cubicBezTo>
                      <a:pt x="181" y="171"/>
                      <a:pt x="181" y="171"/>
                      <a:pt x="181" y="171"/>
                    </a:cubicBezTo>
                    <a:cubicBezTo>
                      <a:pt x="194" y="171"/>
                      <a:pt x="203" y="166"/>
                      <a:pt x="204" y="155"/>
                    </a:cubicBezTo>
                    <a:cubicBezTo>
                      <a:pt x="206" y="145"/>
                      <a:pt x="199" y="131"/>
                      <a:pt x="197" y="122"/>
                    </a:cubicBezTo>
                    <a:cubicBezTo>
                      <a:pt x="196" y="115"/>
                      <a:pt x="194" y="112"/>
                      <a:pt x="192" y="112"/>
                    </a:cubicBezTo>
                    <a:cubicBezTo>
                      <a:pt x="189" y="112"/>
                      <a:pt x="186" y="117"/>
                      <a:pt x="182" y="122"/>
                    </a:cubicBezTo>
                    <a:cubicBezTo>
                      <a:pt x="178" y="127"/>
                      <a:pt x="170" y="135"/>
                      <a:pt x="164" y="137"/>
                    </a:cubicBezTo>
                    <a:cubicBezTo>
                      <a:pt x="161" y="138"/>
                      <a:pt x="159" y="138"/>
                      <a:pt x="156" y="138"/>
                    </a:cubicBezTo>
                    <a:cubicBezTo>
                      <a:pt x="139" y="138"/>
                      <a:pt x="134" y="115"/>
                      <a:pt x="148" y="103"/>
                    </a:cubicBezTo>
                    <a:cubicBezTo>
                      <a:pt x="156" y="96"/>
                      <a:pt x="167" y="99"/>
                      <a:pt x="175" y="91"/>
                    </a:cubicBezTo>
                    <a:cubicBezTo>
                      <a:pt x="182" y="84"/>
                      <a:pt x="183" y="74"/>
                      <a:pt x="177" y="65"/>
                    </a:cubicBezTo>
                    <a:cubicBezTo>
                      <a:pt x="174" y="60"/>
                      <a:pt x="165" y="52"/>
                      <a:pt x="158" y="52"/>
                    </a:cubicBezTo>
                    <a:cubicBezTo>
                      <a:pt x="156" y="52"/>
                      <a:pt x="154" y="52"/>
                      <a:pt x="152" y="54"/>
                    </a:cubicBezTo>
                    <a:cubicBezTo>
                      <a:pt x="145" y="59"/>
                      <a:pt x="152" y="72"/>
                      <a:pt x="146" y="78"/>
                    </a:cubicBezTo>
                    <a:cubicBezTo>
                      <a:pt x="143" y="81"/>
                      <a:pt x="136" y="83"/>
                      <a:pt x="130" y="83"/>
                    </a:cubicBezTo>
                    <a:cubicBezTo>
                      <a:pt x="126" y="83"/>
                      <a:pt x="123" y="82"/>
                      <a:pt x="120" y="81"/>
                    </a:cubicBezTo>
                    <a:cubicBezTo>
                      <a:pt x="110" y="74"/>
                      <a:pt x="118" y="64"/>
                      <a:pt x="114" y="56"/>
                    </a:cubicBezTo>
                    <a:cubicBezTo>
                      <a:pt x="112" y="51"/>
                      <a:pt x="108" y="49"/>
                      <a:pt x="103" y="49"/>
                    </a:cubicBezTo>
                    <a:cubicBezTo>
                      <a:pt x="99" y="49"/>
                      <a:pt x="95" y="50"/>
                      <a:pt x="91" y="53"/>
                    </a:cubicBezTo>
                    <a:cubicBezTo>
                      <a:pt x="83" y="59"/>
                      <a:pt x="84" y="65"/>
                      <a:pt x="83" y="74"/>
                    </a:cubicBezTo>
                    <a:cubicBezTo>
                      <a:pt x="82" y="88"/>
                      <a:pt x="84" y="107"/>
                      <a:pt x="72" y="117"/>
                    </a:cubicBezTo>
                    <a:cubicBezTo>
                      <a:pt x="67" y="122"/>
                      <a:pt x="60" y="124"/>
                      <a:pt x="53" y="124"/>
                    </a:cubicBezTo>
                    <a:cubicBezTo>
                      <a:pt x="43" y="124"/>
                      <a:pt x="34" y="120"/>
                      <a:pt x="27" y="115"/>
                    </a:cubicBezTo>
                    <a:cubicBezTo>
                      <a:pt x="9" y="102"/>
                      <a:pt x="0" y="73"/>
                      <a:pt x="13" y="55"/>
                    </a:cubicBezTo>
                    <a:cubicBezTo>
                      <a:pt x="20" y="46"/>
                      <a:pt x="33" y="33"/>
                      <a:pt x="50" y="33"/>
                    </a:cubicBezTo>
                    <a:cubicBezTo>
                      <a:pt x="51" y="33"/>
                      <a:pt x="52" y="33"/>
                      <a:pt x="53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68" y="33"/>
                      <a:pt x="67" y="42"/>
                      <a:pt x="76" y="44"/>
                    </a:cubicBezTo>
                    <a:cubicBezTo>
                      <a:pt x="79" y="44"/>
                      <a:pt x="84" y="44"/>
                      <a:pt x="89" y="44"/>
                    </a:cubicBezTo>
                    <a:cubicBezTo>
                      <a:pt x="99" y="44"/>
                      <a:pt x="110" y="43"/>
                      <a:pt x="111" y="39"/>
                    </a:cubicBezTo>
                    <a:cubicBezTo>
                      <a:pt x="113" y="34"/>
                      <a:pt x="115" y="24"/>
                      <a:pt x="122" y="24"/>
                    </a:cubicBezTo>
                    <a:cubicBezTo>
                      <a:pt x="124" y="24"/>
                      <a:pt x="127" y="26"/>
                      <a:pt x="131" y="29"/>
                    </a:cubicBezTo>
                    <a:cubicBezTo>
                      <a:pt x="135" y="33"/>
                      <a:pt x="141" y="44"/>
                      <a:pt x="146" y="44"/>
                    </a:cubicBezTo>
                    <a:cubicBezTo>
                      <a:pt x="148" y="44"/>
                      <a:pt x="150" y="42"/>
                      <a:pt x="152" y="36"/>
                    </a:cubicBezTo>
                    <a:cubicBezTo>
                      <a:pt x="155" y="25"/>
                      <a:pt x="146" y="16"/>
                      <a:pt x="157" y="6"/>
                    </a:cubicBezTo>
                    <a:cubicBezTo>
                      <a:pt x="160" y="3"/>
                      <a:pt x="165" y="1"/>
                      <a:pt x="170" y="1"/>
                    </a:cubicBezTo>
                    <a:cubicBezTo>
                      <a:pt x="181" y="1"/>
                      <a:pt x="194" y="8"/>
                      <a:pt x="202" y="14"/>
                    </a:cubicBezTo>
                    <a:cubicBezTo>
                      <a:pt x="217" y="26"/>
                      <a:pt x="220" y="51"/>
                      <a:pt x="198" y="51"/>
                    </a:cubicBezTo>
                    <a:cubicBezTo>
                      <a:pt x="198" y="51"/>
                      <a:pt x="198" y="51"/>
                      <a:pt x="197" y="51"/>
                    </a:cubicBezTo>
                    <a:cubicBezTo>
                      <a:pt x="194" y="50"/>
                      <a:pt x="190" y="50"/>
                      <a:pt x="187" y="50"/>
                    </a:cubicBezTo>
                    <a:cubicBezTo>
                      <a:pt x="182" y="50"/>
                      <a:pt x="179" y="52"/>
                      <a:pt x="182" y="60"/>
                    </a:cubicBezTo>
                    <a:cubicBezTo>
                      <a:pt x="183" y="63"/>
                      <a:pt x="185" y="75"/>
                      <a:pt x="192" y="75"/>
                    </a:cubicBezTo>
                    <a:cubicBezTo>
                      <a:pt x="193" y="75"/>
                      <a:pt x="193" y="75"/>
                      <a:pt x="194" y="75"/>
                    </a:cubicBezTo>
                    <a:cubicBezTo>
                      <a:pt x="196" y="75"/>
                      <a:pt x="198" y="74"/>
                      <a:pt x="199" y="74"/>
                    </a:cubicBezTo>
                    <a:cubicBezTo>
                      <a:pt x="204" y="74"/>
                      <a:pt x="206" y="77"/>
                      <a:pt x="208" y="77"/>
                    </a:cubicBezTo>
                    <a:cubicBezTo>
                      <a:pt x="213" y="78"/>
                      <a:pt x="215" y="80"/>
                      <a:pt x="218" y="84"/>
                    </a:cubicBezTo>
                    <a:cubicBezTo>
                      <a:pt x="224" y="95"/>
                      <a:pt x="214" y="100"/>
                      <a:pt x="209" y="105"/>
                    </a:cubicBezTo>
                    <a:cubicBezTo>
                      <a:pt x="195" y="121"/>
                      <a:pt x="211" y="136"/>
                      <a:pt x="211" y="155"/>
                    </a:cubicBezTo>
                    <a:cubicBezTo>
                      <a:pt x="211" y="167"/>
                      <a:pt x="219" y="172"/>
                      <a:pt x="220" y="184"/>
                    </a:cubicBezTo>
                    <a:cubicBezTo>
                      <a:pt x="221" y="190"/>
                      <a:pt x="219" y="197"/>
                      <a:pt x="216" y="204"/>
                    </a:cubicBezTo>
                    <a:cubicBezTo>
                      <a:pt x="217" y="203"/>
                      <a:pt x="218" y="202"/>
                      <a:pt x="219" y="200"/>
                    </a:cubicBezTo>
                    <a:cubicBezTo>
                      <a:pt x="220" y="196"/>
                      <a:pt x="221" y="191"/>
                      <a:pt x="221" y="187"/>
                    </a:cubicBezTo>
                    <a:cubicBezTo>
                      <a:pt x="221" y="186"/>
                      <a:pt x="221" y="184"/>
                      <a:pt x="221" y="183"/>
                    </a:cubicBezTo>
                    <a:cubicBezTo>
                      <a:pt x="220" y="178"/>
                      <a:pt x="218" y="173"/>
                      <a:pt x="216" y="169"/>
                    </a:cubicBezTo>
                    <a:cubicBezTo>
                      <a:pt x="214" y="165"/>
                      <a:pt x="212" y="161"/>
                      <a:pt x="212" y="155"/>
                    </a:cubicBezTo>
                    <a:cubicBezTo>
                      <a:pt x="212" y="148"/>
                      <a:pt x="210" y="142"/>
                      <a:pt x="208" y="136"/>
                    </a:cubicBezTo>
                    <a:cubicBezTo>
                      <a:pt x="206" y="130"/>
                      <a:pt x="204" y="124"/>
                      <a:pt x="204" y="119"/>
                    </a:cubicBezTo>
                    <a:cubicBezTo>
                      <a:pt x="204" y="115"/>
                      <a:pt x="205" y="110"/>
                      <a:pt x="209" y="106"/>
                    </a:cubicBezTo>
                    <a:cubicBezTo>
                      <a:pt x="211" y="104"/>
                      <a:pt x="214" y="102"/>
                      <a:pt x="216" y="100"/>
                    </a:cubicBezTo>
                    <a:cubicBezTo>
                      <a:pt x="219" y="97"/>
                      <a:pt x="221" y="94"/>
                      <a:pt x="221" y="91"/>
                    </a:cubicBezTo>
                    <a:cubicBezTo>
                      <a:pt x="221" y="89"/>
                      <a:pt x="220" y="86"/>
                      <a:pt x="219" y="84"/>
                    </a:cubicBezTo>
                    <a:cubicBezTo>
                      <a:pt x="217" y="81"/>
                      <a:pt x="216" y="80"/>
                      <a:pt x="214" y="78"/>
                    </a:cubicBezTo>
                    <a:cubicBezTo>
                      <a:pt x="213" y="77"/>
                      <a:pt x="211" y="76"/>
                      <a:pt x="209" y="76"/>
                    </a:cubicBezTo>
                    <a:cubicBezTo>
                      <a:pt x="207" y="76"/>
                      <a:pt x="204" y="73"/>
                      <a:pt x="199" y="73"/>
                    </a:cubicBezTo>
                    <a:cubicBezTo>
                      <a:pt x="197" y="73"/>
                      <a:pt x="196" y="74"/>
                      <a:pt x="194" y="74"/>
                    </a:cubicBezTo>
                    <a:cubicBezTo>
                      <a:pt x="193" y="74"/>
                      <a:pt x="193" y="74"/>
                      <a:pt x="192" y="74"/>
                    </a:cubicBezTo>
                    <a:cubicBezTo>
                      <a:pt x="191" y="74"/>
                      <a:pt x="190" y="74"/>
                      <a:pt x="189" y="73"/>
                    </a:cubicBezTo>
                    <a:cubicBezTo>
                      <a:pt x="187" y="71"/>
                      <a:pt x="185" y="68"/>
                      <a:pt x="185" y="66"/>
                    </a:cubicBezTo>
                    <a:cubicBezTo>
                      <a:pt x="184" y="64"/>
                      <a:pt x="183" y="61"/>
                      <a:pt x="183" y="60"/>
                    </a:cubicBezTo>
                    <a:cubicBezTo>
                      <a:pt x="182" y="58"/>
                      <a:pt x="182" y="56"/>
                      <a:pt x="182" y="55"/>
                    </a:cubicBezTo>
                    <a:cubicBezTo>
                      <a:pt x="182" y="53"/>
                      <a:pt x="182" y="52"/>
                      <a:pt x="183" y="52"/>
                    </a:cubicBezTo>
                    <a:cubicBezTo>
                      <a:pt x="184" y="51"/>
                      <a:pt x="185" y="51"/>
                      <a:pt x="187" y="51"/>
                    </a:cubicBezTo>
                    <a:cubicBezTo>
                      <a:pt x="190" y="51"/>
                      <a:pt x="193" y="51"/>
                      <a:pt x="197" y="52"/>
                    </a:cubicBezTo>
                    <a:cubicBezTo>
                      <a:pt x="198" y="52"/>
                      <a:pt x="198" y="52"/>
                      <a:pt x="198" y="52"/>
                    </a:cubicBezTo>
                    <a:cubicBezTo>
                      <a:pt x="204" y="52"/>
                      <a:pt x="208" y="50"/>
                      <a:pt x="211" y="47"/>
                    </a:cubicBezTo>
                    <a:cubicBezTo>
                      <a:pt x="214" y="44"/>
                      <a:pt x="215" y="40"/>
                      <a:pt x="215" y="36"/>
                    </a:cubicBezTo>
                    <a:cubicBezTo>
                      <a:pt x="215" y="28"/>
                      <a:pt x="210" y="19"/>
                      <a:pt x="203" y="13"/>
                    </a:cubicBezTo>
                    <a:cubicBezTo>
                      <a:pt x="195" y="7"/>
                      <a:pt x="182" y="1"/>
                      <a:pt x="170" y="0"/>
                    </a:cubicBezTo>
                  </a:path>
                </a:pathLst>
              </a:custGeom>
              <a:solidFill>
                <a:srgbClr val="6F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7" name="Freeform 846">
                <a:extLst>
                  <a:ext uri="{FF2B5EF4-FFF2-40B4-BE49-F238E27FC236}">
                    <a16:creationId xmlns:a16="http://schemas.microsoft.com/office/drawing/2014/main" id="{B245D2DE-33A7-F04E-8757-DC22C36E3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3939"/>
                <a:ext cx="77" cy="94"/>
              </a:xfrm>
              <a:custGeom>
                <a:avLst/>
                <a:gdLst>
                  <a:gd name="T0" fmla="*/ 3712578 w 20"/>
                  <a:gd name="T1" fmla="*/ 0 h 23"/>
                  <a:gd name="T2" fmla="*/ 3136560 w 20"/>
                  <a:gd name="T3" fmla="*/ 1239562 h 23"/>
                  <a:gd name="T4" fmla="*/ 2217950 w 20"/>
                  <a:gd name="T5" fmla="*/ 4436624 h 23"/>
                  <a:gd name="T6" fmla="*/ 576091 w 20"/>
                  <a:gd name="T7" fmla="*/ 6687548 h 23"/>
                  <a:gd name="T8" fmla="*/ 0 w 20"/>
                  <a:gd name="T9" fmla="*/ 7311414 h 23"/>
                  <a:gd name="T10" fmla="*/ 2420083 w 20"/>
                  <a:gd name="T11" fmla="*/ 4744650 h 23"/>
                  <a:gd name="T12" fmla="*/ 3712578 w 20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3">
                    <a:moveTo>
                      <a:pt x="20" y="0"/>
                    </a:moveTo>
                    <a:cubicBezTo>
                      <a:pt x="19" y="2"/>
                      <a:pt x="18" y="3"/>
                      <a:pt x="17" y="4"/>
                    </a:cubicBezTo>
                    <a:cubicBezTo>
                      <a:pt x="16" y="8"/>
                      <a:pt x="14" y="12"/>
                      <a:pt x="12" y="14"/>
                    </a:cubicBezTo>
                    <a:cubicBezTo>
                      <a:pt x="10" y="17"/>
                      <a:pt x="7" y="19"/>
                      <a:pt x="3" y="21"/>
                    </a:cubicBezTo>
                    <a:cubicBezTo>
                      <a:pt x="2" y="21"/>
                      <a:pt x="1" y="22"/>
                      <a:pt x="0" y="23"/>
                    </a:cubicBezTo>
                    <a:cubicBezTo>
                      <a:pt x="5" y="21"/>
                      <a:pt x="10" y="18"/>
                      <a:pt x="13" y="15"/>
                    </a:cubicBezTo>
                    <a:cubicBezTo>
                      <a:pt x="16" y="11"/>
                      <a:pt x="18" y="6"/>
                      <a:pt x="20" y="0"/>
                    </a:cubicBezTo>
                  </a:path>
                </a:pathLst>
              </a:custGeom>
              <a:solidFill>
                <a:srgbClr val="6E5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8" name="Freeform 847">
                <a:extLst>
                  <a:ext uri="{FF2B5EF4-FFF2-40B4-BE49-F238E27FC236}">
                    <a16:creationId xmlns:a16="http://schemas.microsoft.com/office/drawing/2014/main" id="{D10C04E9-2044-0E4E-A6FC-6858277C5E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7" y="3127"/>
                <a:ext cx="857" cy="910"/>
              </a:xfrm>
              <a:custGeom>
                <a:avLst/>
                <a:gdLst>
                  <a:gd name="T0" fmla="*/ 26851520 w 224"/>
                  <a:gd name="T1" fmla="*/ 11304351 h 223"/>
                  <a:gd name="T2" fmla="*/ 27585984 w 224"/>
                  <a:gd name="T3" fmla="*/ 1846835 h 223"/>
                  <a:gd name="T4" fmla="*/ 35300216 w 224"/>
                  <a:gd name="T5" fmla="*/ 4391533 h 223"/>
                  <a:gd name="T6" fmla="*/ 34795474 w 224"/>
                  <a:gd name="T7" fmla="*/ 15376976 h 223"/>
                  <a:gd name="T8" fmla="*/ 31951007 w 224"/>
                  <a:gd name="T9" fmla="*/ 15376976 h 223"/>
                  <a:gd name="T10" fmla="*/ 32311597 w 224"/>
                  <a:gd name="T11" fmla="*/ 21291756 h 223"/>
                  <a:gd name="T12" fmla="*/ 34065050 w 224"/>
                  <a:gd name="T13" fmla="*/ 23535648 h 223"/>
                  <a:gd name="T14" fmla="*/ 37411084 w 224"/>
                  <a:gd name="T15" fmla="*/ 24759888 h 223"/>
                  <a:gd name="T16" fmla="*/ 37784105 w 224"/>
                  <a:gd name="T17" fmla="*/ 30448384 h 223"/>
                  <a:gd name="T18" fmla="*/ 36175684 w 224"/>
                  <a:gd name="T19" fmla="*/ 42680828 h 223"/>
                  <a:gd name="T20" fmla="*/ 38467761 w 224"/>
                  <a:gd name="T21" fmla="*/ 57434144 h 223"/>
                  <a:gd name="T22" fmla="*/ 31951007 w 224"/>
                  <a:gd name="T23" fmla="*/ 69661896 h 223"/>
                  <a:gd name="T24" fmla="*/ 27225157 w 224"/>
                  <a:gd name="T25" fmla="*/ 67121543 h 223"/>
                  <a:gd name="T26" fmla="*/ 28087582 w 224"/>
                  <a:gd name="T27" fmla="*/ 53665940 h 223"/>
                  <a:gd name="T28" fmla="*/ 31772296 w 224"/>
                  <a:gd name="T29" fmla="*/ 53665940 h 223"/>
                  <a:gd name="T30" fmla="*/ 35996988 w 224"/>
                  <a:gd name="T31" fmla="*/ 48670146 h 223"/>
                  <a:gd name="T32" fmla="*/ 34422453 w 224"/>
                  <a:gd name="T33" fmla="*/ 35445308 h 223"/>
                  <a:gd name="T34" fmla="*/ 33738736 w 224"/>
                  <a:gd name="T35" fmla="*/ 34520809 h 223"/>
                  <a:gd name="T36" fmla="*/ 28639253 w 224"/>
                  <a:gd name="T37" fmla="*/ 42356958 h 223"/>
                  <a:gd name="T38" fmla="*/ 24740668 w 224"/>
                  <a:gd name="T39" fmla="*/ 37365596 h 223"/>
                  <a:gd name="T40" fmla="*/ 30897505 w 224"/>
                  <a:gd name="T41" fmla="*/ 28528096 h 223"/>
                  <a:gd name="T42" fmla="*/ 29696003 w 224"/>
                  <a:gd name="T43" fmla="*/ 17223811 h 223"/>
                  <a:gd name="T44" fmla="*/ 25976948 w 224"/>
                  <a:gd name="T45" fmla="*/ 19768526 h 223"/>
                  <a:gd name="T46" fmla="*/ 23000480 w 224"/>
                  <a:gd name="T47" fmla="*/ 25457017 h 223"/>
                  <a:gd name="T48" fmla="*/ 20193747 w 224"/>
                  <a:gd name="T49" fmla="*/ 21688813 h 223"/>
                  <a:gd name="T50" fmla="*/ 18082937 w 224"/>
                  <a:gd name="T51" fmla="*/ 14753316 h 223"/>
                  <a:gd name="T52" fmla="*/ 14601681 w 224"/>
                  <a:gd name="T53" fmla="*/ 19145180 h 223"/>
                  <a:gd name="T54" fmla="*/ 12491709 w 224"/>
                  <a:gd name="T55" fmla="*/ 36063071 h 223"/>
                  <a:gd name="T56" fmla="*/ 1427138 w 224"/>
                  <a:gd name="T57" fmla="*/ 23213129 h 223"/>
                  <a:gd name="T58" fmla="*/ 9323548 w 224"/>
                  <a:gd name="T59" fmla="*/ 10379782 h 223"/>
                  <a:gd name="T60" fmla="*/ 11612832 w 224"/>
                  <a:gd name="T61" fmla="*/ 11608772 h 223"/>
                  <a:gd name="T62" fmla="*/ 18274014 w 224"/>
                  <a:gd name="T63" fmla="*/ 13455607 h 223"/>
                  <a:gd name="T64" fmla="*/ 20193747 w 224"/>
                  <a:gd name="T65" fmla="*/ 9083155 h 223"/>
                  <a:gd name="T66" fmla="*/ 22809403 w 224"/>
                  <a:gd name="T67" fmla="*/ 8763981 h 223"/>
                  <a:gd name="T68" fmla="*/ 25666251 w 224"/>
                  <a:gd name="T69" fmla="*/ 13848233 h 223"/>
                  <a:gd name="T70" fmla="*/ 26720426 w 224"/>
                  <a:gd name="T71" fmla="*/ 11003443 h 223"/>
                  <a:gd name="T72" fmla="*/ 21442236 w 224"/>
                  <a:gd name="T73" fmla="*/ 7235239 h 223"/>
                  <a:gd name="T74" fmla="*/ 13354072 w 224"/>
                  <a:gd name="T75" fmla="*/ 13455607 h 223"/>
                  <a:gd name="T76" fmla="*/ 8771831 w 224"/>
                  <a:gd name="T77" fmla="*/ 10080025 h 223"/>
                  <a:gd name="T78" fmla="*/ 9323548 w 224"/>
                  <a:gd name="T79" fmla="*/ 38608121 h 223"/>
                  <a:gd name="T80" fmla="*/ 15968837 w 224"/>
                  <a:gd name="T81" fmla="*/ 16300393 h 223"/>
                  <a:gd name="T82" fmla="*/ 21068377 w 224"/>
                  <a:gd name="T83" fmla="*/ 25059964 h 223"/>
                  <a:gd name="T84" fmla="*/ 26720426 w 224"/>
                  <a:gd name="T85" fmla="*/ 16600134 h 223"/>
                  <a:gd name="T86" fmla="*/ 30753311 w 224"/>
                  <a:gd name="T87" fmla="*/ 28226923 h 223"/>
                  <a:gd name="T88" fmla="*/ 28783458 w 224"/>
                  <a:gd name="T89" fmla="*/ 42680828 h 223"/>
                  <a:gd name="T90" fmla="*/ 34616560 w 224"/>
                  <a:gd name="T91" fmla="*/ 37989207 h 223"/>
                  <a:gd name="T92" fmla="*/ 31772296 w 224"/>
                  <a:gd name="T93" fmla="*/ 53366199 h 223"/>
                  <a:gd name="T94" fmla="*/ 27225157 w 224"/>
                  <a:gd name="T95" fmla="*/ 67440716 h 223"/>
                  <a:gd name="T96" fmla="*/ 37041296 w 224"/>
                  <a:gd name="T97" fmla="*/ 66817109 h 223"/>
                  <a:gd name="T98" fmla="*/ 37041296 w 224"/>
                  <a:gd name="T99" fmla="*/ 48295520 h 223"/>
                  <a:gd name="T100" fmla="*/ 36536512 w 224"/>
                  <a:gd name="T101" fmla="*/ 23836471 h 223"/>
                  <a:gd name="T102" fmla="*/ 33738736 w 224"/>
                  <a:gd name="T103" fmla="*/ 23213129 h 223"/>
                  <a:gd name="T104" fmla="*/ 34616560 w 224"/>
                  <a:gd name="T105" fmla="*/ 15676717 h 223"/>
                  <a:gd name="T106" fmla="*/ 29840151 w 224"/>
                  <a:gd name="T107" fmla="*/ 0 h 2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4" h="223">
                    <a:moveTo>
                      <a:pt x="146" y="44"/>
                    </a:moveTo>
                    <a:cubicBezTo>
                      <a:pt x="147" y="44"/>
                      <a:pt x="149" y="43"/>
                      <a:pt x="150" y="42"/>
                    </a:cubicBezTo>
                    <a:cubicBezTo>
                      <a:pt x="151" y="40"/>
                      <a:pt x="152" y="38"/>
                      <a:pt x="153" y="36"/>
                    </a:cubicBezTo>
                    <a:cubicBezTo>
                      <a:pt x="153" y="34"/>
                      <a:pt x="154" y="32"/>
                      <a:pt x="154" y="30"/>
                    </a:cubicBezTo>
                    <a:cubicBezTo>
                      <a:pt x="154" y="25"/>
                      <a:pt x="152" y="21"/>
                      <a:pt x="152" y="17"/>
                    </a:cubicBezTo>
                    <a:cubicBezTo>
                      <a:pt x="152" y="13"/>
                      <a:pt x="153" y="10"/>
                      <a:pt x="157" y="6"/>
                    </a:cubicBezTo>
                    <a:cubicBezTo>
                      <a:pt x="161" y="3"/>
                      <a:pt x="165" y="1"/>
                      <a:pt x="170" y="1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81" y="1"/>
                      <a:pt x="194" y="8"/>
                      <a:pt x="201" y="14"/>
                    </a:cubicBezTo>
                    <a:cubicBezTo>
                      <a:pt x="209" y="19"/>
                      <a:pt x="213" y="28"/>
                      <a:pt x="213" y="35"/>
                    </a:cubicBezTo>
                    <a:cubicBezTo>
                      <a:pt x="213" y="39"/>
                      <a:pt x="212" y="42"/>
                      <a:pt x="209" y="45"/>
                    </a:cubicBezTo>
                    <a:cubicBezTo>
                      <a:pt x="207" y="47"/>
                      <a:pt x="204" y="49"/>
                      <a:pt x="198" y="49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4" y="48"/>
                      <a:pt x="190" y="48"/>
                      <a:pt x="187" y="48"/>
                    </a:cubicBezTo>
                    <a:cubicBezTo>
                      <a:pt x="185" y="48"/>
                      <a:pt x="183" y="48"/>
                      <a:pt x="182" y="49"/>
                    </a:cubicBezTo>
                    <a:cubicBezTo>
                      <a:pt x="180" y="50"/>
                      <a:pt x="180" y="52"/>
                      <a:pt x="180" y="54"/>
                    </a:cubicBezTo>
                    <a:cubicBezTo>
                      <a:pt x="180" y="55"/>
                      <a:pt x="180" y="57"/>
                      <a:pt x="181" y="60"/>
                    </a:cubicBezTo>
                    <a:cubicBezTo>
                      <a:pt x="181" y="61"/>
                      <a:pt x="182" y="65"/>
                      <a:pt x="184" y="68"/>
                    </a:cubicBezTo>
                    <a:cubicBezTo>
                      <a:pt x="185" y="70"/>
                      <a:pt x="186" y="72"/>
                      <a:pt x="187" y="73"/>
                    </a:cubicBezTo>
                    <a:cubicBezTo>
                      <a:pt x="189" y="74"/>
                      <a:pt x="190" y="75"/>
                      <a:pt x="192" y="75"/>
                    </a:cubicBezTo>
                    <a:cubicBezTo>
                      <a:pt x="193" y="75"/>
                      <a:pt x="194" y="75"/>
                      <a:pt x="194" y="75"/>
                    </a:cubicBezTo>
                    <a:cubicBezTo>
                      <a:pt x="196" y="75"/>
                      <a:pt x="198" y="74"/>
                      <a:pt x="199" y="74"/>
                    </a:cubicBezTo>
                    <a:cubicBezTo>
                      <a:pt x="204" y="74"/>
                      <a:pt x="206" y="76"/>
                      <a:pt x="208" y="77"/>
                    </a:cubicBezTo>
                    <a:cubicBezTo>
                      <a:pt x="211" y="77"/>
                      <a:pt x="212" y="78"/>
                      <a:pt x="213" y="79"/>
                    </a:cubicBezTo>
                    <a:cubicBezTo>
                      <a:pt x="214" y="80"/>
                      <a:pt x="216" y="81"/>
                      <a:pt x="217" y="84"/>
                    </a:cubicBezTo>
                    <a:cubicBezTo>
                      <a:pt x="218" y="86"/>
                      <a:pt x="219" y="88"/>
                      <a:pt x="219" y="90"/>
                    </a:cubicBezTo>
                    <a:cubicBezTo>
                      <a:pt x="219" y="93"/>
                      <a:pt x="217" y="95"/>
                      <a:pt x="215" y="97"/>
                    </a:cubicBezTo>
                    <a:cubicBezTo>
                      <a:pt x="213" y="99"/>
                      <a:pt x="210" y="101"/>
                      <a:pt x="208" y="104"/>
                    </a:cubicBezTo>
                    <a:cubicBezTo>
                      <a:pt x="204" y="108"/>
                      <a:pt x="202" y="113"/>
                      <a:pt x="202" y="118"/>
                    </a:cubicBezTo>
                    <a:cubicBezTo>
                      <a:pt x="202" y="124"/>
                      <a:pt x="204" y="130"/>
                      <a:pt x="206" y="136"/>
                    </a:cubicBezTo>
                    <a:cubicBezTo>
                      <a:pt x="208" y="141"/>
                      <a:pt x="210" y="147"/>
                      <a:pt x="210" y="154"/>
                    </a:cubicBezTo>
                    <a:cubicBezTo>
                      <a:pt x="210" y="160"/>
                      <a:pt x="212" y="165"/>
                      <a:pt x="214" y="169"/>
                    </a:cubicBezTo>
                    <a:cubicBezTo>
                      <a:pt x="216" y="173"/>
                      <a:pt x="218" y="177"/>
                      <a:pt x="219" y="183"/>
                    </a:cubicBezTo>
                    <a:cubicBezTo>
                      <a:pt x="219" y="184"/>
                      <a:pt x="219" y="185"/>
                      <a:pt x="219" y="186"/>
                    </a:cubicBezTo>
                    <a:cubicBezTo>
                      <a:pt x="219" y="195"/>
                      <a:pt x="215" y="206"/>
                      <a:pt x="210" y="213"/>
                    </a:cubicBezTo>
                    <a:cubicBezTo>
                      <a:pt x="205" y="219"/>
                      <a:pt x="193" y="222"/>
                      <a:pt x="182" y="222"/>
                    </a:cubicBezTo>
                    <a:cubicBezTo>
                      <a:pt x="182" y="222"/>
                      <a:pt x="182" y="222"/>
                      <a:pt x="182" y="222"/>
                    </a:cubicBezTo>
                    <a:cubicBezTo>
                      <a:pt x="181" y="222"/>
                      <a:pt x="181" y="222"/>
                      <a:pt x="181" y="222"/>
                    </a:cubicBezTo>
                    <a:cubicBezTo>
                      <a:pt x="171" y="222"/>
                      <a:pt x="160" y="219"/>
                      <a:pt x="155" y="214"/>
                    </a:cubicBezTo>
                    <a:cubicBezTo>
                      <a:pt x="152" y="210"/>
                      <a:pt x="150" y="202"/>
                      <a:pt x="150" y="194"/>
                    </a:cubicBezTo>
                    <a:cubicBezTo>
                      <a:pt x="150" y="188"/>
                      <a:pt x="151" y="181"/>
                      <a:pt x="154" y="177"/>
                    </a:cubicBezTo>
                    <a:cubicBezTo>
                      <a:pt x="156" y="174"/>
                      <a:pt x="158" y="172"/>
                      <a:pt x="160" y="171"/>
                    </a:cubicBezTo>
                    <a:cubicBezTo>
                      <a:pt x="162" y="170"/>
                      <a:pt x="163" y="169"/>
                      <a:pt x="165" y="169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69" y="169"/>
                      <a:pt x="174" y="171"/>
                      <a:pt x="181" y="171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88" y="171"/>
                      <a:pt x="194" y="170"/>
                      <a:pt x="198" y="167"/>
                    </a:cubicBezTo>
                    <a:cubicBezTo>
                      <a:pt x="202" y="164"/>
                      <a:pt x="205" y="160"/>
                      <a:pt x="205" y="155"/>
                    </a:cubicBezTo>
                    <a:cubicBezTo>
                      <a:pt x="206" y="154"/>
                      <a:pt x="206" y="153"/>
                      <a:pt x="206" y="151"/>
                    </a:cubicBezTo>
                    <a:cubicBezTo>
                      <a:pt x="206" y="141"/>
                      <a:pt x="200" y="128"/>
                      <a:pt x="198" y="121"/>
                    </a:cubicBezTo>
                    <a:cubicBezTo>
                      <a:pt x="198" y="118"/>
                      <a:pt x="197" y="115"/>
                      <a:pt x="196" y="113"/>
                    </a:cubicBezTo>
                    <a:cubicBezTo>
                      <a:pt x="195" y="112"/>
                      <a:pt x="195" y="112"/>
                      <a:pt x="194" y="111"/>
                    </a:cubicBezTo>
                    <a:cubicBezTo>
                      <a:pt x="194" y="111"/>
                      <a:pt x="193" y="110"/>
                      <a:pt x="192" y="110"/>
                    </a:cubicBezTo>
                    <a:cubicBezTo>
                      <a:pt x="192" y="110"/>
                      <a:pt x="192" y="110"/>
                      <a:pt x="192" y="110"/>
                    </a:cubicBezTo>
                    <a:cubicBezTo>
                      <a:pt x="190" y="111"/>
                      <a:pt x="189" y="112"/>
                      <a:pt x="187" y="113"/>
                    </a:cubicBezTo>
                    <a:cubicBezTo>
                      <a:pt x="185" y="115"/>
                      <a:pt x="183" y="118"/>
                      <a:pt x="181" y="120"/>
                    </a:cubicBezTo>
                    <a:cubicBezTo>
                      <a:pt x="177" y="126"/>
                      <a:pt x="169" y="133"/>
                      <a:pt x="163" y="135"/>
                    </a:cubicBezTo>
                    <a:cubicBezTo>
                      <a:pt x="161" y="136"/>
                      <a:pt x="158" y="136"/>
                      <a:pt x="156" y="136"/>
                    </a:cubicBezTo>
                    <a:cubicBezTo>
                      <a:pt x="151" y="136"/>
                      <a:pt x="148" y="134"/>
                      <a:pt x="145" y="131"/>
                    </a:cubicBezTo>
                    <a:cubicBezTo>
                      <a:pt x="142" y="128"/>
                      <a:pt x="141" y="123"/>
                      <a:pt x="141" y="119"/>
                    </a:cubicBezTo>
                    <a:cubicBezTo>
                      <a:pt x="141" y="113"/>
                      <a:pt x="143" y="107"/>
                      <a:pt x="148" y="103"/>
                    </a:cubicBezTo>
                    <a:cubicBezTo>
                      <a:pt x="152" y="99"/>
                      <a:pt x="157" y="99"/>
                      <a:pt x="162" y="97"/>
                    </a:cubicBezTo>
                    <a:cubicBezTo>
                      <a:pt x="167" y="96"/>
                      <a:pt x="172" y="95"/>
                      <a:pt x="176" y="91"/>
                    </a:cubicBezTo>
                    <a:cubicBezTo>
                      <a:pt x="180" y="86"/>
                      <a:pt x="182" y="81"/>
                      <a:pt x="182" y="76"/>
                    </a:cubicBezTo>
                    <a:cubicBezTo>
                      <a:pt x="182" y="72"/>
                      <a:pt x="181" y="67"/>
                      <a:pt x="178" y="63"/>
                    </a:cubicBezTo>
                    <a:cubicBezTo>
                      <a:pt x="176" y="61"/>
                      <a:pt x="173" y="57"/>
                      <a:pt x="169" y="55"/>
                    </a:cubicBezTo>
                    <a:cubicBezTo>
                      <a:pt x="166" y="52"/>
                      <a:pt x="162" y="50"/>
                      <a:pt x="158" y="50"/>
                    </a:cubicBezTo>
                    <a:cubicBezTo>
                      <a:pt x="155" y="50"/>
                      <a:pt x="153" y="50"/>
                      <a:pt x="151" y="52"/>
                    </a:cubicBezTo>
                    <a:cubicBezTo>
                      <a:pt x="148" y="55"/>
                      <a:pt x="148" y="59"/>
                      <a:pt x="148" y="63"/>
                    </a:cubicBezTo>
                    <a:cubicBezTo>
                      <a:pt x="148" y="64"/>
                      <a:pt x="148" y="66"/>
                      <a:pt x="148" y="67"/>
                    </a:cubicBezTo>
                    <a:cubicBezTo>
                      <a:pt x="148" y="71"/>
                      <a:pt x="147" y="74"/>
                      <a:pt x="145" y="77"/>
                    </a:cubicBezTo>
                    <a:cubicBezTo>
                      <a:pt x="143" y="79"/>
                      <a:pt x="136" y="81"/>
                      <a:pt x="131" y="81"/>
                    </a:cubicBezTo>
                    <a:cubicBezTo>
                      <a:pt x="131" y="81"/>
                      <a:pt x="130" y="81"/>
                      <a:pt x="130" y="81"/>
                    </a:cubicBezTo>
                    <a:cubicBezTo>
                      <a:pt x="127" y="81"/>
                      <a:pt x="123" y="80"/>
                      <a:pt x="121" y="79"/>
                    </a:cubicBezTo>
                    <a:cubicBezTo>
                      <a:pt x="116" y="76"/>
                      <a:pt x="115" y="73"/>
                      <a:pt x="115" y="69"/>
                    </a:cubicBezTo>
                    <a:cubicBezTo>
                      <a:pt x="115" y="66"/>
                      <a:pt x="116" y="63"/>
                      <a:pt x="116" y="60"/>
                    </a:cubicBezTo>
                    <a:cubicBezTo>
                      <a:pt x="116" y="58"/>
                      <a:pt x="116" y="56"/>
                      <a:pt x="115" y="55"/>
                    </a:cubicBezTo>
                    <a:cubicBezTo>
                      <a:pt x="113" y="49"/>
                      <a:pt x="108" y="47"/>
                      <a:pt x="103" y="47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99" y="47"/>
                      <a:pt x="94" y="48"/>
                      <a:pt x="90" y="51"/>
                    </a:cubicBezTo>
                    <a:cubicBezTo>
                      <a:pt x="86" y="54"/>
                      <a:pt x="84" y="57"/>
                      <a:pt x="83" y="61"/>
                    </a:cubicBezTo>
                    <a:cubicBezTo>
                      <a:pt x="82" y="65"/>
                      <a:pt x="82" y="68"/>
                      <a:pt x="82" y="73"/>
                    </a:cubicBezTo>
                    <a:cubicBezTo>
                      <a:pt x="81" y="80"/>
                      <a:pt x="82" y="88"/>
                      <a:pt x="80" y="96"/>
                    </a:cubicBezTo>
                    <a:cubicBezTo>
                      <a:pt x="79" y="104"/>
                      <a:pt x="77" y="111"/>
                      <a:pt x="71" y="115"/>
                    </a:cubicBezTo>
                    <a:cubicBezTo>
                      <a:pt x="66" y="120"/>
                      <a:pt x="60" y="122"/>
                      <a:pt x="53" y="122"/>
                    </a:cubicBezTo>
                    <a:cubicBezTo>
                      <a:pt x="44" y="122"/>
                      <a:pt x="34" y="118"/>
                      <a:pt x="27" y="113"/>
                    </a:cubicBezTo>
                    <a:cubicBezTo>
                      <a:pt x="16" y="105"/>
                      <a:pt x="8" y="89"/>
                      <a:pt x="8" y="74"/>
                    </a:cubicBezTo>
                    <a:cubicBezTo>
                      <a:pt x="8" y="67"/>
                      <a:pt x="10" y="60"/>
                      <a:pt x="14" y="55"/>
                    </a:cubicBezTo>
                    <a:cubicBezTo>
                      <a:pt x="21" y="45"/>
                      <a:pt x="34" y="33"/>
                      <a:pt x="50" y="33"/>
                    </a:cubicBezTo>
                    <a:cubicBezTo>
                      <a:pt x="51" y="33"/>
                      <a:pt x="52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61" y="33"/>
                      <a:pt x="64" y="35"/>
                      <a:pt x="66" y="37"/>
                    </a:cubicBezTo>
                    <a:cubicBezTo>
                      <a:pt x="69" y="40"/>
                      <a:pt x="71" y="43"/>
                      <a:pt x="76" y="44"/>
                    </a:cubicBezTo>
                    <a:cubicBezTo>
                      <a:pt x="79" y="44"/>
                      <a:pt x="84" y="44"/>
                      <a:pt x="89" y="44"/>
                    </a:cubicBezTo>
                    <a:cubicBezTo>
                      <a:pt x="94" y="44"/>
                      <a:pt x="99" y="44"/>
                      <a:pt x="104" y="43"/>
                    </a:cubicBezTo>
                    <a:cubicBezTo>
                      <a:pt x="106" y="43"/>
                      <a:pt x="108" y="42"/>
                      <a:pt x="109" y="41"/>
                    </a:cubicBezTo>
                    <a:cubicBezTo>
                      <a:pt x="111" y="40"/>
                      <a:pt x="112" y="39"/>
                      <a:pt x="112" y="38"/>
                    </a:cubicBezTo>
                    <a:cubicBezTo>
                      <a:pt x="113" y="35"/>
                      <a:pt x="114" y="32"/>
                      <a:pt x="115" y="29"/>
                    </a:cubicBezTo>
                    <a:cubicBezTo>
                      <a:pt x="116" y="28"/>
                      <a:pt x="117" y="26"/>
                      <a:pt x="118" y="26"/>
                    </a:cubicBezTo>
                    <a:cubicBezTo>
                      <a:pt x="119" y="25"/>
                      <a:pt x="120" y="24"/>
                      <a:pt x="122" y="24"/>
                    </a:cubicBezTo>
                    <a:cubicBezTo>
                      <a:pt x="124" y="24"/>
                      <a:pt x="127" y="25"/>
                      <a:pt x="130" y="28"/>
                    </a:cubicBezTo>
                    <a:cubicBezTo>
                      <a:pt x="132" y="30"/>
                      <a:pt x="135" y="34"/>
                      <a:pt x="137" y="37"/>
                    </a:cubicBezTo>
                    <a:cubicBezTo>
                      <a:pt x="139" y="39"/>
                      <a:pt x="140" y="40"/>
                      <a:pt x="141" y="42"/>
                    </a:cubicBezTo>
                    <a:cubicBezTo>
                      <a:pt x="143" y="43"/>
                      <a:pt x="144" y="44"/>
                      <a:pt x="146" y="44"/>
                    </a:cubicBezTo>
                    <a:moveTo>
                      <a:pt x="170" y="0"/>
                    </a:moveTo>
                    <a:cubicBezTo>
                      <a:pt x="165" y="0"/>
                      <a:pt x="160" y="2"/>
                      <a:pt x="157" y="5"/>
                    </a:cubicBezTo>
                    <a:cubicBezTo>
                      <a:pt x="146" y="15"/>
                      <a:pt x="155" y="24"/>
                      <a:pt x="152" y="35"/>
                    </a:cubicBezTo>
                    <a:cubicBezTo>
                      <a:pt x="150" y="41"/>
                      <a:pt x="148" y="43"/>
                      <a:pt x="146" y="43"/>
                    </a:cubicBezTo>
                    <a:cubicBezTo>
                      <a:pt x="141" y="43"/>
                      <a:pt x="135" y="32"/>
                      <a:pt x="131" y="28"/>
                    </a:cubicBezTo>
                    <a:cubicBezTo>
                      <a:pt x="127" y="25"/>
                      <a:pt x="124" y="23"/>
                      <a:pt x="122" y="23"/>
                    </a:cubicBezTo>
                    <a:cubicBezTo>
                      <a:pt x="115" y="23"/>
                      <a:pt x="113" y="33"/>
                      <a:pt x="111" y="38"/>
                    </a:cubicBezTo>
                    <a:cubicBezTo>
                      <a:pt x="110" y="42"/>
                      <a:pt x="99" y="43"/>
                      <a:pt x="89" y="43"/>
                    </a:cubicBezTo>
                    <a:cubicBezTo>
                      <a:pt x="84" y="43"/>
                      <a:pt x="79" y="43"/>
                      <a:pt x="76" y="43"/>
                    </a:cubicBezTo>
                    <a:cubicBezTo>
                      <a:pt x="67" y="41"/>
                      <a:pt x="68" y="32"/>
                      <a:pt x="54" y="32"/>
                    </a:cubicBezTo>
                    <a:cubicBezTo>
                      <a:pt x="54" y="32"/>
                      <a:pt x="54" y="32"/>
                      <a:pt x="53" y="32"/>
                    </a:cubicBezTo>
                    <a:cubicBezTo>
                      <a:pt x="52" y="32"/>
                      <a:pt x="51" y="32"/>
                      <a:pt x="50" y="32"/>
                    </a:cubicBezTo>
                    <a:cubicBezTo>
                      <a:pt x="33" y="32"/>
                      <a:pt x="20" y="45"/>
                      <a:pt x="13" y="54"/>
                    </a:cubicBezTo>
                    <a:cubicBezTo>
                      <a:pt x="0" y="72"/>
                      <a:pt x="9" y="101"/>
                      <a:pt x="27" y="114"/>
                    </a:cubicBezTo>
                    <a:cubicBezTo>
                      <a:pt x="34" y="119"/>
                      <a:pt x="43" y="123"/>
                      <a:pt x="53" y="123"/>
                    </a:cubicBezTo>
                    <a:cubicBezTo>
                      <a:pt x="60" y="123"/>
                      <a:pt x="67" y="121"/>
                      <a:pt x="72" y="116"/>
                    </a:cubicBezTo>
                    <a:cubicBezTo>
                      <a:pt x="84" y="106"/>
                      <a:pt x="82" y="87"/>
                      <a:pt x="83" y="73"/>
                    </a:cubicBezTo>
                    <a:cubicBezTo>
                      <a:pt x="84" y="64"/>
                      <a:pt x="83" y="58"/>
                      <a:pt x="91" y="52"/>
                    </a:cubicBezTo>
                    <a:cubicBezTo>
                      <a:pt x="95" y="49"/>
                      <a:pt x="99" y="48"/>
                      <a:pt x="103" y="48"/>
                    </a:cubicBezTo>
                    <a:cubicBezTo>
                      <a:pt x="108" y="48"/>
                      <a:pt x="112" y="50"/>
                      <a:pt x="114" y="55"/>
                    </a:cubicBezTo>
                    <a:cubicBezTo>
                      <a:pt x="118" y="63"/>
                      <a:pt x="110" y="73"/>
                      <a:pt x="120" y="80"/>
                    </a:cubicBezTo>
                    <a:cubicBezTo>
                      <a:pt x="123" y="81"/>
                      <a:pt x="126" y="82"/>
                      <a:pt x="130" y="82"/>
                    </a:cubicBezTo>
                    <a:cubicBezTo>
                      <a:pt x="136" y="82"/>
                      <a:pt x="143" y="80"/>
                      <a:pt x="146" y="77"/>
                    </a:cubicBezTo>
                    <a:cubicBezTo>
                      <a:pt x="152" y="71"/>
                      <a:pt x="145" y="58"/>
                      <a:pt x="152" y="53"/>
                    </a:cubicBezTo>
                    <a:cubicBezTo>
                      <a:pt x="154" y="51"/>
                      <a:pt x="156" y="51"/>
                      <a:pt x="158" y="51"/>
                    </a:cubicBezTo>
                    <a:cubicBezTo>
                      <a:pt x="165" y="51"/>
                      <a:pt x="174" y="59"/>
                      <a:pt x="177" y="64"/>
                    </a:cubicBezTo>
                    <a:cubicBezTo>
                      <a:pt x="183" y="73"/>
                      <a:pt x="182" y="83"/>
                      <a:pt x="175" y="90"/>
                    </a:cubicBezTo>
                    <a:cubicBezTo>
                      <a:pt x="167" y="98"/>
                      <a:pt x="156" y="95"/>
                      <a:pt x="148" y="102"/>
                    </a:cubicBezTo>
                    <a:cubicBezTo>
                      <a:pt x="134" y="114"/>
                      <a:pt x="139" y="137"/>
                      <a:pt x="156" y="137"/>
                    </a:cubicBezTo>
                    <a:cubicBezTo>
                      <a:pt x="159" y="137"/>
                      <a:pt x="161" y="137"/>
                      <a:pt x="164" y="136"/>
                    </a:cubicBezTo>
                    <a:cubicBezTo>
                      <a:pt x="170" y="134"/>
                      <a:pt x="178" y="126"/>
                      <a:pt x="182" y="121"/>
                    </a:cubicBezTo>
                    <a:cubicBezTo>
                      <a:pt x="186" y="116"/>
                      <a:pt x="189" y="111"/>
                      <a:pt x="192" y="111"/>
                    </a:cubicBezTo>
                    <a:cubicBezTo>
                      <a:pt x="194" y="111"/>
                      <a:pt x="196" y="114"/>
                      <a:pt x="197" y="121"/>
                    </a:cubicBezTo>
                    <a:cubicBezTo>
                      <a:pt x="199" y="130"/>
                      <a:pt x="206" y="144"/>
                      <a:pt x="204" y="154"/>
                    </a:cubicBezTo>
                    <a:cubicBezTo>
                      <a:pt x="203" y="165"/>
                      <a:pt x="194" y="170"/>
                      <a:pt x="181" y="170"/>
                    </a:cubicBezTo>
                    <a:cubicBezTo>
                      <a:pt x="181" y="170"/>
                      <a:pt x="181" y="170"/>
                      <a:pt x="181" y="170"/>
                    </a:cubicBezTo>
                    <a:cubicBezTo>
                      <a:pt x="174" y="170"/>
                      <a:pt x="170" y="168"/>
                      <a:pt x="165" y="168"/>
                    </a:cubicBezTo>
                    <a:cubicBezTo>
                      <a:pt x="161" y="168"/>
                      <a:pt x="158" y="170"/>
                      <a:pt x="153" y="176"/>
                    </a:cubicBezTo>
                    <a:cubicBezTo>
                      <a:pt x="147" y="185"/>
                      <a:pt x="147" y="206"/>
                      <a:pt x="155" y="215"/>
                    </a:cubicBezTo>
                    <a:cubicBezTo>
                      <a:pt x="160" y="221"/>
                      <a:pt x="171" y="223"/>
                      <a:pt x="182" y="223"/>
                    </a:cubicBezTo>
                    <a:cubicBezTo>
                      <a:pt x="189" y="223"/>
                      <a:pt x="196" y="222"/>
                      <a:pt x="202" y="220"/>
                    </a:cubicBezTo>
                    <a:cubicBezTo>
                      <a:pt x="206" y="218"/>
                      <a:pt x="209" y="216"/>
                      <a:pt x="211" y="213"/>
                    </a:cubicBezTo>
                    <a:cubicBezTo>
                      <a:pt x="213" y="211"/>
                      <a:pt x="215" y="207"/>
                      <a:pt x="216" y="203"/>
                    </a:cubicBezTo>
                    <a:cubicBezTo>
                      <a:pt x="219" y="196"/>
                      <a:pt x="221" y="189"/>
                      <a:pt x="220" y="183"/>
                    </a:cubicBezTo>
                    <a:cubicBezTo>
                      <a:pt x="219" y="171"/>
                      <a:pt x="211" y="166"/>
                      <a:pt x="211" y="154"/>
                    </a:cubicBezTo>
                    <a:cubicBezTo>
                      <a:pt x="211" y="135"/>
                      <a:pt x="195" y="120"/>
                      <a:pt x="209" y="104"/>
                    </a:cubicBezTo>
                    <a:cubicBezTo>
                      <a:pt x="214" y="99"/>
                      <a:pt x="224" y="94"/>
                      <a:pt x="218" y="83"/>
                    </a:cubicBezTo>
                    <a:cubicBezTo>
                      <a:pt x="215" y="79"/>
                      <a:pt x="213" y="77"/>
                      <a:pt x="208" y="76"/>
                    </a:cubicBezTo>
                    <a:cubicBezTo>
                      <a:pt x="206" y="76"/>
                      <a:pt x="204" y="73"/>
                      <a:pt x="199" y="73"/>
                    </a:cubicBezTo>
                    <a:cubicBezTo>
                      <a:pt x="198" y="73"/>
                      <a:pt x="196" y="74"/>
                      <a:pt x="194" y="74"/>
                    </a:cubicBezTo>
                    <a:cubicBezTo>
                      <a:pt x="193" y="74"/>
                      <a:pt x="193" y="74"/>
                      <a:pt x="192" y="74"/>
                    </a:cubicBezTo>
                    <a:cubicBezTo>
                      <a:pt x="185" y="74"/>
                      <a:pt x="183" y="62"/>
                      <a:pt x="182" y="59"/>
                    </a:cubicBezTo>
                    <a:cubicBezTo>
                      <a:pt x="179" y="51"/>
                      <a:pt x="182" y="49"/>
                      <a:pt x="187" y="49"/>
                    </a:cubicBezTo>
                    <a:cubicBezTo>
                      <a:pt x="190" y="49"/>
                      <a:pt x="194" y="49"/>
                      <a:pt x="197" y="50"/>
                    </a:cubicBezTo>
                    <a:cubicBezTo>
                      <a:pt x="198" y="50"/>
                      <a:pt x="198" y="50"/>
                      <a:pt x="198" y="50"/>
                    </a:cubicBezTo>
                    <a:cubicBezTo>
                      <a:pt x="220" y="50"/>
                      <a:pt x="217" y="25"/>
                      <a:pt x="202" y="13"/>
                    </a:cubicBezTo>
                    <a:cubicBezTo>
                      <a:pt x="194" y="7"/>
                      <a:pt x="181" y="0"/>
                      <a:pt x="170" y="0"/>
                    </a:cubicBezTo>
                  </a:path>
                </a:pathLst>
              </a:custGeom>
              <a:solidFill>
                <a:srgbClr val="4D3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9" name="Oval 848">
                <a:extLst>
                  <a:ext uri="{FF2B5EF4-FFF2-40B4-BE49-F238E27FC236}">
                    <a16:creationId xmlns:a16="http://schemas.microsoft.com/office/drawing/2014/main" id="{D68206B3-260A-5445-A287-0A028668A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1" y="3237"/>
                <a:ext cx="84" cy="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00" name="Oval 849">
                <a:extLst>
                  <a:ext uri="{FF2B5EF4-FFF2-40B4-BE49-F238E27FC236}">
                    <a16:creationId xmlns:a16="http://schemas.microsoft.com/office/drawing/2014/main" id="{62856DA5-26F7-2A4B-A103-3FB1C3575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" y="3237"/>
                <a:ext cx="30" cy="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01" name="Oval 850">
                <a:extLst>
                  <a:ext uri="{FF2B5EF4-FFF2-40B4-BE49-F238E27FC236}">
                    <a16:creationId xmlns:a16="http://schemas.microsoft.com/office/drawing/2014/main" id="{98CA976C-98A6-BF4B-8D54-69F393C9A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3307"/>
                <a:ext cx="31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02" name="Oval 851">
                <a:extLst>
                  <a:ext uri="{FF2B5EF4-FFF2-40B4-BE49-F238E27FC236}">
                    <a16:creationId xmlns:a16="http://schemas.microsoft.com/office/drawing/2014/main" id="{32451E86-4F41-584F-AB5E-B4FA47804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1" y="3890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03" name="Oval 852">
                <a:extLst>
                  <a:ext uri="{FF2B5EF4-FFF2-40B4-BE49-F238E27FC236}">
                    <a16:creationId xmlns:a16="http://schemas.microsoft.com/office/drawing/2014/main" id="{0898B096-72ED-0E4D-A73E-63A92833D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8" y="390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04" name="Freeform 853">
                <a:extLst>
                  <a:ext uri="{FF2B5EF4-FFF2-40B4-BE49-F238E27FC236}">
                    <a16:creationId xmlns:a16="http://schemas.microsoft.com/office/drawing/2014/main" id="{435127A8-6D36-C447-8FE7-3F327F57E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899"/>
                <a:ext cx="11" cy="12"/>
              </a:xfrm>
              <a:custGeom>
                <a:avLst/>
                <a:gdLst>
                  <a:gd name="T0" fmla="*/ 133932 w 3"/>
                  <a:gd name="T1" fmla="*/ 524288 h 3"/>
                  <a:gd name="T2" fmla="*/ 133932 w 3"/>
                  <a:gd name="T3" fmla="*/ 524288 h 3"/>
                  <a:gd name="T4" fmla="*/ 230652 w 3"/>
                  <a:gd name="T5" fmla="*/ 262144 h 3"/>
                  <a:gd name="T6" fmla="*/ 230652 w 3"/>
                  <a:gd name="T7" fmla="*/ 524288 h 3"/>
                  <a:gd name="T8" fmla="*/ 230652 w 3"/>
                  <a:gd name="T9" fmla="*/ 524288 h 3"/>
                  <a:gd name="T10" fmla="*/ 133932 w 3"/>
                  <a:gd name="T11" fmla="*/ 524288 h 3"/>
                  <a:gd name="T12" fmla="*/ 133932 w 3"/>
                  <a:gd name="T13" fmla="*/ 524288 h 3"/>
                  <a:gd name="T14" fmla="*/ 0 w 3"/>
                  <a:gd name="T15" fmla="*/ 524288 h 3"/>
                  <a:gd name="T16" fmla="*/ 230652 w 3"/>
                  <a:gd name="T17" fmla="*/ 786432 h 3"/>
                  <a:gd name="T18" fmla="*/ 357152 w 3"/>
                  <a:gd name="T19" fmla="*/ 524288 h 3"/>
                  <a:gd name="T20" fmla="*/ 230652 w 3"/>
                  <a:gd name="T21" fmla="*/ 0 h 3"/>
                  <a:gd name="T22" fmla="*/ 0 w 3"/>
                  <a:gd name="T23" fmla="*/ 524288 h 3"/>
                  <a:gd name="T24" fmla="*/ 133932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05" name="Oval 854">
                <a:extLst>
                  <a:ext uri="{FF2B5EF4-FFF2-40B4-BE49-F238E27FC236}">
                    <a16:creationId xmlns:a16="http://schemas.microsoft.com/office/drawing/2014/main" id="{10871CDE-DC12-4445-8B15-2BB9C297D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658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06" name="Oval 855">
                <a:extLst>
                  <a:ext uri="{FF2B5EF4-FFF2-40B4-BE49-F238E27FC236}">
                    <a16:creationId xmlns:a16="http://schemas.microsoft.com/office/drawing/2014/main" id="{B5FED796-34A0-394C-8F62-B7C6D4E34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366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07" name="Freeform 856">
                <a:extLst>
                  <a:ext uri="{FF2B5EF4-FFF2-40B4-BE49-F238E27FC236}">
                    <a16:creationId xmlns:a16="http://schemas.microsoft.com/office/drawing/2014/main" id="{6750ED9A-4997-D94B-A24D-6D732792E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662"/>
                <a:ext cx="15" cy="16"/>
              </a:xfrm>
              <a:custGeom>
                <a:avLst/>
                <a:gdLst>
                  <a:gd name="T0" fmla="*/ 155828 w 4"/>
                  <a:gd name="T1" fmla="*/ 524288 h 4"/>
                  <a:gd name="T2" fmla="*/ 155828 w 4"/>
                  <a:gd name="T3" fmla="*/ 524288 h 4"/>
                  <a:gd name="T4" fmla="*/ 314453 w 4"/>
                  <a:gd name="T5" fmla="*/ 262144 h 4"/>
                  <a:gd name="T6" fmla="*/ 428738 w 4"/>
                  <a:gd name="T7" fmla="*/ 524288 h 4"/>
                  <a:gd name="T8" fmla="*/ 314453 w 4"/>
                  <a:gd name="T9" fmla="*/ 786432 h 4"/>
                  <a:gd name="T10" fmla="*/ 155828 w 4"/>
                  <a:gd name="T11" fmla="*/ 524288 h 4"/>
                  <a:gd name="T12" fmla="*/ 155828 w 4"/>
                  <a:gd name="T13" fmla="*/ 524288 h 4"/>
                  <a:gd name="T14" fmla="*/ 0 w 4"/>
                  <a:gd name="T15" fmla="*/ 524288 h 4"/>
                  <a:gd name="T16" fmla="*/ 314453 w 4"/>
                  <a:gd name="T17" fmla="*/ 1048576 h 4"/>
                  <a:gd name="T18" fmla="*/ 584355 w 4"/>
                  <a:gd name="T19" fmla="*/ 524288 h 4"/>
                  <a:gd name="T20" fmla="*/ 314453 w 4"/>
                  <a:gd name="T21" fmla="*/ 0 h 4"/>
                  <a:gd name="T22" fmla="*/ 0 w 4"/>
                  <a:gd name="T23" fmla="*/ 524288 h 4"/>
                  <a:gd name="T24" fmla="*/ 155828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08" name="Oval 857">
                <a:extLst>
                  <a:ext uri="{FF2B5EF4-FFF2-40B4-BE49-F238E27FC236}">
                    <a16:creationId xmlns:a16="http://schemas.microsoft.com/office/drawing/2014/main" id="{B47174A0-5E2C-1740-8207-6FEC66AEB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3633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09" name="Oval 858">
                <a:extLst>
                  <a:ext uri="{FF2B5EF4-FFF2-40B4-BE49-F238E27FC236}">
                    <a16:creationId xmlns:a16="http://schemas.microsoft.com/office/drawing/2014/main" id="{A7896429-726E-AF4A-A64C-E4D3A3A5A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3" y="3641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10" name="Freeform 859">
                <a:extLst>
                  <a:ext uri="{FF2B5EF4-FFF2-40B4-BE49-F238E27FC236}">
                    <a16:creationId xmlns:a16="http://schemas.microsoft.com/office/drawing/2014/main" id="{F68FA585-58A0-0E48-A98C-79DB8F907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3641"/>
                <a:ext cx="16" cy="13"/>
              </a:xfrm>
              <a:custGeom>
                <a:avLst/>
                <a:gdLst>
                  <a:gd name="T0" fmla="*/ 262144 w 4"/>
                  <a:gd name="T1" fmla="*/ 1118442 h 3"/>
                  <a:gd name="T2" fmla="*/ 262144 w 4"/>
                  <a:gd name="T3" fmla="*/ 1118442 h 3"/>
                  <a:gd name="T4" fmla="*/ 524288 w 4"/>
                  <a:gd name="T5" fmla="*/ 490494 h 3"/>
                  <a:gd name="T6" fmla="*/ 786432 w 4"/>
                  <a:gd name="T7" fmla="*/ 1118442 h 3"/>
                  <a:gd name="T8" fmla="*/ 524288 w 4"/>
                  <a:gd name="T9" fmla="*/ 1118442 h 3"/>
                  <a:gd name="T10" fmla="*/ 262144 w 4"/>
                  <a:gd name="T11" fmla="*/ 1118442 h 3"/>
                  <a:gd name="T12" fmla="*/ 262144 w 4"/>
                  <a:gd name="T13" fmla="*/ 1118442 h 3"/>
                  <a:gd name="T14" fmla="*/ 0 w 4"/>
                  <a:gd name="T15" fmla="*/ 1118442 h 3"/>
                  <a:gd name="T16" fmla="*/ 524288 w 4"/>
                  <a:gd name="T17" fmla="*/ 1608936 h 3"/>
                  <a:gd name="T18" fmla="*/ 1048576 w 4"/>
                  <a:gd name="T19" fmla="*/ 1118442 h 3"/>
                  <a:gd name="T20" fmla="*/ 524288 w 4"/>
                  <a:gd name="T21" fmla="*/ 0 h 3"/>
                  <a:gd name="T22" fmla="*/ 0 w 4"/>
                  <a:gd name="T23" fmla="*/ 1118442 h 3"/>
                  <a:gd name="T24" fmla="*/ 262144 w 4"/>
                  <a:gd name="T25" fmla="*/ 111844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1" name="Oval 860">
                <a:extLst>
                  <a:ext uri="{FF2B5EF4-FFF2-40B4-BE49-F238E27FC236}">
                    <a16:creationId xmlns:a16="http://schemas.microsoft.com/office/drawing/2014/main" id="{B0084116-8C7D-1348-9439-B18DD2F5F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3" y="3723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12" name="Oval 861">
                <a:extLst>
                  <a:ext uri="{FF2B5EF4-FFF2-40B4-BE49-F238E27FC236}">
                    <a16:creationId xmlns:a16="http://schemas.microsoft.com/office/drawing/2014/main" id="{5AA9A2CE-662C-5B4D-BF4B-036930AE9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3731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13" name="Freeform 862">
                <a:extLst>
                  <a:ext uri="{FF2B5EF4-FFF2-40B4-BE49-F238E27FC236}">
                    <a16:creationId xmlns:a16="http://schemas.microsoft.com/office/drawing/2014/main" id="{2AF286D5-B2DD-0A48-AF20-49FA20993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3731"/>
                <a:ext cx="12" cy="12"/>
              </a:xfrm>
              <a:custGeom>
                <a:avLst/>
                <a:gdLst>
                  <a:gd name="T0" fmla="*/ 0 w 3"/>
                  <a:gd name="T1" fmla="*/ 524288 h 3"/>
                  <a:gd name="T2" fmla="*/ 262144 w 3"/>
                  <a:gd name="T3" fmla="*/ 524288 h 3"/>
                  <a:gd name="T4" fmla="*/ 524288 w 3"/>
                  <a:gd name="T5" fmla="*/ 262144 h 3"/>
                  <a:gd name="T6" fmla="*/ 524288 w 3"/>
                  <a:gd name="T7" fmla="*/ 524288 h 3"/>
                  <a:gd name="T8" fmla="*/ 524288 w 3"/>
                  <a:gd name="T9" fmla="*/ 524288 h 3"/>
                  <a:gd name="T10" fmla="*/ 262144 w 3"/>
                  <a:gd name="T11" fmla="*/ 524288 h 3"/>
                  <a:gd name="T12" fmla="*/ 0 w 3"/>
                  <a:gd name="T13" fmla="*/ 524288 h 3"/>
                  <a:gd name="T14" fmla="*/ 0 w 3"/>
                  <a:gd name="T15" fmla="*/ 524288 h 3"/>
                  <a:gd name="T16" fmla="*/ 524288 w 3"/>
                  <a:gd name="T17" fmla="*/ 786432 h 3"/>
                  <a:gd name="T18" fmla="*/ 786432 w 3"/>
                  <a:gd name="T19" fmla="*/ 524288 h 3"/>
                  <a:gd name="T20" fmla="*/ 524288 w 3"/>
                  <a:gd name="T21" fmla="*/ 0 h 3"/>
                  <a:gd name="T22" fmla="*/ 0 w 3"/>
                  <a:gd name="T23" fmla="*/ 524288 h 3"/>
                  <a:gd name="T24" fmla="*/ 0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4" name="Oval 863">
                <a:extLst>
                  <a:ext uri="{FF2B5EF4-FFF2-40B4-BE49-F238E27FC236}">
                    <a16:creationId xmlns:a16="http://schemas.microsoft.com/office/drawing/2014/main" id="{E9BDB216-1D36-C842-AD94-8A944D021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" y="3927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15" name="Oval 864">
                <a:extLst>
                  <a:ext uri="{FF2B5EF4-FFF2-40B4-BE49-F238E27FC236}">
                    <a16:creationId xmlns:a16="http://schemas.microsoft.com/office/drawing/2014/main" id="{6FBC80CB-B8B8-AD47-A565-5EB0EFA73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3935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16" name="Freeform 865">
                <a:extLst>
                  <a:ext uri="{FF2B5EF4-FFF2-40B4-BE49-F238E27FC236}">
                    <a16:creationId xmlns:a16="http://schemas.microsoft.com/office/drawing/2014/main" id="{E9DBE3A7-40D8-F34E-B42A-5978CC678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935"/>
                <a:ext cx="11" cy="13"/>
              </a:xfrm>
              <a:custGeom>
                <a:avLst/>
                <a:gdLst>
                  <a:gd name="T0" fmla="*/ 133932 w 3"/>
                  <a:gd name="T1" fmla="*/ 490494 h 3"/>
                  <a:gd name="T2" fmla="*/ 133932 w 3"/>
                  <a:gd name="T3" fmla="*/ 490494 h 3"/>
                  <a:gd name="T4" fmla="*/ 230652 w 3"/>
                  <a:gd name="T5" fmla="*/ 490494 h 3"/>
                  <a:gd name="T6" fmla="*/ 230652 w 3"/>
                  <a:gd name="T7" fmla="*/ 490494 h 3"/>
                  <a:gd name="T8" fmla="*/ 230652 w 3"/>
                  <a:gd name="T9" fmla="*/ 1118442 h 3"/>
                  <a:gd name="T10" fmla="*/ 133932 w 3"/>
                  <a:gd name="T11" fmla="*/ 490494 h 3"/>
                  <a:gd name="T12" fmla="*/ 133932 w 3"/>
                  <a:gd name="T13" fmla="*/ 490494 h 3"/>
                  <a:gd name="T14" fmla="*/ 0 w 3"/>
                  <a:gd name="T15" fmla="*/ 490494 h 3"/>
                  <a:gd name="T16" fmla="*/ 230652 w 3"/>
                  <a:gd name="T17" fmla="*/ 1608936 h 3"/>
                  <a:gd name="T18" fmla="*/ 357152 w 3"/>
                  <a:gd name="T19" fmla="*/ 490494 h 3"/>
                  <a:gd name="T20" fmla="*/ 230652 w 3"/>
                  <a:gd name="T21" fmla="*/ 0 h 3"/>
                  <a:gd name="T22" fmla="*/ 0 w 3"/>
                  <a:gd name="T23" fmla="*/ 490494 h 3"/>
                  <a:gd name="T24" fmla="*/ 133932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7" name="Oval 866">
                <a:extLst>
                  <a:ext uri="{FF2B5EF4-FFF2-40B4-BE49-F238E27FC236}">
                    <a16:creationId xmlns:a16="http://schemas.microsoft.com/office/drawing/2014/main" id="{2F959E40-3DD4-F34B-ADCD-B5C81728D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858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18" name="Oval 867">
                <a:extLst>
                  <a:ext uri="{FF2B5EF4-FFF2-40B4-BE49-F238E27FC236}">
                    <a16:creationId xmlns:a16="http://schemas.microsoft.com/office/drawing/2014/main" id="{486F1B34-7CC7-5A47-BB29-654992447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386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19" name="Freeform 868">
                <a:extLst>
                  <a:ext uri="{FF2B5EF4-FFF2-40B4-BE49-F238E27FC236}">
                    <a16:creationId xmlns:a16="http://schemas.microsoft.com/office/drawing/2014/main" id="{D05CAC0F-8D76-3948-A956-66C906C3A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3866"/>
                <a:ext cx="11" cy="12"/>
              </a:xfrm>
              <a:custGeom>
                <a:avLst/>
                <a:gdLst>
                  <a:gd name="T0" fmla="*/ 0 w 3"/>
                  <a:gd name="T1" fmla="*/ 262144 h 3"/>
                  <a:gd name="T2" fmla="*/ 133932 w 3"/>
                  <a:gd name="T3" fmla="*/ 262144 h 3"/>
                  <a:gd name="T4" fmla="*/ 133932 w 3"/>
                  <a:gd name="T5" fmla="*/ 262144 h 3"/>
                  <a:gd name="T6" fmla="*/ 230652 w 3"/>
                  <a:gd name="T7" fmla="*/ 262144 h 3"/>
                  <a:gd name="T8" fmla="*/ 133932 w 3"/>
                  <a:gd name="T9" fmla="*/ 524288 h 3"/>
                  <a:gd name="T10" fmla="*/ 133932 w 3"/>
                  <a:gd name="T11" fmla="*/ 262144 h 3"/>
                  <a:gd name="T12" fmla="*/ 0 w 3"/>
                  <a:gd name="T13" fmla="*/ 262144 h 3"/>
                  <a:gd name="T14" fmla="*/ 0 w 3"/>
                  <a:gd name="T15" fmla="*/ 262144 h 3"/>
                  <a:gd name="T16" fmla="*/ 133932 w 3"/>
                  <a:gd name="T17" fmla="*/ 786432 h 3"/>
                  <a:gd name="T18" fmla="*/ 357152 w 3"/>
                  <a:gd name="T19" fmla="*/ 262144 h 3"/>
                  <a:gd name="T20" fmla="*/ 133932 w 3"/>
                  <a:gd name="T21" fmla="*/ 0 h 3"/>
                  <a:gd name="T22" fmla="*/ 0 w 3"/>
                  <a:gd name="T23" fmla="*/ 262144 h 3"/>
                  <a:gd name="T24" fmla="*/ 0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20" name="Oval 869">
                <a:extLst>
                  <a:ext uri="{FF2B5EF4-FFF2-40B4-BE49-F238E27FC236}">
                    <a16:creationId xmlns:a16="http://schemas.microsoft.com/office/drawing/2014/main" id="{88A536C5-9CD8-FA41-8ECA-8B552323B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344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21" name="Oval 870">
                <a:extLst>
                  <a:ext uri="{FF2B5EF4-FFF2-40B4-BE49-F238E27FC236}">
                    <a16:creationId xmlns:a16="http://schemas.microsoft.com/office/drawing/2014/main" id="{E39CA0F7-BB65-9146-AF17-91F996FEA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1" y="3458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22" name="Freeform 871">
                <a:extLst>
                  <a:ext uri="{FF2B5EF4-FFF2-40B4-BE49-F238E27FC236}">
                    <a16:creationId xmlns:a16="http://schemas.microsoft.com/office/drawing/2014/main" id="{94F4C48E-8718-0E49-85A6-874400D43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3458"/>
                <a:ext cx="15" cy="12"/>
              </a:xfrm>
              <a:custGeom>
                <a:avLst/>
                <a:gdLst>
                  <a:gd name="T0" fmla="*/ 155828 w 4"/>
                  <a:gd name="T1" fmla="*/ 524288 h 3"/>
                  <a:gd name="T2" fmla="*/ 155828 w 4"/>
                  <a:gd name="T3" fmla="*/ 524288 h 3"/>
                  <a:gd name="T4" fmla="*/ 314453 w 4"/>
                  <a:gd name="T5" fmla="*/ 262144 h 3"/>
                  <a:gd name="T6" fmla="*/ 428738 w 4"/>
                  <a:gd name="T7" fmla="*/ 524288 h 3"/>
                  <a:gd name="T8" fmla="*/ 314453 w 4"/>
                  <a:gd name="T9" fmla="*/ 524288 h 3"/>
                  <a:gd name="T10" fmla="*/ 155828 w 4"/>
                  <a:gd name="T11" fmla="*/ 524288 h 3"/>
                  <a:gd name="T12" fmla="*/ 155828 w 4"/>
                  <a:gd name="T13" fmla="*/ 524288 h 3"/>
                  <a:gd name="T14" fmla="*/ 0 w 4"/>
                  <a:gd name="T15" fmla="*/ 524288 h 3"/>
                  <a:gd name="T16" fmla="*/ 314453 w 4"/>
                  <a:gd name="T17" fmla="*/ 786432 h 3"/>
                  <a:gd name="T18" fmla="*/ 584355 w 4"/>
                  <a:gd name="T19" fmla="*/ 524288 h 3"/>
                  <a:gd name="T20" fmla="*/ 314453 w 4"/>
                  <a:gd name="T21" fmla="*/ 0 h 3"/>
                  <a:gd name="T22" fmla="*/ 0 w 4"/>
                  <a:gd name="T23" fmla="*/ 524288 h 3"/>
                  <a:gd name="T24" fmla="*/ 155828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23" name="Oval 872">
                <a:extLst>
                  <a:ext uri="{FF2B5EF4-FFF2-40B4-BE49-F238E27FC236}">
                    <a16:creationId xmlns:a16="http://schemas.microsoft.com/office/drawing/2014/main" id="{9480534A-EB95-B94D-871C-12E373EFD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2" y="349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24" name="Oval 873">
                <a:extLst>
                  <a:ext uri="{FF2B5EF4-FFF2-40B4-BE49-F238E27FC236}">
                    <a16:creationId xmlns:a16="http://schemas.microsoft.com/office/drawing/2014/main" id="{DE01FBD9-2F54-E24F-B964-E4A8BF914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" y="35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25" name="Freeform 874">
                <a:extLst>
                  <a:ext uri="{FF2B5EF4-FFF2-40B4-BE49-F238E27FC236}">
                    <a16:creationId xmlns:a16="http://schemas.microsoft.com/office/drawing/2014/main" id="{13220F19-1504-574F-920D-186B7F181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507"/>
                <a:ext cx="15" cy="12"/>
              </a:xfrm>
              <a:custGeom>
                <a:avLst/>
                <a:gdLst>
                  <a:gd name="T0" fmla="*/ 155828 w 4"/>
                  <a:gd name="T1" fmla="*/ 524288 h 3"/>
                  <a:gd name="T2" fmla="*/ 155828 w 4"/>
                  <a:gd name="T3" fmla="*/ 524288 h 3"/>
                  <a:gd name="T4" fmla="*/ 314453 w 4"/>
                  <a:gd name="T5" fmla="*/ 262144 h 3"/>
                  <a:gd name="T6" fmla="*/ 428738 w 4"/>
                  <a:gd name="T7" fmla="*/ 524288 h 3"/>
                  <a:gd name="T8" fmla="*/ 314453 w 4"/>
                  <a:gd name="T9" fmla="*/ 524288 h 3"/>
                  <a:gd name="T10" fmla="*/ 155828 w 4"/>
                  <a:gd name="T11" fmla="*/ 524288 h 3"/>
                  <a:gd name="T12" fmla="*/ 155828 w 4"/>
                  <a:gd name="T13" fmla="*/ 524288 h 3"/>
                  <a:gd name="T14" fmla="*/ 0 w 4"/>
                  <a:gd name="T15" fmla="*/ 524288 h 3"/>
                  <a:gd name="T16" fmla="*/ 314453 w 4"/>
                  <a:gd name="T17" fmla="*/ 786432 h 3"/>
                  <a:gd name="T18" fmla="*/ 584355 w 4"/>
                  <a:gd name="T19" fmla="*/ 524288 h 3"/>
                  <a:gd name="T20" fmla="*/ 314453 w 4"/>
                  <a:gd name="T21" fmla="*/ 0 h 3"/>
                  <a:gd name="T22" fmla="*/ 0 w 4"/>
                  <a:gd name="T23" fmla="*/ 524288 h 3"/>
                  <a:gd name="T24" fmla="*/ 155828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26" name="Oval 875">
                <a:extLst>
                  <a:ext uri="{FF2B5EF4-FFF2-40B4-BE49-F238E27FC236}">
                    <a16:creationId xmlns:a16="http://schemas.microsoft.com/office/drawing/2014/main" id="{759D8C7A-B2BE-174E-A9E2-9563EB583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3527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27" name="Oval 876">
                <a:extLst>
                  <a:ext uri="{FF2B5EF4-FFF2-40B4-BE49-F238E27FC236}">
                    <a16:creationId xmlns:a16="http://schemas.microsoft.com/office/drawing/2014/main" id="{0F8304FE-CC13-E847-B47E-F472C8EBE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4" y="353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28" name="Freeform 877">
                <a:extLst>
                  <a:ext uri="{FF2B5EF4-FFF2-40B4-BE49-F238E27FC236}">
                    <a16:creationId xmlns:a16="http://schemas.microsoft.com/office/drawing/2014/main" id="{7F7BB04D-1FA3-F542-A7F1-DC8143EE6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3535"/>
                <a:ext cx="16" cy="12"/>
              </a:xfrm>
              <a:custGeom>
                <a:avLst/>
                <a:gdLst>
                  <a:gd name="T0" fmla="*/ 262144 w 4"/>
                  <a:gd name="T1" fmla="*/ 524288 h 3"/>
                  <a:gd name="T2" fmla="*/ 262144 w 4"/>
                  <a:gd name="T3" fmla="*/ 524288 h 3"/>
                  <a:gd name="T4" fmla="*/ 524288 w 4"/>
                  <a:gd name="T5" fmla="*/ 262144 h 3"/>
                  <a:gd name="T6" fmla="*/ 786432 w 4"/>
                  <a:gd name="T7" fmla="*/ 524288 h 3"/>
                  <a:gd name="T8" fmla="*/ 524288 w 4"/>
                  <a:gd name="T9" fmla="*/ 524288 h 3"/>
                  <a:gd name="T10" fmla="*/ 262144 w 4"/>
                  <a:gd name="T11" fmla="*/ 524288 h 3"/>
                  <a:gd name="T12" fmla="*/ 262144 w 4"/>
                  <a:gd name="T13" fmla="*/ 524288 h 3"/>
                  <a:gd name="T14" fmla="*/ 0 w 4"/>
                  <a:gd name="T15" fmla="*/ 524288 h 3"/>
                  <a:gd name="T16" fmla="*/ 524288 w 4"/>
                  <a:gd name="T17" fmla="*/ 786432 h 3"/>
                  <a:gd name="T18" fmla="*/ 1048576 w 4"/>
                  <a:gd name="T19" fmla="*/ 524288 h 3"/>
                  <a:gd name="T20" fmla="*/ 524288 w 4"/>
                  <a:gd name="T21" fmla="*/ 0 h 3"/>
                  <a:gd name="T22" fmla="*/ 0 w 4"/>
                  <a:gd name="T23" fmla="*/ 524288 h 3"/>
                  <a:gd name="T24" fmla="*/ 262144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29" name="Oval 878">
                <a:extLst>
                  <a:ext uri="{FF2B5EF4-FFF2-40B4-BE49-F238E27FC236}">
                    <a16:creationId xmlns:a16="http://schemas.microsoft.com/office/drawing/2014/main" id="{440C2002-AE42-5B45-B5CE-FF3F323DD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" y="3405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0" name="Oval 879">
                <a:extLst>
                  <a:ext uri="{FF2B5EF4-FFF2-40B4-BE49-F238E27FC236}">
                    <a16:creationId xmlns:a16="http://schemas.microsoft.com/office/drawing/2014/main" id="{E8633209-9746-C541-B71E-5A01936AB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3417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1" name="Freeform 880">
                <a:extLst>
                  <a:ext uri="{FF2B5EF4-FFF2-40B4-BE49-F238E27FC236}">
                    <a16:creationId xmlns:a16="http://schemas.microsoft.com/office/drawing/2014/main" id="{E10A504D-AAFD-204C-97B0-9005D4214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3413"/>
                <a:ext cx="11" cy="16"/>
              </a:xfrm>
              <a:custGeom>
                <a:avLst/>
                <a:gdLst>
                  <a:gd name="T0" fmla="*/ 0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32" name="Oval 881">
                <a:extLst>
                  <a:ext uri="{FF2B5EF4-FFF2-40B4-BE49-F238E27FC236}">
                    <a16:creationId xmlns:a16="http://schemas.microsoft.com/office/drawing/2014/main" id="{BD14AC57-D368-DF48-AA93-64328BC5C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5" y="3584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3" name="Oval 882">
                <a:extLst>
                  <a:ext uri="{FF2B5EF4-FFF2-40B4-BE49-F238E27FC236}">
                    <a16:creationId xmlns:a16="http://schemas.microsoft.com/office/drawing/2014/main" id="{D846899D-A29F-D846-9A2C-280E198C9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" y="3592"/>
                <a:ext cx="7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4" name="Freeform 883">
                <a:extLst>
                  <a:ext uri="{FF2B5EF4-FFF2-40B4-BE49-F238E27FC236}">
                    <a16:creationId xmlns:a16="http://schemas.microsoft.com/office/drawing/2014/main" id="{8415718B-94BB-5C44-9CCF-46825D055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592"/>
                <a:ext cx="11" cy="13"/>
              </a:xfrm>
              <a:custGeom>
                <a:avLst/>
                <a:gdLst>
                  <a:gd name="T0" fmla="*/ 0 w 3"/>
                  <a:gd name="T1" fmla="*/ 490494 h 3"/>
                  <a:gd name="T2" fmla="*/ 133932 w 3"/>
                  <a:gd name="T3" fmla="*/ 490494 h 3"/>
                  <a:gd name="T4" fmla="*/ 133932 w 3"/>
                  <a:gd name="T5" fmla="*/ 490494 h 3"/>
                  <a:gd name="T6" fmla="*/ 230652 w 3"/>
                  <a:gd name="T7" fmla="*/ 490494 h 3"/>
                  <a:gd name="T8" fmla="*/ 133932 w 3"/>
                  <a:gd name="T9" fmla="*/ 1118442 h 3"/>
                  <a:gd name="T10" fmla="*/ 133932 w 3"/>
                  <a:gd name="T11" fmla="*/ 490494 h 3"/>
                  <a:gd name="T12" fmla="*/ 0 w 3"/>
                  <a:gd name="T13" fmla="*/ 490494 h 3"/>
                  <a:gd name="T14" fmla="*/ 0 w 3"/>
                  <a:gd name="T15" fmla="*/ 490494 h 3"/>
                  <a:gd name="T16" fmla="*/ 133932 w 3"/>
                  <a:gd name="T17" fmla="*/ 1608936 h 3"/>
                  <a:gd name="T18" fmla="*/ 357152 w 3"/>
                  <a:gd name="T19" fmla="*/ 490494 h 3"/>
                  <a:gd name="T20" fmla="*/ 133932 w 3"/>
                  <a:gd name="T21" fmla="*/ 0 h 3"/>
                  <a:gd name="T22" fmla="*/ 0 w 3"/>
                  <a:gd name="T23" fmla="*/ 490494 h 3"/>
                  <a:gd name="T24" fmla="*/ 0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35" name="Oval 884">
                <a:extLst>
                  <a:ext uri="{FF2B5EF4-FFF2-40B4-BE49-F238E27FC236}">
                    <a16:creationId xmlns:a16="http://schemas.microsoft.com/office/drawing/2014/main" id="{5A13A92F-623C-B041-8CF1-C9A499A16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" y="3662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6" name="Oval 885">
                <a:extLst>
                  <a:ext uri="{FF2B5EF4-FFF2-40B4-BE49-F238E27FC236}">
                    <a16:creationId xmlns:a16="http://schemas.microsoft.com/office/drawing/2014/main" id="{FAB012DC-98F7-6040-88DF-3D8C758D3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" y="367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7" name="Freeform 886">
                <a:extLst>
                  <a:ext uri="{FF2B5EF4-FFF2-40B4-BE49-F238E27FC236}">
                    <a16:creationId xmlns:a16="http://schemas.microsoft.com/office/drawing/2014/main" id="{63388431-45CE-C547-BFBD-71D6F4CD8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3670"/>
                <a:ext cx="12" cy="16"/>
              </a:xfrm>
              <a:custGeom>
                <a:avLst/>
                <a:gdLst>
                  <a:gd name="T0" fmla="*/ 0 w 3"/>
                  <a:gd name="T1" fmla="*/ 524288 h 4"/>
                  <a:gd name="T2" fmla="*/ 262144 w 3"/>
                  <a:gd name="T3" fmla="*/ 524288 h 4"/>
                  <a:gd name="T4" fmla="*/ 262144 w 3"/>
                  <a:gd name="T5" fmla="*/ 262144 h 4"/>
                  <a:gd name="T6" fmla="*/ 524288 w 3"/>
                  <a:gd name="T7" fmla="*/ 524288 h 4"/>
                  <a:gd name="T8" fmla="*/ 262144 w 3"/>
                  <a:gd name="T9" fmla="*/ 786432 h 4"/>
                  <a:gd name="T10" fmla="*/ 262144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62144 w 3"/>
                  <a:gd name="T17" fmla="*/ 1048576 h 4"/>
                  <a:gd name="T18" fmla="*/ 786432 w 3"/>
                  <a:gd name="T19" fmla="*/ 524288 h 4"/>
                  <a:gd name="T20" fmla="*/ 262144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38" name="Oval 887">
                <a:extLst>
                  <a:ext uri="{FF2B5EF4-FFF2-40B4-BE49-F238E27FC236}">
                    <a16:creationId xmlns:a16="http://schemas.microsoft.com/office/drawing/2014/main" id="{97952BF2-04D9-BF49-B2C8-8A6859C7D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364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9" name="Oval 888">
                <a:extLst>
                  <a:ext uri="{FF2B5EF4-FFF2-40B4-BE49-F238E27FC236}">
                    <a16:creationId xmlns:a16="http://schemas.microsoft.com/office/drawing/2014/main" id="{9B58EA63-9CB2-B544-8C54-0BA0B4149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365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0" name="Freeform 889">
                <a:extLst>
                  <a:ext uri="{FF2B5EF4-FFF2-40B4-BE49-F238E27FC236}">
                    <a16:creationId xmlns:a16="http://schemas.microsoft.com/office/drawing/2014/main" id="{05567993-9F5C-454E-B2CA-4A9DF378C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3654"/>
                <a:ext cx="11" cy="12"/>
              </a:xfrm>
              <a:custGeom>
                <a:avLst/>
                <a:gdLst>
                  <a:gd name="T0" fmla="*/ 133932 w 3"/>
                  <a:gd name="T1" fmla="*/ 262144 h 3"/>
                  <a:gd name="T2" fmla="*/ 133932 w 3"/>
                  <a:gd name="T3" fmla="*/ 262144 h 3"/>
                  <a:gd name="T4" fmla="*/ 230652 w 3"/>
                  <a:gd name="T5" fmla="*/ 262144 h 3"/>
                  <a:gd name="T6" fmla="*/ 230652 w 3"/>
                  <a:gd name="T7" fmla="*/ 262144 h 3"/>
                  <a:gd name="T8" fmla="*/ 230652 w 3"/>
                  <a:gd name="T9" fmla="*/ 524288 h 3"/>
                  <a:gd name="T10" fmla="*/ 133932 w 3"/>
                  <a:gd name="T11" fmla="*/ 262144 h 3"/>
                  <a:gd name="T12" fmla="*/ 133932 w 3"/>
                  <a:gd name="T13" fmla="*/ 262144 h 3"/>
                  <a:gd name="T14" fmla="*/ 0 w 3"/>
                  <a:gd name="T15" fmla="*/ 262144 h 3"/>
                  <a:gd name="T16" fmla="*/ 230652 w 3"/>
                  <a:gd name="T17" fmla="*/ 786432 h 3"/>
                  <a:gd name="T18" fmla="*/ 357152 w 3"/>
                  <a:gd name="T19" fmla="*/ 262144 h 3"/>
                  <a:gd name="T20" fmla="*/ 230652 w 3"/>
                  <a:gd name="T21" fmla="*/ 0 h 3"/>
                  <a:gd name="T22" fmla="*/ 0 w 3"/>
                  <a:gd name="T23" fmla="*/ 262144 h 3"/>
                  <a:gd name="T24" fmla="*/ 133932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1" name="Oval 890">
                <a:extLst>
                  <a:ext uri="{FF2B5EF4-FFF2-40B4-BE49-F238E27FC236}">
                    <a16:creationId xmlns:a16="http://schemas.microsoft.com/office/drawing/2014/main" id="{41AB1830-7571-AE49-8041-9741E3548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0" y="3698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2" name="Oval 891">
                <a:extLst>
                  <a:ext uri="{FF2B5EF4-FFF2-40B4-BE49-F238E27FC236}">
                    <a16:creationId xmlns:a16="http://schemas.microsoft.com/office/drawing/2014/main" id="{6ECC2943-3D78-8E42-B35D-4200B8112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3711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3" name="Freeform 892">
                <a:extLst>
                  <a:ext uri="{FF2B5EF4-FFF2-40B4-BE49-F238E27FC236}">
                    <a16:creationId xmlns:a16="http://schemas.microsoft.com/office/drawing/2014/main" id="{4AD5135E-F476-8F4F-89F9-7CA2E4093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3707"/>
                <a:ext cx="11" cy="16"/>
              </a:xfrm>
              <a:custGeom>
                <a:avLst/>
                <a:gdLst>
                  <a:gd name="T0" fmla="*/ 133932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133932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133932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4" name="Oval 893">
                <a:extLst>
                  <a:ext uri="{FF2B5EF4-FFF2-40B4-BE49-F238E27FC236}">
                    <a16:creationId xmlns:a16="http://schemas.microsoft.com/office/drawing/2014/main" id="{F8A07725-E069-1C4D-81D7-1BF2316BB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" y="3817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5" name="Oval 894">
                <a:extLst>
                  <a:ext uri="{FF2B5EF4-FFF2-40B4-BE49-F238E27FC236}">
                    <a16:creationId xmlns:a16="http://schemas.microsoft.com/office/drawing/2014/main" id="{61478175-CEC5-AC47-9AE2-320022A5E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2" y="382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6" name="Freeform 895">
                <a:extLst>
                  <a:ext uri="{FF2B5EF4-FFF2-40B4-BE49-F238E27FC236}">
                    <a16:creationId xmlns:a16="http://schemas.microsoft.com/office/drawing/2014/main" id="{A6A4A39A-427E-194D-B9E3-7FF74C398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825"/>
                <a:ext cx="12" cy="12"/>
              </a:xfrm>
              <a:custGeom>
                <a:avLst/>
                <a:gdLst>
                  <a:gd name="T0" fmla="*/ 0 w 3"/>
                  <a:gd name="T1" fmla="*/ 262144 h 3"/>
                  <a:gd name="T2" fmla="*/ 262144 w 3"/>
                  <a:gd name="T3" fmla="*/ 262144 h 3"/>
                  <a:gd name="T4" fmla="*/ 262144 w 3"/>
                  <a:gd name="T5" fmla="*/ 262144 h 3"/>
                  <a:gd name="T6" fmla="*/ 524288 w 3"/>
                  <a:gd name="T7" fmla="*/ 262144 h 3"/>
                  <a:gd name="T8" fmla="*/ 262144 w 3"/>
                  <a:gd name="T9" fmla="*/ 524288 h 3"/>
                  <a:gd name="T10" fmla="*/ 262144 w 3"/>
                  <a:gd name="T11" fmla="*/ 262144 h 3"/>
                  <a:gd name="T12" fmla="*/ 0 w 3"/>
                  <a:gd name="T13" fmla="*/ 262144 h 3"/>
                  <a:gd name="T14" fmla="*/ 0 w 3"/>
                  <a:gd name="T15" fmla="*/ 262144 h 3"/>
                  <a:gd name="T16" fmla="*/ 262144 w 3"/>
                  <a:gd name="T17" fmla="*/ 786432 h 3"/>
                  <a:gd name="T18" fmla="*/ 786432 w 3"/>
                  <a:gd name="T19" fmla="*/ 262144 h 3"/>
                  <a:gd name="T20" fmla="*/ 262144 w 3"/>
                  <a:gd name="T21" fmla="*/ 0 h 3"/>
                  <a:gd name="T22" fmla="*/ 0 w 3"/>
                  <a:gd name="T23" fmla="*/ 262144 h 3"/>
                  <a:gd name="T24" fmla="*/ 0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7" name="Oval 896">
                <a:extLst>
                  <a:ext uri="{FF2B5EF4-FFF2-40B4-BE49-F238E27FC236}">
                    <a16:creationId xmlns:a16="http://schemas.microsoft.com/office/drawing/2014/main" id="{1814E932-308F-6C48-86D0-3F1A87F86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1" y="3776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8" name="Oval 897">
                <a:extLst>
                  <a:ext uri="{FF2B5EF4-FFF2-40B4-BE49-F238E27FC236}">
                    <a16:creationId xmlns:a16="http://schemas.microsoft.com/office/drawing/2014/main" id="{3D58C15C-B2B3-5E42-9B5D-B126FBFFB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8" y="378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9" name="Freeform 898">
                <a:extLst>
                  <a:ext uri="{FF2B5EF4-FFF2-40B4-BE49-F238E27FC236}">
                    <a16:creationId xmlns:a16="http://schemas.microsoft.com/office/drawing/2014/main" id="{FDAF28BD-49BD-8443-83A0-A2AA70FBF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" y="3784"/>
                <a:ext cx="12" cy="12"/>
              </a:xfrm>
              <a:custGeom>
                <a:avLst/>
                <a:gdLst>
                  <a:gd name="T0" fmla="*/ 262144 w 3"/>
                  <a:gd name="T1" fmla="*/ 262144 h 3"/>
                  <a:gd name="T2" fmla="*/ 262144 w 3"/>
                  <a:gd name="T3" fmla="*/ 262144 h 3"/>
                  <a:gd name="T4" fmla="*/ 524288 w 3"/>
                  <a:gd name="T5" fmla="*/ 262144 h 3"/>
                  <a:gd name="T6" fmla="*/ 524288 w 3"/>
                  <a:gd name="T7" fmla="*/ 262144 h 3"/>
                  <a:gd name="T8" fmla="*/ 524288 w 3"/>
                  <a:gd name="T9" fmla="*/ 524288 h 3"/>
                  <a:gd name="T10" fmla="*/ 262144 w 3"/>
                  <a:gd name="T11" fmla="*/ 262144 h 3"/>
                  <a:gd name="T12" fmla="*/ 262144 w 3"/>
                  <a:gd name="T13" fmla="*/ 262144 h 3"/>
                  <a:gd name="T14" fmla="*/ 0 w 3"/>
                  <a:gd name="T15" fmla="*/ 262144 h 3"/>
                  <a:gd name="T16" fmla="*/ 524288 w 3"/>
                  <a:gd name="T17" fmla="*/ 786432 h 3"/>
                  <a:gd name="T18" fmla="*/ 786432 w 3"/>
                  <a:gd name="T19" fmla="*/ 262144 h 3"/>
                  <a:gd name="T20" fmla="*/ 524288 w 3"/>
                  <a:gd name="T21" fmla="*/ 0 h 3"/>
                  <a:gd name="T22" fmla="*/ 0 w 3"/>
                  <a:gd name="T23" fmla="*/ 262144 h 3"/>
                  <a:gd name="T24" fmla="*/ 262144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0" name="Oval 899">
                <a:extLst>
                  <a:ext uri="{FF2B5EF4-FFF2-40B4-BE49-F238E27FC236}">
                    <a16:creationId xmlns:a16="http://schemas.microsoft.com/office/drawing/2014/main" id="{4DAEC6F9-94F6-FE44-B017-884776E49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71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51" name="Oval 900">
                <a:extLst>
                  <a:ext uri="{FF2B5EF4-FFF2-40B4-BE49-F238E27FC236}">
                    <a16:creationId xmlns:a16="http://schemas.microsoft.com/office/drawing/2014/main" id="{0439B540-5AC3-B14E-A9EE-D570FD26B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9" y="3727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52" name="Freeform 901">
                <a:extLst>
                  <a:ext uri="{FF2B5EF4-FFF2-40B4-BE49-F238E27FC236}">
                    <a16:creationId xmlns:a16="http://schemas.microsoft.com/office/drawing/2014/main" id="{8F9F3BAA-C554-2E4D-B402-B8FC70C59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" y="3727"/>
                <a:ext cx="11" cy="12"/>
              </a:xfrm>
              <a:custGeom>
                <a:avLst/>
                <a:gdLst>
                  <a:gd name="T0" fmla="*/ 133932 w 3"/>
                  <a:gd name="T1" fmla="*/ 262144 h 3"/>
                  <a:gd name="T2" fmla="*/ 133932 w 3"/>
                  <a:gd name="T3" fmla="*/ 262144 h 3"/>
                  <a:gd name="T4" fmla="*/ 230652 w 3"/>
                  <a:gd name="T5" fmla="*/ 262144 h 3"/>
                  <a:gd name="T6" fmla="*/ 230652 w 3"/>
                  <a:gd name="T7" fmla="*/ 262144 h 3"/>
                  <a:gd name="T8" fmla="*/ 230652 w 3"/>
                  <a:gd name="T9" fmla="*/ 524288 h 3"/>
                  <a:gd name="T10" fmla="*/ 133932 w 3"/>
                  <a:gd name="T11" fmla="*/ 262144 h 3"/>
                  <a:gd name="T12" fmla="*/ 133932 w 3"/>
                  <a:gd name="T13" fmla="*/ 262144 h 3"/>
                  <a:gd name="T14" fmla="*/ 0 w 3"/>
                  <a:gd name="T15" fmla="*/ 262144 h 3"/>
                  <a:gd name="T16" fmla="*/ 230652 w 3"/>
                  <a:gd name="T17" fmla="*/ 786432 h 3"/>
                  <a:gd name="T18" fmla="*/ 357152 w 3"/>
                  <a:gd name="T19" fmla="*/ 262144 h 3"/>
                  <a:gd name="T20" fmla="*/ 230652 w 3"/>
                  <a:gd name="T21" fmla="*/ 0 h 3"/>
                  <a:gd name="T22" fmla="*/ 0 w 3"/>
                  <a:gd name="T23" fmla="*/ 262144 h 3"/>
                  <a:gd name="T24" fmla="*/ 133932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" name="Oval 902">
                <a:extLst>
                  <a:ext uri="{FF2B5EF4-FFF2-40B4-BE49-F238E27FC236}">
                    <a16:creationId xmlns:a16="http://schemas.microsoft.com/office/drawing/2014/main" id="{28BABCE8-01EA-7E46-8B08-E7DAE918D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369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54" name="Oval 903">
                <a:extLst>
                  <a:ext uri="{FF2B5EF4-FFF2-40B4-BE49-F238E27FC236}">
                    <a16:creationId xmlns:a16="http://schemas.microsoft.com/office/drawing/2014/main" id="{A158059F-4040-2641-9C2F-99B63DF27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698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55" name="Freeform 904">
                <a:extLst>
                  <a:ext uri="{FF2B5EF4-FFF2-40B4-BE49-F238E27FC236}">
                    <a16:creationId xmlns:a16="http://schemas.microsoft.com/office/drawing/2014/main" id="{ED1A9F4C-6684-AB48-BAC2-7143AB1A7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3698"/>
                <a:ext cx="11" cy="13"/>
              </a:xfrm>
              <a:custGeom>
                <a:avLst/>
                <a:gdLst>
                  <a:gd name="T0" fmla="*/ 133932 w 3"/>
                  <a:gd name="T1" fmla="*/ 490494 h 3"/>
                  <a:gd name="T2" fmla="*/ 133932 w 3"/>
                  <a:gd name="T3" fmla="*/ 490494 h 3"/>
                  <a:gd name="T4" fmla="*/ 230652 w 3"/>
                  <a:gd name="T5" fmla="*/ 490494 h 3"/>
                  <a:gd name="T6" fmla="*/ 230652 w 3"/>
                  <a:gd name="T7" fmla="*/ 490494 h 3"/>
                  <a:gd name="T8" fmla="*/ 230652 w 3"/>
                  <a:gd name="T9" fmla="*/ 1118442 h 3"/>
                  <a:gd name="T10" fmla="*/ 133932 w 3"/>
                  <a:gd name="T11" fmla="*/ 490494 h 3"/>
                  <a:gd name="T12" fmla="*/ 133932 w 3"/>
                  <a:gd name="T13" fmla="*/ 490494 h 3"/>
                  <a:gd name="T14" fmla="*/ 0 w 3"/>
                  <a:gd name="T15" fmla="*/ 490494 h 3"/>
                  <a:gd name="T16" fmla="*/ 230652 w 3"/>
                  <a:gd name="T17" fmla="*/ 1608936 h 3"/>
                  <a:gd name="T18" fmla="*/ 357152 w 3"/>
                  <a:gd name="T19" fmla="*/ 490494 h 3"/>
                  <a:gd name="T20" fmla="*/ 230652 w 3"/>
                  <a:gd name="T21" fmla="*/ 0 h 3"/>
                  <a:gd name="T22" fmla="*/ 0 w 3"/>
                  <a:gd name="T23" fmla="*/ 490494 h 3"/>
                  <a:gd name="T24" fmla="*/ 133932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6" name="Oval 905">
                <a:extLst>
                  <a:ext uri="{FF2B5EF4-FFF2-40B4-BE49-F238E27FC236}">
                    <a16:creationId xmlns:a16="http://schemas.microsoft.com/office/drawing/2014/main" id="{9C8086C9-1D6E-7340-8E9B-8F11720D6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674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57" name="Oval 906">
                <a:extLst>
                  <a:ext uri="{FF2B5EF4-FFF2-40B4-BE49-F238E27FC236}">
                    <a16:creationId xmlns:a16="http://schemas.microsoft.com/office/drawing/2014/main" id="{F8FBD8D4-2494-E44B-B4FA-09DDAE2BB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" y="3682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58" name="Freeform 907">
                <a:extLst>
                  <a:ext uri="{FF2B5EF4-FFF2-40B4-BE49-F238E27FC236}">
                    <a16:creationId xmlns:a16="http://schemas.microsoft.com/office/drawing/2014/main" id="{2C9A649D-3FC0-D241-9C93-0C7FF3189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" y="3678"/>
                <a:ext cx="11" cy="16"/>
              </a:xfrm>
              <a:custGeom>
                <a:avLst/>
                <a:gdLst>
                  <a:gd name="T0" fmla="*/ 0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9" name="Oval 908">
                <a:extLst>
                  <a:ext uri="{FF2B5EF4-FFF2-40B4-BE49-F238E27FC236}">
                    <a16:creationId xmlns:a16="http://schemas.microsoft.com/office/drawing/2014/main" id="{DCC16F69-21A2-EB4C-B73D-0218CB05E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3739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60" name="Oval 909">
                <a:extLst>
                  <a:ext uri="{FF2B5EF4-FFF2-40B4-BE49-F238E27FC236}">
                    <a16:creationId xmlns:a16="http://schemas.microsoft.com/office/drawing/2014/main" id="{D6948CC1-A5E2-F749-B18C-48E28B5F4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3747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61" name="Freeform 910">
                <a:extLst>
                  <a:ext uri="{FF2B5EF4-FFF2-40B4-BE49-F238E27FC236}">
                    <a16:creationId xmlns:a16="http://schemas.microsoft.com/office/drawing/2014/main" id="{819E7B91-8DC2-8C4C-B8A1-03B67653A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3743"/>
                <a:ext cx="16" cy="17"/>
              </a:xfrm>
              <a:custGeom>
                <a:avLst/>
                <a:gdLst>
                  <a:gd name="T0" fmla="*/ 262144 w 4"/>
                  <a:gd name="T1" fmla="*/ 955273 h 4"/>
                  <a:gd name="T2" fmla="*/ 262144 w 4"/>
                  <a:gd name="T3" fmla="*/ 955273 h 4"/>
                  <a:gd name="T4" fmla="*/ 524288 w 4"/>
                  <a:gd name="T5" fmla="*/ 424435 h 4"/>
                  <a:gd name="T6" fmla="*/ 786432 w 4"/>
                  <a:gd name="T7" fmla="*/ 955273 h 4"/>
                  <a:gd name="T8" fmla="*/ 524288 w 4"/>
                  <a:gd name="T9" fmla="*/ 1379703 h 4"/>
                  <a:gd name="T10" fmla="*/ 262144 w 4"/>
                  <a:gd name="T11" fmla="*/ 955273 h 4"/>
                  <a:gd name="T12" fmla="*/ 262144 w 4"/>
                  <a:gd name="T13" fmla="*/ 955273 h 4"/>
                  <a:gd name="T14" fmla="*/ 0 w 4"/>
                  <a:gd name="T15" fmla="*/ 955273 h 4"/>
                  <a:gd name="T16" fmla="*/ 524288 w 4"/>
                  <a:gd name="T17" fmla="*/ 1803849 h 4"/>
                  <a:gd name="T18" fmla="*/ 1048576 w 4"/>
                  <a:gd name="T19" fmla="*/ 955273 h 4"/>
                  <a:gd name="T20" fmla="*/ 524288 w 4"/>
                  <a:gd name="T21" fmla="*/ 0 h 4"/>
                  <a:gd name="T22" fmla="*/ 0 w 4"/>
                  <a:gd name="T23" fmla="*/ 955273 h 4"/>
                  <a:gd name="T24" fmla="*/ 262144 w 4"/>
                  <a:gd name="T25" fmla="*/ 955273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2" name="Oval 911">
                <a:extLst>
                  <a:ext uri="{FF2B5EF4-FFF2-40B4-BE49-F238E27FC236}">
                    <a16:creationId xmlns:a16="http://schemas.microsoft.com/office/drawing/2014/main" id="{A6B02F30-5A3A-F741-BE9D-1A5C457E2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" y="373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63" name="Oval 912">
                <a:extLst>
                  <a:ext uri="{FF2B5EF4-FFF2-40B4-BE49-F238E27FC236}">
                    <a16:creationId xmlns:a16="http://schemas.microsoft.com/office/drawing/2014/main" id="{F2DA492D-AC2E-2B43-B55C-F8D3D30F0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3743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64" name="Freeform 913">
                <a:extLst>
                  <a:ext uri="{FF2B5EF4-FFF2-40B4-BE49-F238E27FC236}">
                    <a16:creationId xmlns:a16="http://schemas.microsoft.com/office/drawing/2014/main" id="{2742D773-5E2E-0A46-B4B9-A36BD1C90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3743"/>
                <a:ext cx="15" cy="13"/>
              </a:xfrm>
              <a:custGeom>
                <a:avLst/>
                <a:gdLst>
                  <a:gd name="T0" fmla="*/ 155828 w 4"/>
                  <a:gd name="T1" fmla="*/ 1118442 h 3"/>
                  <a:gd name="T2" fmla="*/ 155828 w 4"/>
                  <a:gd name="T3" fmla="*/ 1118442 h 3"/>
                  <a:gd name="T4" fmla="*/ 314453 w 4"/>
                  <a:gd name="T5" fmla="*/ 490494 h 3"/>
                  <a:gd name="T6" fmla="*/ 428738 w 4"/>
                  <a:gd name="T7" fmla="*/ 1118442 h 3"/>
                  <a:gd name="T8" fmla="*/ 314453 w 4"/>
                  <a:gd name="T9" fmla="*/ 1118442 h 3"/>
                  <a:gd name="T10" fmla="*/ 155828 w 4"/>
                  <a:gd name="T11" fmla="*/ 1118442 h 3"/>
                  <a:gd name="T12" fmla="*/ 155828 w 4"/>
                  <a:gd name="T13" fmla="*/ 1118442 h 3"/>
                  <a:gd name="T14" fmla="*/ 0 w 4"/>
                  <a:gd name="T15" fmla="*/ 1118442 h 3"/>
                  <a:gd name="T16" fmla="*/ 314453 w 4"/>
                  <a:gd name="T17" fmla="*/ 1608936 h 3"/>
                  <a:gd name="T18" fmla="*/ 584355 w 4"/>
                  <a:gd name="T19" fmla="*/ 1118442 h 3"/>
                  <a:gd name="T20" fmla="*/ 314453 w 4"/>
                  <a:gd name="T21" fmla="*/ 0 h 3"/>
                  <a:gd name="T22" fmla="*/ 0 w 4"/>
                  <a:gd name="T23" fmla="*/ 1118442 h 3"/>
                  <a:gd name="T24" fmla="*/ 155828 w 4"/>
                  <a:gd name="T25" fmla="*/ 111844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5" name="Oval 914">
                <a:extLst>
                  <a:ext uri="{FF2B5EF4-FFF2-40B4-BE49-F238E27FC236}">
                    <a16:creationId xmlns:a16="http://schemas.microsoft.com/office/drawing/2014/main" id="{9E48ECA0-23FD-304D-8E38-7CD604739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0" y="3968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66" name="Oval 915">
                <a:extLst>
                  <a:ext uri="{FF2B5EF4-FFF2-40B4-BE49-F238E27FC236}">
                    <a16:creationId xmlns:a16="http://schemas.microsoft.com/office/drawing/2014/main" id="{44ADA36A-76CB-BB40-B369-BC99C29FC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" y="397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67" name="Freeform 916">
                <a:extLst>
                  <a:ext uri="{FF2B5EF4-FFF2-40B4-BE49-F238E27FC236}">
                    <a16:creationId xmlns:a16="http://schemas.microsoft.com/office/drawing/2014/main" id="{D5D8E6B3-0F90-5A40-B2E5-861BA4A50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976"/>
                <a:ext cx="12" cy="12"/>
              </a:xfrm>
              <a:custGeom>
                <a:avLst/>
                <a:gdLst>
                  <a:gd name="T0" fmla="*/ 262144 w 3"/>
                  <a:gd name="T1" fmla="*/ 262144 h 3"/>
                  <a:gd name="T2" fmla="*/ 262144 w 3"/>
                  <a:gd name="T3" fmla="*/ 262144 h 3"/>
                  <a:gd name="T4" fmla="*/ 524288 w 3"/>
                  <a:gd name="T5" fmla="*/ 262144 h 3"/>
                  <a:gd name="T6" fmla="*/ 524288 w 3"/>
                  <a:gd name="T7" fmla="*/ 262144 h 3"/>
                  <a:gd name="T8" fmla="*/ 524288 w 3"/>
                  <a:gd name="T9" fmla="*/ 524288 h 3"/>
                  <a:gd name="T10" fmla="*/ 262144 w 3"/>
                  <a:gd name="T11" fmla="*/ 262144 h 3"/>
                  <a:gd name="T12" fmla="*/ 262144 w 3"/>
                  <a:gd name="T13" fmla="*/ 262144 h 3"/>
                  <a:gd name="T14" fmla="*/ 0 w 3"/>
                  <a:gd name="T15" fmla="*/ 262144 h 3"/>
                  <a:gd name="T16" fmla="*/ 524288 w 3"/>
                  <a:gd name="T17" fmla="*/ 786432 h 3"/>
                  <a:gd name="T18" fmla="*/ 786432 w 3"/>
                  <a:gd name="T19" fmla="*/ 262144 h 3"/>
                  <a:gd name="T20" fmla="*/ 524288 w 3"/>
                  <a:gd name="T21" fmla="*/ 0 h 3"/>
                  <a:gd name="T22" fmla="*/ 0 w 3"/>
                  <a:gd name="T23" fmla="*/ 262144 h 3"/>
                  <a:gd name="T24" fmla="*/ 262144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8" name="Oval 917">
                <a:extLst>
                  <a:ext uri="{FF2B5EF4-FFF2-40B4-BE49-F238E27FC236}">
                    <a16:creationId xmlns:a16="http://schemas.microsoft.com/office/drawing/2014/main" id="{A7400B2D-63B2-D74C-A8A1-B06C6AC86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4033"/>
                <a:ext cx="39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69" name="Oval 918">
                <a:extLst>
                  <a:ext uri="{FF2B5EF4-FFF2-40B4-BE49-F238E27FC236}">
                    <a16:creationId xmlns:a16="http://schemas.microsoft.com/office/drawing/2014/main" id="{F0DBD5E2-CEB6-3D4D-A4D2-CFB13B965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4" y="4041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70" name="Freeform 919">
                <a:extLst>
                  <a:ext uri="{FF2B5EF4-FFF2-40B4-BE49-F238E27FC236}">
                    <a16:creationId xmlns:a16="http://schemas.microsoft.com/office/drawing/2014/main" id="{84F36D1A-0215-E24F-BA1E-B4E7B8BEE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4041"/>
                <a:ext cx="12" cy="13"/>
              </a:xfrm>
              <a:custGeom>
                <a:avLst/>
                <a:gdLst>
                  <a:gd name="T0" fmla="*/ 0 w 3"/>
                  <a:gd name="T1" fmla="*/ 490494 h 3"/>
                  <a:gd name="T2" fmla="*/ 262144 w 3"/>
                  <a:gd name="T3" fmla="*/ 490494 h 3"/>
                  <a:gd name="T4" fmla="*/ 262144 w 3"/>
                  <a:gd name="T5" fmla="*/ 490494 h 3"/>
                  <a:gd name="T6" fmla="*/ 524288 w 3"/>
                  <a:gd name="T7" fmla="*/ 490494 h 3"/>
                  <a:gd name="T8" fmla="*/ 262144 w 3"/>
                  <a:gd name="T9" fmla="*/ 1118442 h 3"/>
                  <a:gd name="T10" fmla="*/ 262144 w 3"/>
                  <a:gd name="T11" fmla="*/ 490494 h 3"/>
                  <a:gd name="T12" fmla="*/ 0 w 3"/>
                  <a:gd name="T13" fmla="*/ 490494 h 3"/>
                  <a:gd name="T14" fmla="*/ 0 w 3"/>
                  <a:gd name="T15" fmla="*/ 490494 h 3"/>
                  <a:gd name="T16" fmla="*/ 262144 w 3"/>
                  <a:gd name="T17" fmla="*/ 1608936 h 3"/>
                  <a:gd name="T18" fmla="*/ 786432 w 3"/>
                  <a:gd name="T19" fmla="*/ 490494 h 3"/>
                  <a:gd name="T20" fmla="*/ 262144 w 3"/>
                  <a:gd name="T21" fmla="*/ 0 h 3"/>
                  <a:gd name="T22" fmla="*/ 0 w 3"/>
                  <a:gd name="T23" fmla="*/ 490494 h 3"/>
                  <a:gd name="T24" fmla="*/ 0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71" name="Oval 920">
                <a:extLst>
                  <a:ext uri="{FF2B5EF4-FFF2-40B4-BE49-F238E27FC236}">
                    <a16:creationId xmlns:a16="http://schemas.microsoft.com/office/drawing/2014/main" id="{A01A2CDB-F182-6746-99A2-5D75E56C1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4029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72" name="Oval 921">
                <a:extLst>
                  <a:ext uri="{FF2B5EF4-FFF2-40B4-BE49-F238E27FC236}">
                    <a16:creationId xmlns:a16="http://schemas.microsoft.com/office/drawing/2014/main" id="{8DF9FB47-00C5-6846-BED8-B04DDFD56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4041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73" name="Freeform 922">
                <a:extLst>
                  <a:ext uri="{FF2B5EF4-FFF2-40B4-BE49-F238E27FC236}">
                    <a16:creationId xmlns:a16="http://schemas.microsoft.com/office/drawing/2014/main" id="{669B101E-82C9-784A-B0A1-37EB2B0EA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4037"/>
                <a:ext cx="12" cy="13"/>
              </a:xfrm>
              <a:custGeom>
                <a:avLst/>
                <a:gdLst>
                  <a:gd name="T0" fmla="*/ 0 w 3"/>
                  <a:gd name="T1" fmla="*/ 1118442 h 3"/>
                  <a:gd name="T2" fmla="*/ 262144 w 3"/>
                  <a:gd name="T3" fmla="*/ 1118442 h 3"/>
                  <a:gd name="T4" fmla="*/ 262144 w 3"/>
                  <a:gd name="T5" fmla="*/ 490494 h 3"/>
                  <a:gd name="T6" fmla="*/ 524288 w 3"/>
                  <a:gd name="T7" fmla="*/ 1118442 h 3"/>
                  <a:gd name="T8" fmla="*/ 262144 w 3"/>
                  <a:gd name="T9" fmla="*/ 1118442 h 3"/>
                  <a:gd name="T10" fmla="*/ 262144 w 3"/>
                  <a:gd name="T11" fmla="*/ 1118442 h 3"/>
                  <a:gd name="T12" fmla="*/ 0 w 3"/>
                  <a:gd name="T13" fmla="*/ 1118442 h 3"/>
                  <a:gd name="T14" fmla="*/ 0 w 3"/>
                  <a:gd name="T15" fmla="*/ 1118442 h 3"/>
                  <a:gd name="T16" fmla="*/ 262144 w 3"/>
                  <a:gd name="T17" fmla="*/ 1608936 h 3"/>
                  <a:gd name="T18" fmla="*/ 786432 w 3"/>
                  <a:gd name="T19" fmla="*/ 1118442 h 3"/>
                  <a:gd name="T20" fmla="*/ 262144 w 3"/>
                  <a:gd name="T21" fmla="*/ 0 h 3"/>
                  <a:gd name="T22" fmla="*/ 0 w 3"/>
                  <a:gd name="T23" fmla="*/ 1118442 h 3"/>
                  <a:gd name="T24" fmla="*/ 0 w 3"/>
                  <a:gd name="T25" fmla="*/ 111844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74" name="Oval 923">
                <a:extLst>
                  <a:ext uri="{FF2B5EF4-FFF2-40B4-BE49-F238E27FC236}">
                    <a16:creationId xmlns:a16="http://schemas.microsoft.com/office/drawing/2014/main" id="{68779E9A-9DA2-0743-A009-9F5927DD2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382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75" name="Oval 924">
                <a:extLst>
                  <a:ext uri="{FF2B5EF4-FFF2-40B4-BE49-F238E27FC236}">
                    <a16:creationId xmlns:a16="http://schemas.microsoft.com/office/drawing/2014/main" id="{2BD696B6-BD48-8E40-98B9-79C94E3B1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383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76" name="Freeform 925">
                <a:extLst>
                  <a:ext uri="{FF2B5EF4-FFF2-40B4-BE49-F238E27FC236}">
                    <a16:creationId xmlns:a16="http://schemas.microsoft.com/office/drawing/2014/main" id="{5DA0ECAF-CDC8-FB41-876A-41CF11E65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3829"/>
                <a:ext cx="15" cy="16"/>
              </a:xfrm>
              <a:custGeom>
                <a:avLst/>
                <a:gdLst>
                  <a:gd name="T0" fmla="*/ 155828 w 4"/>
                  <a:gd name="T1" fmla="*/ 524288 h 4"/>
                  <a:gd name="T2" fmla="*/ 155828 w 4"/>
                  <a:gd name="T3" fmla="*/ 524288 h 4"/>
                  <a:gd name="T4" fmla="*/ 314453 w 4"/>
                  <a:gd name="T5" fmla="*/ 262144 h 4"/>
                  <a:gd name="T6" fmla="*/ 428738 w 4"/>
                  <a:gd name="T7" fmla="*/ 524288 h 4"/>
                  <a:gd name="T8" fmla="*/ 314453 w 4"/>
                  <a:gd name="T9" fmla="*/ 786432 h 4"/>
                  <a:gd name="T10" fmla="*/ 155828 w 4"/>
                  <a:gd name="T11" fmla="*/ 524288 h 4"/>
                  <a:gd name="T12" fmla="*/ 155828 w 4"/>
                  <a:gd name="T13" fmla="*/ 524288 h 4"/>
                  <a:gd name="T14" fmla="*/ 0 w 4"/>
                  <a:gd name="T15" fmla="*/ 524288 h 4"/>
                  <a:gd name="T16" fmla="*/ 314453 w 4"/>
                  <a:gd name="T17" fmla="*/ 1048576 h 4"/>
                  <a:gd name="T18" fmla="*/ 584355 w 4"/>
                  <a:gd name="T19" fmla="*/ 524288 h 4"/>
                  <a:gd name="T20" fmla="*/ 314453 w 4"/>
                  <a:gd name="T21" fmla="*/ 0 h 4"/>
                  <a:gd name="T22" fmla="*/ 0 w 4"/>
                  <a:gd name="T23" fmla="*/ 524288 h 4"/>
                  <a:gd name="T24" fmla="*/ 155828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77" name="Oval 926">
                <a:extLst>
                  <a:ext uri="{FF2B5EF4-FFF2-40B4-BE49-F238E27FC236}">
                    <a16:creationId xmlns:a16="http://schemas.microsoft.com/office/drawing/2014/main" id="{3976C571-00F4-5A4D-BDDE-BB3637D40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" y="3899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78" name="Oval 927">
                <a:extLst>
                  <a:ext uri="{FF2B5EF4-FFF2-40B4-BE49-F238E27FC236}">
                    <a16:creationId xmlns:a16="http://schemas.microsoft.com/office/drawing/2014/main" id="{459C47AA-13EA-7242-825B-C6DA6BACB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4" y="39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79" name="Freeform 928">
                <a:extLst>
                  <a:ext uri="{FF2B5EF4-FFF2-40B4-BE49-F238E27FC236}">
                    <a16:creationId xmlns:a16="http://schemas.microsoft.com/office/drawing/2014/main" id="{C8AF9FD4-606F-C44A-9CD9-DEE300BD6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3907"/>
                <a:ext cx="15" cy="12"/>
              </a:xfrm>
              <a:custGeom>
                <a:avLst/>
                <a:gdLst>
                  <a:gd name="T0" fmla="*/ 155828 w 4"/>
                  <a:gd name="T1" fmla="*/ 524288 h 3"/>
                  <a:gd name="T2" fmla="*/ 155828 w 4"/>
                  <a:gd name="T3" fmla="*/ 524288 h 3"/>
                  <a:gd name="T4" fmla="*/ 314453 w 4"/>
                  <a:gd name="T5" fmla="*/ 262144 h 3"/>
                  <a:gd name="T6" fmla="*/ 428738 w 4"/>
                  <a:gd name="T7" fmla="*/ 524288 h 3"/>
                  <a:gd name="T8" fmla="*/ 314453 w 4"/>
                  <a:gd name="T9" fmla="*/ 524288 h 3"/>
                  <a:gd name="T10" fmla="*/ 155828 w 4"/>
                  <a:gd name="T11" fmla="*/ 524288 h 3"/>
                  <a:gd name="T12" fmla="*/ 155828 w 4"/>
                  <a:gd name="T13" fmla="*/ 524288 h 3"/>
                  <a:gd name="T14" fmla="*/ 0 w 4"/>
                  <a:gd name="T15" fmla="*/ 524288 h 3"/>
                  <a:gd name="T16" fmla="*/ 314453 w 4"/>
                  <a:gd name="T17" fmla="*/ 786432 h 3"/>
                  <a:gd name="T18" fmla="*/ 584355 w 4"/>
                  <a:gd name="T19" fmla="*/ 524288 h 3"/>
                  <a:gd name="T20" fmla="*/ 314453 w 4"/>
                  <a:gd name="T21" fmla="*/ 0 h 3"/>
                  <a:gd name="T22" fmla="*/ 0 w 4"/>
                  <a:gd name="T23" fmla="*/ 524288 h 3"/>
                  <a:gd name="T24" fmla="*/ 155828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80" name="Oval 929">
                <a:extLst>
                  <a:ext uri="{FF2B5EF4-FFF2-40B4-BE49-F238E27FC236}">
                    <a16:creationId xmlns:a16="http://schemas.microsoft.com/office/drawing/2014/main" id="{7E5EEEE0-6379-6645-8D24-56215D6FF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3919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1" name="Oval 930">
                <a:extLst>
                  <a:ext uri="{FF2B5EF4-FFF2-40B4-BE49-F238E27FC236}">
                    <a16:creationId xmlns:a16="http://schemas.microsoft.com/office/drawing/2014/main" id="{31F9C5F3-39E3-9B4F-AB6B-0B33BAFEC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927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2" name="Freeform 931">
                <a:extLst>
                  <a:ext uri="{FF2B5EF4-FFF2-40B4-BE49-F238E27FC236}">
                    <a16:creationId xmlns:a16="http://schemas.microsoft.com/office/drawing/2014/main" id="{15A24175-8794-694E-BB7C-205DEB14A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3923"/>
                <a:ext cx="15" cy="16"/>
              </a:xfrm>
              <a:custGeom>
                <a:avLst/>
                <a:gdLst>
                  <a:gd name="T0" fmla="*/ 155828 w 4"/>
                  <a:gd name="T1" fmla="*/ 524288 h 4"/>
                  <a:gd name="T2" fmla="*/ 155828 w 4"/>
                  <a:gd name="T3" fmla="*/ 524288 h 4"/>
                  <a:gd name="T4" fmla="*/ 314453 w 4"/>
                  <a:gd name="T5" fmla="*/ 262144 h 4"/>
                  <a:gd name="T6" fmla="*/ 428738 w 4"/>
                  <a:gd name="T7" fmla="*/ 524288 h 4"/>
                  <a:gd name="T8" fmla="*/ 314453 w 4"/>
                  <a:gd name="T9" fmla="*/ 786432 h 4"/>
                  <a:gd name="T10" fmla="*/ 155828 w 4"/>
                  <a:gd name="T11" fmla="*/ 524288 h 4"/>
                  <a:gd name="T12" fmla="*/ 155828 w 4"/>
                  <a:gd name="T13" fmla="*/ 524288 h 4"/>
                  <a:gd name="T14" fmla="*/ 0 w 4"/>
                  <a:gd name="T15" fmla="*/ 524288 h 4"/>
                  <a:gd name="T16" fmla="*/ 314453 w 4"/>
                  <a:gd name="T17" fmla="*/ 1048576 h 4"/>
                  <a:gd name="T18" fmla="*/ 584355 w 4"/>
                  <a:gd name="T19" fmla="*/ 524288 h 4"/>
                  <a:gd name="T20" fmla="*/ 314453 w 4"/>
                  <a:gd name="T21" fmla="*/ 0 h 4"/>
                  <a:gd name="T22" fmla="*/ 0 w 4"/>
                  <a:gd name="T23" fmla="*/ 524288 h 4"/>
                  <a:gd name="T24" fmla="*/ 155828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83" name="Oval 932">
                <a:extLst>
                  <a:ext uri="{FF2B5EF4-FFF2-40B4-BE49-F238E27FC236}">
                    <a16:creationId xmlns:a16="http://schemas.microsoft.com/office/drawing/2014/main" id="{27A56841-FE73-5F45-B30D-CDF4C2651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0" y="398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4" name="Oval 933">
                <a:extLst>
                  <a:ext uri="{FF2B5EF4-FFF2-40B4-BE49-F238E27FC236}">
                    <a16:creationId xmlns:a16="http://schemas.microsoft.com/office/drawing/2014/main" id="{C018B267-0C80-B44B-BA35-12598A0D0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3988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5" name="Freeform 934">
                <a:extLst>
                  <a:ext uri="{FF2B5EF4-FFF2-40B4-BE49-F238E27FC236}">
                    <a16:creationId xmlns:a16="http://schemas.microsoft.com/office/drawing/2014/main" id="{95E1076B-8FF9-834A-B2D6-B49F345E9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4" y="3984"/>
                <a:ext cx="15" cy="17"/>
              </a:xfrm>
              <a:custGeom>
                <a:avLst/>
                <a:gdLst>
                  <a:gd name="T0" fmla="*/ 155828 w 4"/>
                  <a:gd name="T1" fmla="*/ 955273 h 4"/>
                  <a:gd name="T2" fmla="*/ 155828 w 4"/>
                  <a:gd name="T3" fmla="*/ 955273 h 4"/>
                  <a:gd name="T4" fmla="*/ 314453 w 4"/>
                  <a:gd name="T5" fmla="*/ 424435 h 4"/>
                  <a:gd name="T6" fmla="*/ 428738 w 4"/>
                  <a:gd name="T7" fmla="*/ 955273 h 4"/>
                  <a:gd name="T8" fmla="*/ 314453 w 4"/>
                  <a:gd name="T9" fmla="*/ 1379703 h 4"/>
                  <a:gd name="T10" fmla="*/ 155828 w 4"/>
                  <a:gd name="T11" fmla="*/ 955273 h 4"/>
                  <a:gd name="T12" fmla="*/ 155828 w 4"/>
                  <a:gd name="T13" fmla="*/ 955273 h 4"/>
                  <a:gd name="T14" fmla="*/ 0 w 4"/>
                  <a:gd name="T15" fmla="*/ 955273 h 4"/>
                  <a:gd name="T16" fmla="*/ 314453 w 4"/>
                  <a:gd name="T17" fmla="*/ 1803849 h 4"/>
                  <a:gd name="T18" fmla="*/ 584355 w 4"/>
                  <a:gd name="T19" fmla="*/ 955273 h 4"/>
                  <a:gd name="T20" fmla="*/ 314453 w 4"/>
                  <a:gd name="T21" fmla="*/ 0 h 4"/>
                  <a:gd name="T22" fmla="*/ 0 w 4"/>
                  <a:gd name="T23" fmla="*/ 955273 h 4"/>
                  <a:gd name="T24" fmla="*/ 155828 w 4"/>
                  <a:gd name="T25" fmla="*/ 955273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86" name="Oval 935">
                <a:extLst>
                  <a:ext uri="{FF2B5EF4-FFF2-40B4-BE49-F238E27FC236}">
                    <a16:creationId xmlns:a16="http://schemas.microsoft.com/office/drawing/2014/main" id="{40283452-DA1E-0344-84DA-D1A7E732F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" y="3217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7" name="Oval 936">
                <a:extLst>
                  <a:ext uri="{FF2B5EF4-FFF2-40B4-BE49-F238E27FC236}">
                    <a16:creationId xmlns:a16="http://schemas.microsoft.com/office/drawing/2014/main" id="{6D2299F4-9E09-8F4A-9AE7-0285DB5EE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3229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8" name="Freeform 937">
                <a:extLst>
                  <a:ext uri="{FF2B5EF4-FFF2-40B4-BE49-F238E27FC236}">
                    <a16:creationId xmlns:a16="http://schemas.microsoft.com/office/drawing/2014/main" id="{7F84C01B-5C9A-054F-8AE0-47EA8E64E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225"/>
                <a:ext cx="12" cy="12"/>
              </a:xfrm>
              <a:custGeom>
                <a:avLst/>
                <a:gdLst>
                  <a:gd name="T0" fmla="*/ 0 w 3"/>
                  <a:gd name="T1" fmla="*/ 524288 h 3"/>
                  <a:gd name="T2" fmla="*/ 262144 w 3"/>
                  <a:gd name="T3" fmla="*/ 524288 h 3"/>
                  <a:gd name="T4" fmla="*/ 262144 w 3"/>
                  <a:gd name="T5" fmla="*/ 262144 h 3"/>
                  <a:gd name="T6" fmla="*/ 524288 w 3"/>
                  <a:gd name="T7" fmla="*/ 524288 h 3"/>
                  <a:gd name="T8" fmla="*/ 262144 w 3"/>
                  <a:gd name="T9" fmla="*/ 524288 h 3"/>
                  <a:gd name="T10" fmla="*/ 262144 w 3"/>
                  <a:gd name="T11" fmla="*/ 524288 h 3"/>
                  <a:gd name="T12" fmla="*/ 0 w 3"/>
                  <a:gd name="T13" fmla="*/ 524288 h 3"/>
                  <a:gd name="T14" fmla="*/ 0 w 3"/>
                  <a:gd name="T15" fmla="*/ 524288 h 3"/>
                  <a:gd name="T16" fmla="*/ 262144 w 3"/>
                  <a:gd name="T17" fmla="*/ 786432 h 3"/>
                  <a:gd name="T18" fmla="*/ 786432 w 3"/>
                  <a:gd name="T19" fmla="*/ 524288 h 3"/>
                  <a:gd name="T20" fmla="*/ 262144 w 3"/>
                  <a:gd name="T21" fmla="*/ 0 h 3"/>
                  <a:gd name="T22" fmla="*/ 0 w 3"/>
                  <a:gd name="T23" fmla="*/ 524288 h 3"/>
                  <a:gd name="T24" fmla="*/ 0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89" name="Oval 938">
                <a:extLst>
                  <a:ext uri="{FF2B5EF4-FFF2-40B4-BE49-F238E27FC236}">
                    <a16:creationId xmlns:a16="http://schemas.microsoft.com/office/drawing/2014/main" id="{E44264A1-AE54-694B-88E8-9EDA4067A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3160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90" name="Oval 939">
                <a:extLst>
                  <a:ext uri="{FF2B5EF4-FFF2-40B4-BE49-F238E27FC236}">
                    <a16:creationId xmlns:a16="http://schemas.microsoft.com/office/drawing/2014/main" id="{C4FB9C58-DF3B-1147-B80B-FFEACA72C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6" y="317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91" name="Freeform 940">
                <a:extLst>
                  <a:ext uri="{FF2B5EF4-FFF2-40B4-BE49-F238E27FC236}">
                    <a16:creationId xmlns:a16="http://schemas.microsoft.com/office/drawing/2014/main" id="{61ED164C-2C6E-9244-AAEB-1FFF56A08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3168"/>
                <a:ext cx="12" cy="16"/>
              </a:xfrm>
              <a:custGeom>
                <a:avLst/>
                <a:gdLst>
                  <a:gd name="T0" fmla="*/ 0 w 3"/>
                  <a:gd name="T1" fmla="*/ 524288 h 4"/>
                  <a:gd name="T2" fmla="*/ 262144 w 3"/>
                  <a:gd name="T3" fmla="*/ 524288 h 4"/>
                  <a:gd name="T4" fmla="*/ 262144 w 3"/>
                  <a:gd name="T5" fmla="*/ 262144 h 4"/>
                  <a:gd name="T6" fmla="*/ 524288 w 3"/>
                  <a:gd name="T7" fmla="*/ 524288 h 4"/>
                  <a:gd name="T8" fmla="*/ 262144 w 3"/>
                  <a:gd name="T9" fmla="*/ 786432 h 4"/>
                  <a:gd name="T10" fmla="*/ 262144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62144 w 3"/>
                  <a:gd name="T17" fmla="*/ 1048576 h 4"/>
                  <a:gd name="T18" fmla="*/ 786432 w 3"/>
                  <a:gd name="T19" fmla="*/ 524288 h 4"/>
                  <a:gd name="T20" fmla="*/ 262144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92" name="Oval 941">
                <a:extLst>
                  <a:ext uri="{FF2B5EF4-FFF2-40B4-BE49-F238E27FC236}">
                    <a16:creationId xmlns:a16="http://schemas.microsoft.com/office/drawing/2014/main" id="{B80EA6AC-B126-5C46-868A-C1B1E0DA9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" y="3156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93" name="Oval 942">
                <a:extLst>
                  <a:ext uri="{FF2B5EF4-FFF2-40B4-BE49-F238E27FC236}">
                    <a16:creationId xmlns:a16="http://schemas.microsoft.com/office/drawing/2014/main" id="{4DD6B084-3FED-0748-92D7-36A0BE512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316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94" name="Freeform 943">
                <a:extLst>
                  <a:ext uri="{FF2B5EF4-FFF2-40B4-BE49-F238E27FC236}">
                    <a16:creationId xmlns:a16="http://schemas.microsoft.com/office/drawing/2014/main" id="{D7D5ACBD-6080-7E4C-981E-31660C6FA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3164"/>
                <a:ext cx="16" cy="12"/>
              </a:xfrm>
              <a:custGeom>
                <a:avLst/>
                <a:gdLst>
                  <a:gd name="T0" fmla="*/ 262144 w 4"/>
                  <a:gd name="T1" fmla="*/ 524288 h 3"/>
                  <a:gd name="T2" fmla="*/ 262144 w 4"/>
                  <a:gd name="T3" fmla="*/ 524288 h 3"/>
                  <a:gd name="T4" fmla="*/ 524288 w 4"/>
                  <a:gd name="T5" fmla="*/ 262144 h 3"/>
                  <a:gd name="T6" fmla="*/ 786432 w 4"/>
                  <a:gd name="T7" fmla="*/ 524288 h 3"/>
                  <a:gd name="T8" fmla="*/ 524288 w 4"/>
                  <a:gd name="T9" fmla="*/ 524288 h 3"/>
                  <a:gd name="T10" fmla="*/ 262144 w 4"/>
                  <a:gd name="T11" fmla="*/ 524288 h 3"/>
                  <a:gd name="T12" fmla="*/ 262144 w 4"/>
                  <a:gd name="T13" fmla="*/ 524288 h 3"/>
                  <a:gd name="T14" fmla="*/ 0 w 4"/>
                  <a:gd name="T15" fmla="*/ 524288 h 3"/>
                  <a:gd name="T16" fmla="*/ 524288 w 4"/>
                  <a:gd name="T17" fmla="*/ 786432 h 3"/>
                  <a:gd name="T18" fmla="*/ 1048576 w 4"/>
                  <a:gd name="T19" fmla="*/ 524288 h 3"/>
                  <a:gd name="T20" fmla="*/ 524288 w 4"/>
                  <a:gd name="T21" fmla="*/ 0 h 3"/>
                  <a:gd name="T22" fmla="*/ 0 w 4"/>
                  <a:gd name="T23" fmla="*/ 524288 h 3"/>
                  <a:gd name="T24" fmla="*/ 262144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95" name="Oval 944">
                <a:extLst>
                  <a:ext uri="{FF2B5EF4-FFF2-40B4-BE49-F238E27FC236}">
                    <a16:creationId xmlns:a16="http://schemas.microsoft.com/office/drawing/2014/main" id="{85FA82C0-1B8C-764E-A6A5-2C2E2DC20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1" y="309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96" name="Oval 945">
                <a:extLst>
                  <a:ext uri="{FF2B5EF4-FFF2-40B4-BE49-F238E27FC236}">
                    <a16:creationId xmlns:a16="http://schemas.microsoft.com/office/drawing/2014/main" id="{6D1570CA-AB76-3C41-9836-58F0384BC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" y="31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97" name="Freeform 946">
                <a:extLst>
                  <a:ext uri="{FF2B5EF4-FFF2-40B4-BE49-F238E27FC236}">
                    <a16:creationId xmlns:a16="http://schemas.microsoft.com/office/drawing/2014/main" id="{C0F6F9AC-40A3-5641-BCB1-91C498137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" y="3107"/>
                <a:ext cx="12" cy="12"/>
              </a:xfrm>
              <a:custGeom>
                <a:avLst/>
                <a:gdLst>
                  <a:gd name="T0" fmla="*/ 262144 w 3"/>
                  <a:gd name="T1" fmla="*/ 524288 h 3"/>
                  <a:gd name="T2" fmla="*/ 262144 w 3"/>
                  <a:gd name="T3" fmla="*/ 524288 h 3"/>
                  <a:gd name="T4" fmla="*/ 524288 w 3"/>
                  <a:gd name="T5" fmla="*/ 262144 h 3"/>
                  <a:gd name="T6" fmla="*/ 524288 w 3"/>
                  <a:gd name="T7" fmla="*/ 524288 h 3"/>
                  <a:gd name="T8" fmla="*/ 524288 w 3"/>
                  <a:gd name="T9" fmla="*/ 524288 h 3"/>
                  <a:gd name="T10" fmla="*/ 262144 w 3"/>
                  <a:gd name="T11" fmla="*/ 524288 h 3"/>
                  <a:gd name="T12" fmla="*/ 262144 w 3"/>
                  <a:gd name="T13" fmla="*/ 524288 h 3"/>
                  <a:gd name="T14" fmla="*/ 0 w 3"/>
                  <a:gd name="T15" fmla="*/ 524288 h 3"/>
                  <a:gd name="T16" fmla="*/ 524288 w 3"/>
                  <a:gd name="T17" fmla="*/ 786432 h 3"/>
                  <a:gd name="T18" fmla="*/ 786432 w 3"/>
                  <a:gd name="T19" fmla="*/ 524288 h 3"/>
                  <a:gd name="T20" fmla="*/ 524288 w 3"/>
                  <a:gd name="T21" fmla="*/ 0 h 3"/>
                  <a:gd name="T22" fmla="*/ 0 w 3"/>
                  <a:gd name="T23" fmla="*/ 524288 h 3"/>
                  <a:gd name="T24" fmla="*/ 262144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98" name="Oval 947">
                <a:extLst>
                  <a:ext uri="{FF2B5EF4-FFF2-40B4-BE49-F238E27FC236}">
                    <a16:creationId xmlns:a16="http://schemas.microsoft.com/office/drawing/2014/main" id="{E3FD9D7A-39BC-264C-B416-1E6C28E8F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5" y="3552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99" name="Oval 948">
                <a:extLst>
                  <a:ext uri="{FF2B5EF4-FFF2-40B4-BE49-F238E27FC236}">
                    <a16:creationId xmlns:a16="http://schemas.microsoft.com/office/drawing/2014/main" id="{639130FF-FC13-A948-8E1C-65F65A191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" y="3560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00" name="Freeform 949">
                <a:extLst>
                  <a:ext uri="{FF2B5EF4-FFF2-40B4-BE49-F238E27FC236}">
                    <a16:creationId xmlns:a16="http://schemas.microsoft.com/office/drawing/2014/main" id="{EAAAA4FC-8D2E-D344-BA02-59002F994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3556"/>
                <a:ext cx="11" cy="16"/>
              </a:xfrm>
              <a:custGeom>
                <a:avLst/>
                <a:gdLst>
                  <a:gd name="T0" fmla="*/ 133932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133932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133932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01" name="Oval 950">
                <a:extLst>
                  <a:ext uri="{FF2B5EF4-FFF2-40B4-BE49-F238E27FC236}">
                    <a16:creationId xmlns:a16="http://schemas.microsoft.com/office/drawing/2014/main" id="{A58385A3-CBE2-A74F-8205-8AE032958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8" y="3694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02" name="Oval 951">
                <a:extLst>
                  <a:ext uri="{FF2B5EF4-FFF2-40B4-BE49-F238E27FC236}">
                    <a16:creationId xmlns:a16="http://schemas.microsoft.com/office/drawing/2014/main" id="{E167CF0D-957E-734D-872B-B4FFE22C5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03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03" name="Freeform 952">
                <a:extLst>
                  <a:ext uri="{FF2B5EF4-FFF2-40B4-BE49-F238E27FC236}">
                    <a16:creationId xmlns:a16="http://schemas.microsoft.com/office/drawing/2014/main" id="{8DA6DD63-4F2D-5D49-BEB4-9F43E4046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3698"/>
                <a:ext cx="11" cy="17"/>
              </a:xfrm>
              <a:custGeom>
                <a:avLst/>
                <a:gdLst>
                  <a:gd name="T0" fmla="*/ 0 w 3"/>
                  <a:gd name="T1" fmla="*/ 955273 h 4"/>
                  <a:gd name="T2" fmla="*/ 133932 w 3"/>
                  <a:gd name="T3" fmla="*/ 955273 h 4"/>
                  <a:gd name="T4" fmla="*/ 230652 w 3"/>
                  <a:gd name="T5" fmla="*/ 424435 h 4"/>
                  <a:gd name="T6" fmla="*/ 230652 w 3"/>
                  <a:gd name="T7" fmla="*/ 955273 h 4"/>
                  <a:gd name="T8" fmla="*/ 230652 w 3"/>
                  <a:gd name="T9" fmla="*/ 1379703 h 4"/>
                  <a:gd name="T10" fmla="*/ 133932 w 3"/>
                  <a:gd name="T11" fmla="*/ 955273 h 4"/>
                  <a:gd name="T12" fmla="*/ 0 w 3"/>
                  <a:gd name="T13" fmla="*/ 955273 h 4"/>
                  <a:gd name="T14" fmla="*/ 0 w 3"/>
                  <a:gd name="T15" fmla="*/ 955273 h 4"/>
                  <a:gd name="T16" fmla="*/ 230652 w 3"/>
                  <a:gd name="T17" fmla="*/ 1803849 h 4"/>
                  <a:gd name="T18" fmla="*/ 357152 w 3"/>
                  <a:gd name="T19" fmla="*/ 955273 h 4"/>
                  <a:gd name="T20" fmla="*/ 230652 w 3"/>
                  <a:gd name="T21" fmla="*/ 0 h 4"/>
                  <a:gd name="T22" fmla="*/ 0 w 3"/>
                  <a:gd name="T23" fmla="*/ 955273 h 4"/>
                  <a:gd name="T24" fmla="*/ 0 w 3"/>
                  <a:gd name="T25" fmla="*/ 955273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04" name="Oval 953">
                <a:extLst>
                  <a:ext uri="{FF2B5EF4-FFF2-40B4-BE49-F238E27FC236}">
                    <a16:creationId xmlns:a16="http://schemas.microsoft.com/office/drawing/2014/main" id="{12A472F6-39E8-6847-BE3E-A1ABF795D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1" y="3707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05" name="Oval 954">
                <a:extLst>
                  <a:ext uri="{FF2B5EF4-FFF2-40B4-BE49-F238E27FC236}">
                    <a16:creationId xmlns:a16="http://schemas.microsoft.com/office/drawing/2014/main" id="{9B118198-0F1E-4140-AF07-FE4206264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" y="371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06" name="Freeform 955">
                <a:extLst>
                  <a:ext uri="{FF2B5EF4-FFF2-40B4-BE49-F238E27FC236}">
                    <a16:creationId xmlns:a16="http://schemas.microsoft.com/office/drawing/2014/main" id="{96863F3D-5344-7747-AE08-A6A1D4529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3711"/>
                <a:ext cx="16" cy="16"/>
              </a:xfrm>
              <a:custGeom>
                <a:avLst/>
                <a:gdLst>
                  <a:gd name="T0" fmla="*/ 262144 w 4"/>
                  <a:gd name="T1" fmla="*/ 524288 h 4"/>
                  <a:gd name="T2" fmla="*/ 262144 w 4"/>
                  <a:gd name="T3" fmla="*/ 524288 h 4"/>
                  <a:gd name="T4" fmla="*/ 524288 w 4"/>
                  <a:gd name="T5" fmla="*/ 262144 h 4"/>
                  <a:gd name="T6" fmla="*/ 786432 w 4"/>
                  <a:gd name="T7" fmla="*/ 524288 h 4"/>
                  <a:gd name="T8" fmla="*/ 524288 w 4"/>
                  <a:gd name="T9" fmla="*/ 786432 h 4"/>
                  <a:gd name="T10" fmla="*/ 262144 w 4"/>
                  <a:gd name="T11" fmla="*/ 524288 h 4"/>
                  <a:gd name="T12" fmla="*/ 262144 w 4"/>
                  <a:gd name="T13" fmla="*/ 524288 h 4"/>
                  <a:gd name="T14" fmla="*/ 0 w 4"/>
                  <a:gd name="T15" fmla="*/ 524288 h 4"/>
                  <a:gd name="T16" fmla="*/ 524288 w 4"/>
                  <a:gd name="T17" fmla="*/ 1048576 h 4"/>
                  <a:gd name="T18" fmla="*/ 1048576 w 4"/>
                  <a:gd name="T19" fmla="*/ 524288 h 4"/>
                  <a:gd name="T20" fmla="*/ 524288 w 4"/>
                  <a:gd name="T21" fmla="*/ 0 h 4"/>
                  <a:gd name="T22" fmla="*/ 0 w 4"/>
                  <a:gd name="T23" fmla="*/ 524288 h 4"/>
                  <a:gd name="T24" fmla="*/ 262144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07" name="Oval 956">
                <a:extLst>
                  <a:ext uri="{FF2B5EF4-FFF2-40B4-BE49-F238E27FC236}">
                    <a16:creationId xmlns:a16="http://schemas.microsoft.com/office/drawing/2014/main" id="{5517E287-E2FE-A94D-ABDD-A62BB010A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3" y="3601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08" name="Oval 957">
                <a:extLst>
                  <a:ext uri="{FF2B5EF4-FFF2-40B4-BE49-F238E27FC236}">
                    <a16:creationId xmlns:a16="http://schemas.microsoft.com/office/drawing/2014/main" id="{07866A52-3535-6E4B-B5BF-B17AAEA54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1" y="3609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09" name="Freeform 958">
                <a:extLst>
                  <a:ext uri="{FF2B5EF4-FFF2-40B4-BE49-F238E27FC236}">
                    <a16:creationId xmlns:a16="http://schemas.microsoft.com/office/drawing/2014/main" id="{A3BA177F-9B3A-D249-AFA3-1E88500B3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605"/>
                <a:ext cx="11" cy="16"/>
              </a:xfrm>
              <a:custGeom>
                <a:avLst/>
                <a:gdLst>
                  <a:gd name="T0" fmla="*/ 0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0" name="Oval 959">
                <a:extLst>
                  <a:ext uri="{FF2B5EF4-FFF2-40B4-BE49-F238E27FC236}">
                    <a16:creationId xmlns:a16="http://schemas.microsoft.com/office/drawing/2014/main" id="{2C7A24B7-38FE-4646-8BCF-0344CBB04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4" y="3360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1" name="Oval 960">
                <a:extLst>
                  <a:ext uri="{FF2B5EF4-FFF2-40B4-BE49-F238E27FC236}">
                    <a16:creationId xmlns:a16="http://schemas.microsoft.com/office/drawing/2014/main" id="{76F0EC4C-13B8-B44F-A851-16B9788FB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1" y="337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2" name="Freeform 961">
                <a:extLst>
                  <a:ext uri="{FF2B5EF4-FFF2-40B4-BE49-F238E27FC236}">
                    <a16:creationId xmlns:a16="http://schemas.microsoft.com/office/drawing/2014/main" id="{A7694F8B-E577-A74D-B4DC-86C2A33EF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3368"/>
                <a:ext cx="12" cy="16"/>
              </a:xfrm>
              <a:custGeom>
                <a:avLst/>
                <a:gdLst>
                  <a:gd name="T0" fmla="*/ 0 w 3"/>
                  <a:gd name="T1" fmla="*/ 524288 h 4"/>
                  <a:gd name="T2" fmla="*/ 262144 w 3"/>
                  <a:gd name="T3" fmla="*/ 524288 h 4"/>
                  <a:gd name="T4" fmla="*/ 262144 w 3"/>
                  <a:gd name="T5" fmla="*/ 262144 h 4"/>
                  <a:gd name="T6" fmla="*/ 524288 w 3"/>
                  <a:gd name="T7" fmla="*/ 524288 h 4"/>
                  <a:gd name="T8" fmla="*/ 262144 w 3"/>
                  <a:gd name="T9" fmla="*/ 786432 h 4"/>
                  <a:gd name="T10" fmla="*/ 262144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62144 w 3"/>
                  <a:gd name="T17" fmla="*/ 1048576 h 4"/>
                  <a:gd name="T18" fmla="*/ 786432 w 3"/>
                  <a:gd name="T19" fmla="*/ 524288 h 4"/>
                  <a:gd name="T20" fmla="*/ 262144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3" name="Oval 962">
                <a:extLst>
                  <a:ext uri="{FF2B5EF4-FFF2-40B4-BE49-F238E27FC236}">
                    <a16:creationId xmlns:a16="http://schemas.microsoft.com/office/drawing/2014/main" id="{FC29E404-C418-F340-A77E-E408F62CA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" y="3323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4" name="Oval 963">
                <a:extLst>
                  <a:ext uri="{FF2B5EF4-FFF2-40B4-BE49-F238E27FC236}">
                    <a16:creationId xmlns:a16="http://schemas.microsoft.com/office/drawing/2014/main" id="{49A74838-0CB9-0344-B6A1-953576435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3331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5" name="Freeform 964">
                <a:extLst>
                  <a:ext uri="{FF2B5EF4-FFF2-40B4-BE49-F238E27FC236}">
                    <a16:creationId xmlns:a16="http://schemas.microsoft.com/office/drawing/2014/main" id="{69C2B018-0134-4F4A-A4AE-401D7E75C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3331"/>
                <a:ext cx="12" cy="12"/>
              </a:xfrm>
              <a:custGeom>
                <a:avLst/>
                <a:gdLst>
                  <a:gd name="T0" fmla="*/ 262144 w 3"/>
                  <a:gd name="T1" fmla="*/ 524288 h 3"/>
                  <a:gd name="T2" fmla="*/ 262144 w 3"/>
                  <a:gd name="T3" fmla="*/ 524288 h 3"/>
                  <a:gd name="T4" fmla="*/ 524288 w 3"/>
                  <a:gd name="T5" fmla="*/ 262144 h 3"/>
                  <a:gd name="T6" fmla="*/ 524288 w 3"/>
                  <a:gd name="T7" fmla="*/ 524288 h 3"/>
                  <a:gd name="T8" fmla="*/ 524288 w 3"/>
                  <a:gd name="T9" fmla="*/ 524288 h 3"/>
                  <a:gd name="T10" fmla="*/ 262144 w 3"/>
                  <a:gd name="T11" fmla="*/ 524288 h 3"/>
                  <a:gd name="T12" fmla="*/ 262144 w 3"/>
                  <a:gd name="T13" fmla="*/ 524288 h 3"/>
                  <a:gd name="T14" fmla="*/ 0 w 3"/>
                  <a:gd name="T15" fmla="*/ 524288 h 3"/>
                  <a:gd name="T16" fmla="*/ 524288 w 3"/>
                  <a:gd name="T17" fmla="*/ 786432 h 3"/>
                  <a:gd name="T18" fmla="*/ 786432 w 3"/>
                  <a:gd name="T19" fmla="*/ 524288 h 3"/>
                  <a:gd name="T20" fmla="*/ 524288 w 3"/>
                  <a:gd name="T21" fmla="*/ 0 h 3"/>
                  <a:gd name="T22" fmla="*/ 0 w 3"/>
                  <a:gd name="T23" fmla="*/ 524288 h 3"/>
                  <a:gd name="T24" fmla="*/ 262144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381" name="ZoneTexte 83">
              <a:extLst>
                <a:ext uri="{FF2B5EF4-FFF2-40B4-BE49-F238E27FC236}">
                  <a16:creationId xmlns:a16="http://schemas.microsoft.com/office/drawing/2014/main" id="{8D5FAA76-8330-BD42-924A-0BC1693B5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449" y="2622513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G</a:t>
              </a:r>
              <a:endParaRPr lang="en-US" altLang="fr-FR" sz="1200"/>
            </a:p>
          </p:txBody>
        </p:sp>
      </p:grpSp>
      <p:sp>
        <p:nvSpPr>
          <p:cNvPr id="219" name="Rounded Rectangle 10">
            <a:extLst>
              <a:ext uri="{FF2B5EF4-FFF2-40B4-BE49-F238E27FC236}">
                <a16:creationId xmlns:a16="http://schemas.microsoft.com/office/drawing/2014/main" id="{ED1142B3-A916-F94B-8E11-98150318A793}"/>
              </a:ext>
            </a:extLst>
          </p:cNvPr>
          <p:cNvSpPr/>
          <p:nvPr/>
        </p:nvSpPr>
        <p:spPr>
          <a:xfrm>
            <a:off x="382588" y="4465645"/>
            <a:ext cx="2055812" cy="863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Pathogen uptake and elimination</a:t>
            </a:r>
          </a:p>
        </p:txBody>
      </p:sp>
      <p:sp>
        <p:nvSpPr>
          <p:cNvPr id="220" name="Rounded Rectangle 278">
            <a:extLst>
              <a:ext uri="{FF2B5EF4-FFF2-40B4-BE49-F238E27FC236}">
                <a16:creationId xmlns:a16="http://schemas.microsoft.com/office/drawing/2014/main" id="{169120E6-680A-6C4A-A2DE-D4E260433176}"/>
              </a:ext>
            </a:extLst>
          </p:cNvPr>
          <p:cNvSpPr/>
          <p:nvPr/>
        </p:nvSpPr>
        <p:spPr>
          <a:xfrm>
            <a:off x="2668588" y="4465645"/>
            <a:ext cx="16589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Inflammatory reaction</a:t>
            </a:r>
          </a:p>
        </p:txBody>
      </p:sp>
      <p:sp>
        <p:nvSpPr>
          <p:cNvPr id="221" name="Rounded Rectangle 279">
            <a:extLst>
              <a:ext uri="{FF2B5EF4-FFF2-40B4-BE49-F238E27FC236}">
                <a16:creationId xmlns:a16="http://schemas.microsoft.com/office/drawing/2014/main" id="{F396DB3C-5EC8-614F-B05A-210D804B9A8B}"/>
              </a:ext>
            </a:extLst>
          </p:cNvPr>
          <p:cNvSpPr/>
          <p:nvPr/>
        </p:nvSpPr>
        <p:spPr>
          <a:xfrm>
            <a:off x="6570663" y="4473582"/>
            <a:ext cx="1158875" cy="863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Attack on pathogen</a:t>
            </a:r>
          </a:p>
        </p:txBody>
      </p:sp>
      <p:sp>
        <p:nvSpPr>
          <p:cNvPr id="222" name="Rounded Rectangle 280">
            <a:extLst>
              <a:ext uri="{FF2B5EF4-FFF2-40B4-BE49-F238E27FC236}">
                <a16:creationId xmlns:a16="http://schemas.microsoft.com/office/drawing/2014/main" id="{7AFEB862-F4E2-5244-B42C-64737877067E}"/>
              </a:ext>
            </a:extLst>
          </p:cNvPr>
          <p:cNvSpPr/>
          <p:nvPr/>
        </p:nvSpPr>
        <p:spPr>
          <a:xfrm>
            <a:off x="7907338" y="4473582"/>
            <a:ext cx="1139825" cy="863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Attack by antibody release</a:t>
            </a:r>
          </a:p>
        </p:txBody>
      </p:sp>
      <p:grpSp>
        <p:nvGrpSpPr>
          <p:cNvPr id="10252" name="Group 15">
            <a:extLst>
              <a:ext uri="{FF2B5EF4-FFF2-40B4-BE49-F238E27FC236}">
                <a16:creationId xmlns:a16="http://schemas.microsoft.com/office/drawing/2014/main" id="{82C6CE24-4683-394E-A858-6ADF975348F3}"/>
              </a:ext>
            </a:extLst>
          </p:cNvPr>
          <p:cNvGrpSpPr>
            <a:grpSpLocks/>
          </p:cNvGrpSpPr>
          <p:nvPr/>
        </p:nvGrpSpPr>
        <p:grpSpPr bwMode="auto">
          <a:xfrm>
            <a:off x="4359275" y="2089157"/>
            <a:ext cx="615950" cy="493713"/>
            <a:chOff x="5473617" y="1701958"/>
            <a:chExt cx="615490" cy="494004"/>
          </a:xfrm>
        </p:grpSpPr>
        <p:sp>
          <p:nvSpPr>
            <p:cNvPr id="224" name="Flowchart: Merge 12">
              <a:extLst>
                <a:ext uri="{FF2B5EF4-FFF2-40B4-BE49-F238E27FC236}">
                  <a16:creationId xmlns:a16="http://schemas.microsoft.com/office/drawing/2014/main" id="{62A11B2E-CBD8-6F44-B961-6B0434CD4032}"/>
                </a:ext>
              </a:extLst>
            </p:cNvPr>
            <p:cNvSpPr/>
            <p:nvPr/>
          </p:nvSpPr>
          <p:spPr>
            <a:xfrm>
              <a:off x="5648112" y="2003761"/>
              <a:ext cx="222084" cy="192201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379" name="TextBox 13">
              <a:extLst>
                <a:ext uri="{FF2B5EF4-FFF2-40B4-BE49-F238E27FC236}">
                  <a16:creationId xmlns:a16="http://schemas.microsoft.com/office/drawing/2014/main" id="{7BCE693A-BC92-0549-9EE2-A08B0EE29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3617" y="1701958"/>
              <a:ext cx="6154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1400"/>
                <a:t>PAMP</a:t>
              </a:r>
            </a:p>
          </p:txBody>
        </p:sp>
      </p:grpSp>
      <p:grpSp>
        <p:nvGrpSpPr>
          <p:cNvPr id="10253" name="Group 25">
            <a:extLst>
              <a:ext uri="{FF2B5EF4-FFF2-40B4-BE49-F238E27FC236}">
                <a16:creationId xmlns:a16="http://schemas.microsoft.com/office/drawing/2014/main" id="{0BDC1DC4-900A-324D-9819-6AD372C8B73E}"/>
              </a:ext>
            </a:extLst>
          </p:cNvPr>
          <p:cNvGrpSpPr>
            <a:grpSpLocks/>
          </p:cNvGrpSpPr>
          <p:nvPr/>
        </p:nvGrpSpPr>
        <p:grpSpPr bwMode="auto">
          <a:xfrm>
            <a:off x="3978275" y="2328870"/>
            <a:ext cx="1554163" cy="1576387"/>
            <a:chOff x="5169173" y="2445363"/>
            <a:chExt cx="1554564" cy="1575636"/>
          </a:xfrm>
        </p:grpSpPr>
        <p:grpSp>
          <p:nvGrpSpPr>
            <p:cNvPr id="10340" name="Group 3">
              <a:extLst>
                <a:ext uri="{FF2B5EF4-FFF2-40B4-BE49-F238E27FC236}">
                  <a16:creationId xmlns:a16="http://schemas.microsoft.com/office/drawing/2014/main" id="{32469897-A9E0-D94E-9E00-313EFAFED1BA}"/>
                </a:ext>
              </a:extLst>
            </p:cNvPr>
            <p:cNvGrpSpPr>
              <a:grpSpLocks/>
            </p:cNvGrpSpPr>
            <p:nvPr/>
          </p:nvGrpSpPr>
          <p:grpSpPr bwMode="auto">
            <a:xfrm rot="1549019">
              <a:off x="5169173" y="2445363"/>
              <a:ext cx="1554564" cy="1575636"/>
              <a:chOff x="2519" y="1135"/>
              <a:chExt cx="2419" cy="2370"/>
            </a:xfrm>
          </p:grpSpPr>
          <p:sp>
            <p:nvSpPr>
              <p:cNvPr id="10342" name="Freeform 4">
                <a:extLst>
                  <a:ext uri="{FF2B5EF4-FFF2-40B4-BE49-F238E27FC236}">
                    <a16:creationId xmlns:a16="http://schemas.microsoft.com/office/drawing/2014/main" id="{67420578-344B-B942-A835-C9F307754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1135"/>
                <a:ext cx="2419" cy="2370"/>
              </a:xfrm>
              <a:custGeom>
                <a:avLst/>
                <a:gdLst>
                  <a:gd name="T0" fmla="*/ 16675 w 1696"/>
                  <a:gd name="T1" fmla="*/ 4301 h 1662"/>
                  <a:gd name="T2" fmla="*/ 17241 w 1696"/>
                  <a:gd name="T3" fmla="*/ 11451 h 1662"/>
                  <a:gd name="T4" fmla="*/ 16030 w 1696"/>
                  <a:gd name="T5" fmla="*/ 7658 h 1662"/>
                  <a:gd name="T6" fmla="*/ 15095 w 1696"/>
                  <a:gd name="T7" fmla="*/ 5798 h 1662"/>
                  <a:gd name="T8" fmla="*/ 15095 w 1696"/>
                  <a:gd name="T9" fmla="*/ 12587 h 1662"/>
                  <a:gd name="T10" fmla="*/ 13055 w 1696"/>
                  <a:gd name="T11" fmla="*/ 10477 h 1662"/>
                  <a:gd name="T12" fmla="*/ 11687 w 1696"/>
                  <a:gd name="T13" fmla="*/ 15319 h 1662"/>
                  <a:gd name="T14" fmla="*/ 5430 w 1696"/>
                  <a:gd name="T15" fmla="*/ 14770 h 1662"/>
                  <a:gd name="T16" fmla="*/ 3721 w 1696"/>
                  <a:gd name="T17" fmla="*/ 14211 h 1662"/>
                  <a:gd name="T18" fmla="*/ 8310 w 1696"/>
                  <a:gd name="T19" fmla="*/ 18494 h 1662"/>
                  <a:gd name="T20" fmla="*/ 8949 w 1696"/>
                  <a:gd name="T21" fmla="*/ 20665 h 1662"/>
                  <a:gd name="T22" fmla="*/ 5951 w 1696"/>
                  <a:gd name="T23" fmla="*/ 20790 h 1662"/>
                  <a:gd name="T24" fmla="*/ 8650 w 1696"/>
                  <a:gd name="T25" fmla="*/ 21594 h 1662"/>
                  <a:gd name="T26" fmla="*/ 10938 w 1696"/>
                  <a:gd name="T27" fmla="*/ 22830 h 1662"/>
                  <a:gd name="T28" fmla="*/ 11331 w 1696"/>
                  <a:gd name="T29" fmla="*/ 25721 h 1662"/>
                  <a:gd name="T30" fmla="*/ 12088 w 1696"/>
                  <a:gd name="T31" fmla="*/ 26847 h 1662"/>
                  <a:gd name="T32" fmla="*/ 12202 w 1696"/>
                  <a:gd name="T33" fmla="*/ 28091 h 1662"/>
                  <a:gd name="T34" fmla="*/ 8399 w 1696"/>
                  <a:gd name="T35" fmla="*/ 33103 h 1662"/>
                  <a:gd name="T36" fmla="*/ 12657 w 1696"/>
                  <a:gd name="T37" fmla="*/ 29887 h 1662"/>
                  <a:gd name="T38" fmla="*/ 16588 w 1696"/>
                  <a:gd name="T39" fmla="*/ 27576 h 1662"/>
                  <a:gd name="T40" fmla="*/ 18329 w 1696"/>
                  <a:gd name="T41" fmla="*/ 27576 h 1662"/>
                  <a:gd name="T42" fmla="*/ 19609 w 1696"/>
                  <a:gd name="T43" fmla="*/ 27477 h 1662"/>
                  <a:gd name="T44" fmla="*/ 21213 w 1696"/>
                  <a:gd name="T45" fmla="*/ 26937 h 1662"/>
                  <a:gd name="T46" fmla="*/ 25601 w 1696"/>
                  <a:gd name="T47" fmla="*/ 39018 h 1662"/>
                  <a:gd name="T48" fmla="*/ 25518 w 1696"/>
                  <a:gd name="T49" fmla="*/ 29943 h 1662"/>
                  <a:gd name="T50" fmla="*/ 25912 w 1696"/>
                  <a:gd name="T51" fmla="*/ 25286 h 1662"/>
                  <a:gd name="T52" fmla="*/ 28122 w 1696"/>
                  <a:gd name="T53" fmla="*/ 26685 h 1662"/>
                  <a:gd name="T54" fmla="*/ 26558 w 1696"/>
                  <a:gd name="T55" fmla="*/ 23450 h 1662"/>
                  <a:gd name="T56" fmla="*/ 33910 w 1696"/>
                  <a:gd name="T57" fmla="*/ 21510 h 1662"/>
                  <a:gd name="T58" fmla="*/ 41136 w 1696"/>
                  <a:gd name="T59" fmla="*/ 23450 h 1662"/>
                  <a:gd name="T60" fmla="*/ 35486 w 1696"/>
                  <a:gd name="T61" fmla="*/ 19851 h 1662"/>
                  <a:gd name="T62" fmla="*/ 32425 w 1696"/>
                  <a:gd name="T63" fmla="*/ 19386 h 1662"/>
                  <a:gd name="T64" fmla="*/ 31821 w 1696"/>
                  <a:gd name="T65" fmla="*/ 16821 h 1662"/>
                  <a:gd name="T66" fmla="*/ 27683 w 1696"/>
                  <a:gd name="T67" fmla="*/ 16581 h 1662"/>
                  <a:gd name="T68" fmla="*/ 33121 w 1696"/>
                  <a:gd name="T69" fmla="*/ 11628 h 1662"/>
                  <a:gd name="T70" fmla="*/ 29738 w 1696"/>
                  <a:gd name="T71" fmla="*/ 13858 h 1662"/>
                  <a:gd name="T72" fmla="*/ 26231 w 1696"/>
                  <a:gd name="T73" fmla="*/ 14725 h 1662"/>
                  <a:gd name="T74" fmla="*/ 32169 w 1696"/>
                  <a:gd name="T75" fmla="*/ 7424 h 1662"/>
                  <a:gd name="T76" fmla="*/ 30437 w 1696"/>
                  <a:gd name="T77" fmla="*/ 6570 h 1662"/>
                  <a:gd name="T78" fmla="*/ 24306 w 1696"/>
                  <a:gd name="T79" fmla="*/ 12530 h 1662"/>
                  <a:gd name="T80" fmla="*/ 24027 w 1696"/>
                  <a:gd name="T81" fmla="*/ 10358 h 1662"/>
                  <a:gd name="T82" fmla="*/ 19389 w 1696"/>
                  <a:gd name="T83" fmla="*/ 9065 h 1662"/>
                  <a:gd name="T84" fmla="*/ 19540 w 1696"/>
                  <a:gd name="T85" fmla="*/ 401 h 16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696" h="1662">
                    <a:moveTo>
                      <a:pt x="800" y="17"/>
                    </a:moveTo>
                    <a:cubicBezTo>
                      <a:pt x="784" y="0"/>
                      <a:pt x="667" y="38"/>
                      <a:pt x="683" y="176"/>
                    </a:cubicBezTo>
                    <a:cubicBezTo>
                      <a:pt x="699" y="313"/>
                      <a:pt x="731" y="285"/>
                      <a:pt x="732" y="371"/>
                    </a:cubicBezTo>
                    <a:cubicBezTo>
                      <a:pt x="732" y="458"/>
                      <a:pt x="733" y="468"/>
                      <a:pt x="706" y="470"/>
                    </a:cubicBezTo>
                    <a:cubicBezTo>
                      <a:pt x="679" y="471"/>
                      <a:pt x="669" y="414"/>
                      <a:pt x="672" y="383"/>
                    </a:cubicBezTo>
                    <a:cubicBezTo>
                      <a:pt x="675" y="352"/>
                      <a:pt x="666" y="328"/>
                      <a:pt x="656" y="314"/>
                    </a:cubicBezTo>
                    <a:cubicBezTo>
                      <a:pt x="646" y="301"/>
                      <a:pt x="644" y="281"/>
                      <a:pt x="649" y="264"/>
                    </a:cubicBezTo>
                    <a:cubicBezTo>
                      <a:pt x="655" y="247"/>
                      <a:pt x="646" y="213"/>
                      <a:pt x="618" y="238"/>
                    </a:cubicBezTo>
                    <a:cubicBezTo>
                      <a:pt x="590" y="263"/>
                      <a:pt x="592" y="323"/>
                      <a:pt x="614" y="360"/>
                    </a:cubicBezTo>
                    <a:cubicBezTo>
                      <a:pt x="637" y="397"/>
                      <a:pt x="679" y="476"/>
                      <a:pt x="618" y="516"/>
                    </a:cubicBezTo>
                    <a:cubicBezTo>
                      <a:pt x="593" y="531"/>
                      <a:pt x="581" y="503"/>
                      <a:pt x="570" y="474"/>
                    </a:cubicBezTo>
                    <a:cubicBezTo>
                      <a:pt x="560" y="449"/>
                      <a:pt x="551" y="424"/>
                      <a:pt x="534" y="430"/>
                    </a:cubicBezTo>
                    <a:cubicBezTo>
                      <a:pt x="498" y="441"/>
                      <a:pt x="553" y="555"/>
                      <a:pt x="522" y="578"/>
                    </a:cubicBezTo>
                    <a:cubicBezTo>
                      <a:pt x="492" y="601"/>
                      <a:pt x="493" y="607"/>
                      <a:pt x="478" y="628"/>
                    </a:cubicBezTo>
                    <a:cubicBezTo>
                      <a:pt x="463" y="650"/>
                      <a:pt x="447" y="653"/>
                      <a:pt x="429" y="674"/>
                    </a:cubicBezTo>
                    <a:cubicBezTo>
                      <a:pt x="411" y="694"/>
                      <a:pt x="279" y="728"/>
                      <a:pt x="222" y="606"/>
                    </a:cubicBezTo>
                    <a:cubicBezTo>
                      <a:pt x="165" y="484"/>
                      <a:pt x="158" y="321"/>
                      <a:pt x="79" y="341"/>
                    </a:cubicBezTo>
                    <a:cubicBezTo>
                      <a:pt x="0" y="361"/>
                      <a:pt x="115" y="557"/>
                      <a:pt x="152" y="583"/>
                    </a:cubicBezTo>
                    <a:cubicBezTo>
                      <a:pt x="189" y="609"/>
                      <a:pt x="191" y="614"/>
                      <a:pt x="203" y="651"/>
                    </a:cubicBezTo>
                    <a:cubicBezTo>
                      <a:pt x="215" y="688"/>
                      <a:pt x="278" y="745"/>
                      <a:pt x="340" y="759"/>
                    </a:cubicBezTo>
                    <a:cubicBezTo>
                      <a:pt x="402" y="773"/>
                      <a:pt x="424" y="788"/>
                      <a:pt x="419" y="823"/>
                    </a:cubicBezTo>
                    <a:cubicBezTo>
                      <a:pt x="414" y="858"/>
                      <a:pt x="386" y="860"/>
                      <a:pt x="366" y="848"/>
                    </a:cubicBezTo>
                    <a:cubicBezTo>
                      <a:pt x="346" y="836"/>
                      <a:pt x="302" y="846"/>
                      <a:pt x="282" y="837"/>
                    </a:cubicBezTo>
                    <a:cubicBezTo>
                      <a:pt x="262" y="828"/>
                      <a:pt x="244" y="835"/>
                      <a:pt x="244" y="853"/>
                    </a:cubicBezTo>
                    <a:cubicBezTo>
                      <a:pt x="244" y="871"/>
                      <a:pt x="270" y="875"/>
                      <a:pt x="292" y="877"/>
                    </a:cubicBezTo>
                    <a:cubicBezTo>
                      <a:pt x="314" y="879"/>
                      <a:pt x="340" y="878"/>
                      <a:pt x="354" y="886"/>
                    </a:cubicBezTo>
                    <a:cubicBezTo>
                      <a:pt x="368" y="894"/>
                      <a:pt x="389" y="899"/>
                      <a:pt x="405" y="895"/>
                    </a:cubicBezTo>
                    <a:cubicBezTo>
                      <a:pt x="421" y="891"/>
                      <a:pt x="431" y="880"/>
                      <a:pt x="448" y="936"/>
                    </a:cubicBezTo>
                    <a:cubicBezTo>
                      <a:pt x="465" y="992"/>
                      <a:pt x="467" y="997"/>
                      <a:pt x="476" y="1013"/>
                    </a:cubicBezTo>
                    <a:cubicBezTo>
                      <a:pt x="485" y="1029"/>
                      <a:pt x="486" y="1051"/>
                      <a:pt x="464" y="1055"/>
                    </a:cubicBezTo>
                    <a:cubicBezTo>
                      <a:pt x="442" y="1059"/>
                      <a:pt x="393" y="1087"/>
                      <a:pt x="405" y="1117"/>
                    </a:cubicBezTo>
                    <a:cubicBezTo>
                      <a:pt x="417" y="1147"/>
                      <a:pt x="474" y="1133"/>
                      <a:pt x="495" y="1101"/>
                    </a:cubicBezTo>
                    <a:cubicBezTo>
                      <a:pt x="516" y="1069"/>
                      <a:pt x="540" y="1057"/>
                      <a:pt x="554" y="1076"/>
                    </a:cubicBezTo>
                    <a:cubicBezTo>
                      <a:pt x="568" y="1095"/>
                      <a:pt x="534" y="1125"/>
                      <a:pt x="499" y="1152"/>
                    </a:cubicBezTo>
                    <a:cubicBezTo>
                      <a:pt x="464" y="1179"/>
                      <a:pt x="444" y="1202"/>
                      <a:pt x="416" y="1257"/>
                    </a:cubicBezTo>
                    <a:cubicBezTo>
                      <a:pt x="388" y="1312"/>
                      <a:pt x="373" y="1336"/>
                      <a:pt x="344" y="1358"/>
                    </a:cubicBezTo>
                    <a:cubicBezTo>
                      <a:pt x="315" y="1380"/>
                      <a:pt x="287" y="1450"/>
                      <a:pt x="344" y="1487"/>
                    </a:cubicBezTo>
                    <a:cubicBezTo>
                      <a:pt x="401" y="1524"/>
                      <a:pt x="463" y="1276"/>
                      <a:pt x="518" y="1226"/>
                    </a:cubicBezTo>
                    <a:cubicBezTo>
                      <a:pt x="573" y="1176"/>
                      <a:pt x="577" y="1179"/>
                      <a:pt x="602" y="1134"/>
                    </a:cubicBezTo>
                    <a:cubicBezTo>
                      <a:pt x="627" y="1089"/>
                      <a:pt x="662" y="1110"/>
                      <a:pt x="679" y="1131"/>
                    </a:cubicBezTo>
                    <a:cubicBezTo>
                      <a:pt x="696" y="1152"/>
                      <a:pt x="704" y="1167"/>
                      <a:pt x="722" y="1145"/>
                    </a:cubicBezTo>
                    <a:cubicBezTo>
                      <a:pt x="740" y="1123"/>
                      <a:pt x="741" y="1122"/>
                      <a:pt x="750" y="1131"/>
                    </a:cubicBezTo>
                    <a:cubicBezTo>
                      <a:pt x="759" y="1140"/>
                      <a:pt x="768" y="1144"/>
                      <a:pt x="780" y="1129"/>
                    </a:cubicBezTo>
                    <a:cubicBezTo>
                      <a:pt x="792" y="1114"/>
                      <a:pt x="800" y="1110"/>
                      <a:pt x="803" y="1127"/>
                    </a:cubicBezTo>
                    <a:cubicBezTo>
                      <a:pt x="806" y="1144"/>
                      <a:pt x="803" y="1212"/>
                      <a:pt x="822" y="1211"/>
                    </a:cubicBezTo>
                    <a:cubicBezTo>
                      <a:pt x="841" y="1210"/>
                      <a:pt x="829" y="1111"/>
                      <a:pt x="869" y="1105"/>
                    </a:cubicBezTo>
                    <a:cubicBezTo>
                      <a:pt x="909" y="1099"/>
                      <a:pt x="941" y="1113"/>
                      <a:pt x="966" y="1201"/>
                    </a:cubicBezTo>
                    <a:cubicBezTo>
                      <a:pt x="991" y="1289"/>
                      <a:pt x="990" y="1538"/>
                      <a:pt x="1048" y="1600"/>
                    </a:cubicBezTo>
                    <a:cubicBezTo>
                      <a:pt x="1106" y="1662"/>
                      <a:pt x="1207" y="1657"/>
                      <a:pt x="1136" y="1562"/>
                    </a:cubicBezTo>
                    <a:cubicBezTo>
                      <a:pt x="1065" y="1467"/>
                      <a:pt x="1072" y="1323"/>
                      <a:pt x="1045" y="1228"/>
                    </a:cubicBezTo>
                    <a:cubicBezTo>
                      <a:pt x="1018" y="1133"/>
                      <a:pt x="982" y="1096"/>
                      <a:pt x="1007" y="1072"/>
                    </a:cubicBezTo>
                    <a:cubicBezTo>
                      <a:pt x="1032" y="1048"/>
                      <a:pt x="1028" y="1024"/>
                      <a:pt x="1061" y="1037"/>
                    </a:cubicBezTo>
                    <a:cubicBezTo>
                      <a:pt x="1094" y="1050"/>
                      <a:pt x="1099" y="1051"/>
                      <a:pt x="1115" y="1075"/>
                    </a:cubicBezTo>
                    <a:cubicBezTo>
                      <a:pt x="1131" y="1099"/>
                      <a:pt x="1140" y="1106"/>
                      <a:pt x="1151" y="1095"/>
                    </a:cubicBezTo>
                    <a:cubicBezTo>
                      <a:pt x="1162" y="1084"/>
                      <a:pt x="1144" y="1060"/>
                      <a:pt x="1121" y="1035"/>
                    </a:cubicBezTo>
                    <a:cubicBezTo>
                      <a:pt x="1098" y="1010"/>
                      <a:pt x="1073" y="993"/>
                      <a:pt x="1087" y="962"/>
                    </a:cubicBezTo>
                    <a:cubicBezTo>
                      <a:pt x="1101" y="931"/>
                      <a:pt x="1105" y="890"/>
                      <a:pt x="1136" y="875"/>
                    </a:cubicBezTo>
                    <a:cubicBezTo>
                      <a:pt x="1167" y="860"/>
                      <a:pt x="1285" y="851"/>
                      <a:pt x="1388" y="882"/>
                    </a:cubicBezTo>
                    <a:cubicBezTo>
                      <a:pt x="1491" y="913"/>
                      <a:pt x="1537" y="922"/>
                      <a:pt x="1560" y="949"/>
                    </a:cubicBezTo>
                    <a:cubicBezTo>
                      <a:pt x="1583" y="976"/>
                      <a:pt x="1672" y="1007"/>
                      <a:pt x="1684" y="962"/>
                    </a:cubicBezTo>
                    <a:cubicBezTo>
                      <a:pt x="1696" y="917"/>
                      <a:pt x="1640" y="862"/>
                      <a:pt x="1588" y="856"/>
                    </a:cubicBezTo>
                    <a:cubicBezTo>
                      <a:pt x="1536" y="850"/>
                      <a:pt x="1497" y="811"/>
                      <a:pt x="1453" y="814"/>
                    </a:cubicBezTo>
                    <a:cubicBezTo>
                      <a:pt x="1430" y="816"/>
                      <a:pt x="1409" y="810"/>
                      <a:pt x="1388" y="805"/>
                    </a:cubicBezTo>
                    <a:cubicBezTo>
                      <a:pt x="1369" y="800"/>
                      <a:pt x="1349" y="795"/>
                      <a:pt x="1327" y="795"/>
                    </a:cubicBezTo>
                    <a:cubicBezTo>
                      <a:pt x="1281" y="796"/>
                      <a:pt x="1132" y="788"/>
                      <a:pt x="1132" y="760"/>
                    </a:cubicBezTo>
                    <a:cubicBezTo>
                      <a:pt x="1132" y="732"/>
                      <a:pt x="1310" y="730"/>
                      <a:pt x="1303" y="690"/>
                    </a:cubicBezTo>
                    <a:cubicBezTo>
                      <a:pt x="1299" y="671"/>
                      <a:pt x="1258" y="678"/>
                      <a:pt x="1217" y="686"/>
                    </a:cubicBezTo>
                    <a:cubicBezTo>
                      <a:pt x="1176" y="694"/>
                      <a:pt x="1134" y="702"/>
                      <a:pt x="1133" y="680"/>
                    </a:cubicBezTo>
                    <a:cubicBezTo>
                      <a:pt x="1130" y="638"/>
                      <a:pt x="1290" y="614"/>
                      <a:pt x="1328" y="554"/>
                    </a:cubicBezTo>
                    <a:cubicBezTo>
                      <a:pt x="1366" y="494"/>
                      <a:pt x="1372" y="489"/>
                      <a:pt x="1356" y="477"/>
                    </a:cubicBezTo>
                    <a:cubicBezTo>
                      <a:pt x="1340" y="465"/>
                      <a:pt x="1309" y="489"/>
                      <a:pt x="1292" y="515"/>
                    </a:cubicBezTo>
                    <a:cubicBezTo>
                      <a:pt x="1275" y="541"/>
                      <a:pt x="1242" y="561"/>
                      <a:pt x="1217" y="569"/>
                    </a:cubicBezTo>
                    <a:cubicBezTo>
                      <a:pt x="1192" y="577"/>
                      <a:pt x="1149" y="594"/>
                      <a:pt x="1135" y="604"/>
                    </a:cubicBezTo>
                    <a:cubicBezTo>
                      <a:pt x="1121" y="614"/>
                      <a:pt x="1091" y="637"/>
                      <a:pt x="1074" y="604"/>
                    </a:cubicBezTo>
                    <a:cubicBezTo>
                      <a:pt x="1057" y="571"/>
                      <a:pt x="1108" y="514"/>
                      <a:pt x="1174" y="456"/>
                    </a:cubicBezTo>
                    <a:cubicBezTo>
                      <a:pt x="1240" y="398"/>
                      <a:pt x="1283" y="344"/>
                      <a:pt x="1317" y="304"/>
                    </a:cubicBezTo>
                    <a:cubicBezTo>
                      <a:pt x="1351" y="264"/>
                      <a:pt x="1458" y="166"/>
                      <a:pt x="1409" y="130"/>
                    </a:cubicBezTo>
                    <a:cubicBezTo>
                      <a:pt x="1360" y="94"/>
                      <a:pt x="1276" y="228"/>
                      <a:pt x="1246" y="269"/>
                    </a:cubicBezTo>
                    <a:cubicBezTo>
                      <a:pt x="1216" y="310"/>
                      <a:pt x="1174" y="368"/>
                      <a:pt x="1142" y="388"/>
                    </a:cubicBezTo>
                    <a:cubicBezTo>
                      <a:pt x="1110" y="408"/>
                      <a:pt x="1016" y="533"/>
                      <a:pt x="995" y="514"/>
                    </a:cubicBezTo>
                    <a:cubicBezTo>
                      <a:pt x="974" y="495"/>
                      <a:pt x="1066" y="389"/>
                      <a:pt x="1040" y="369"/>
                    </a:cubicBezTo>
                    <a:cubicBezTo>
                      <a:pt x="1027" y="359"/>
                      <a:pt x="1007" y="392"/>
                      <a:pt x="984" y="425"/>
                    </a:cubicBezTo>
                    <a:cubicBezTo>
                      <a:pt x="962" y="456"/>
                      <a:pt x="936" y="488"/>
                      <a:pt x="910" y="480"/>
                    </a:cubicBezTo>
                    <a:cubicBezTo>
                      <a:pt x="857" y="464"/>
                      <a:pt x="827" y="455"/>
                      <a:pt x="794" y="372"/>
                    </a:cubicBezTo>
                    <a:cubicBezTo>
                      <a:pt x="761" y="289"/>
                      <a:pt x="706" y="210"/>
                      <a:pt x="741" y="156"/>
                    </a:cubicBezTo>
                    <a:cubicBezTo>
                      <a:pt x="776" y="102"/>
                      <a:pt x="836" y="54"/>
                      <a:pt x="800" y="17"/>
                    </a:cubicBezTo>
                  </a:path>
                </a:pathLst>
              </a:custGeom>
              <a:solidFill>
                <a:srgbClr val="8DD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3" name="Freeform 5">
                <a:extLst>
                  <a:ext uri="{FF2B5EF4-FFF2-40B4-BE49-F238E27FC236}">
                    <a16:creationId xmlns:a16="http://schemas.microsoft.com/office/drawing/2014/main" id="{7626A96D-0227-FF4D-81FD-F86D9FE9E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1151"/>
                <a:ext cx="2334" cy="2327"/>
              </a:xfrm>
              <a:custGeom>
                <a:avLst/>
                <a:gdLst>
                  <a:gd name="T0" fmla="*/ 16568 w 1637"/>
                  <a:gd name="T1" fmla="*/ 8759 h 1632"/>
                  <a:gd name="T2" fmla="*/ 15210 w 1637"/>
                  <a:gd name="T3" fmla="*/ 8746 h 1632"/>
                  <a:gd name="T4" fmla="*/ 13716 w 1637"/>
                  <a:gd name="T5" fmla="*/ 8528 h 1632"/>
                  <a:gd name="T6" fmla="*/ 11500 w 1637"/>
                  <a:gd name="T7" fmla="*/ 10422 h 1632"/>
                  <a:gd name="T8" fmla="*/ 8971 w 1637"/>
                  <a:gd name="T9" fmla="*/ 16260 h 1632"/>
                  <a:gd name="T10" fmla="*/ 679 w 1637"/>
                  <a:gd name="T11" fmla="*/ 7991 h 1632"/>
                  <a:gd name="T12" fmla="*/ 8522 w 1637"/>
                  <a:gd name="T13" fmla="*/ 18810 h 1632"/>
                  <a:gd name="T14" fmla="*/ 5243 w 1637"/>
                  <a:gd name="T15" fmla="*/ 19973 h 1632"/>
                  <a:gd name="T16" fmla="*/ 9019 w 1637"/>
                  <a:gd name="T17" fmla="*/ 21506 h 1632"/>
                  <a:gd name="T18" fmla="*/ 8714 w 1637"/>
                  <a:gd name="T19" fmla="*/ 26243 h 1632"/>
                  <a:gd name="T20" fmla="*/ 12299 w 1637"/>
                  <a:gd name="T21" fmla="*/ 26194 h 1632"/>
                  <a:gd name="T22" fmla="*/ 8861 w 1637"/>
                  <a:gd name="T23" fmla="*/ 34588 h 1632"/>
                  <a:gd name="T24" fmla="*/ 15635 w 1637"/>
                  <a:gd name="T25" fmla="*/ 27747 h 1632"/>
                  <a:gd name="T26" fmla="*/ 17201 w 1637"/>
                  <a:gd name="T27" fmla="*/ 27469 h 1632"/>
                  <a:gd name="T28" fmla="*/ 18405 w 1637"/>
                  <a:gd name="T29" fmla="*/ 28727 h 1632"/>
                  <a:gd name="T30" fmla="*/ 19375 w 1637"/>
                  <a:gd name="T31" fmla="*/ 27311 h 1632"/>
                  <a:gd name="T32" fmla="*/ 26303 w 1637"/>
                  <a:gd name="T33" fmla="*/ 39759 h 1632"/>
                  <a:gd name="T34" fmla="*/ 24014 w 1637"/>
                  <a:gd name="T35" fmla="*/ 25041 h 1632"/>
                  <a:gd name="T36" fmla="*/ 26691 w 1637"/>
                  <a:gd name="T37" fmla="*/ 25631 h 1632"/>
                  <a:gd name="T38" fmla="*/ 35384 w 1637"/>
                  <a:gd name="T39" fmla="*/ 22118 h 1632"/>
                  <a:gd name="T40" fmla="*/ 34289 w 1637"/>
                  <a:gd name="T41" fmla="*/ 19501 h 1632"/>
                  <a:gd name="T42" fmla="*/ 26418 w 1637"/>
                  <a:gd name="T43" fmla="*/ 18347 h 1632"/>
                  <a:gd name="T44" fmla="*/ 30485 w 1637"/>
                  <a:gd name="T45" fmla="*/ 16372 h 1632"/>
                  <a:gd name="T46" fmla="*/ 27466 w 1637"/>
                  <a:gd name="T47" fmla="*/ 15372 h 1632"/>
                  <a:gd name="T48" fmla="*/ 28387 w 1637"/>
                  <a:gd name="T49" fmla="*/ 13553 h 1632"/>
                  <a:gd name="T50" fmla="*/ 30882 w 1637"/>
                  <a:gd name="T51" fmla="*/ 7195 h 1632"/>
                  <a:gd name="T52" fmla="*/ 26581 w 1637"/>
                  <a:gd name="T53" fmla="*/ 9151 h 1632"/>
                  <a:gd name="T54" fmla="*/ 24134 w 1637"/>
                  <a:gd name="T55" fmla="*/ 9535 h 1632"/>
                  <a:gd name="T56" fmla="*/ 20935 w 1637"/>
                  <a:gd name="T57" fmla="*/ 11387 h 1632"/>
                  <a:gd name="T58" fmla="*/ 18237 w 1637"/>
                  <a:gd name="T59" fmla="*/ 168 h 1632"/>
                  <a:gd name="T60" fmla="*/ 22020 w 1637"/>
                  <a:gd name="T61" fmla="*/ 11056 h 1632"/>
                  <a:gd name="T62" fmla="*/ 23009 w 1637"/>
                  <a:gd name="T63" fmla="*/ 11567 h 1632"/>
                  <a:gd name="T64" fmla="*/ 29147 w 1637"/>
                  <a:gd name="T65" fmla="*/ 6337 h 1632"/>
                  <a:gd name="T66" fmla="*/ 25547 w 1637"/>
                  <a:gd name="T67" fmla="*/ 12595 h 1632"/>
                  <a:gd name="T68" fmla="*/ 30891 w 1637"/>
                  <a:gd name="T69" fmla="*/ 11625 h 1632"/>
                  <a:gd name="T70" fmla="*/ 26418 w 1637"/>
                  <a:gd name="T71" fmla="*/ 15978 h 1632"/>
                  <a:gd name="T72" fmla="*/ 30469 w 1637"/>
                  <a:gd name="T73" fmla="*/ 16576 h 1632"/>
                  <a:gd name="T74" fmla="*/ 27506 w 1637"/>
                  <a:gd name="T75" fmla="*/ 18861 h 1632"/>
                  <a:gd name="T76" fmla="*/ 39039 w 1637"/>
                  <a:gd name="T77" fmla="*/ 21435 h 1632"/>
                  <a:gd name="T78" fmla="*/ 27391 w 1637"/>
                  <a:gd name="T79" fmla="*/ 20773 h 1632"/>
                  <a:gd name="T80" fmla="*/ 26581 w 1637"/>
                  <a:gd name="T81" fmla="*/ 26478 h 1632"/>
                  <a:gd name="T82" fmla="*/ 23428 w 1637"/>
                  <a:gd name="T83" fmla="*/ 27569 h 1632"/>
                  <a:gd name="T84" fmla="*/ 22353 w 1637"/>
                  <a:gd name="T85" fmla="*/ 29003 h 1632"/>
                  <a:gd name="T86" fmla="*/ 18802 w 1637"/>
                  <a:gd name="T87" fmla="*/ 29176 h 1632"/>
                  <a:gd name="T88" fmla="*/ 17724 w 1637"/>
                  <a:gd name="T89" fmla="*/ 27208 h 1632"/>
                  <a:gd name="T90" fmla="*/ 15967 w 1637"/>
                  <a:gd name="T91" fmla="*/ 27847 h 1632"/>
                  <a:gd name="T92" fmla="*/ 10395 w 1637"/>
                  <a:gd name="T93" fmla="*/ 31059 h 1632"/>
                  <a:gd name="T94" fmla="*/ 10966 w 1637"/>
                  <a:gd name="T95" fmla="*/ 27847 h 1632"/>
                  <a:gd name="T96" fmla="*/ 8938 w 1637"/>
                  <a:gd name="T97" fmla="*/ 27208 h 1632"/>
                  <a:gd name="T98" fmla="*/ 9734 w 1637"/>
                  <a:gd name="T99" fmla="*/ 22537 h 1632"/>
                  <a:gd name="T100" fmla="*/ 4869 w 1637"/>
                  <a:gd name="T101" fmla="*/ 20759 h 1632"/>
                  <a:gd name="T102" fmla="*/ 9034 w 1637"/>
                  <a:gd name="T103" fmla="*/ 19808 h 1632"/>
                  <a:gd name="T104" fmla="*/ 679 w 1637"/>
                  <a:gd name="T105" fmla="*/ 11152 h 1632"/>
                  <a:gd name="T106" fmla="*/ 5662 w 1637"/>
                  <a:gd name="T107" fmla="*/ 16236 h 1632"/>
                  <a:gd name="T108" fmla="*/ 11784 w 1637"/>
                  <a:gd name="T109" fmla="*/ 13105 h 1632"/>
                  <a:gd name="T110" fmla="*/ 13479 w 1637"/>
                  <a:gd name="T111" fmla="*/ 12445 h 1632"/>
                  <a:gd name="T112" fmla="*/ 14567 w 1637"/>
                  <a:gd name="T113" fmla="*/ 6173 h 1632"/>
                  <a:gd name="T114" fmla="*/ 16315 w 1637"/>
                  <a:gd name="T115" fmla="*/ 11152 h 1632"/>
                  <a:gd name="T116" fmla="*/ 17241 w 1637"/>
                  <a:gd name="T117" fmla="*/ 281 h 16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637" h="1632">
                    <a:moveTo>
                      <a:pt x="750" y="6"/>
                    </a:moveTo>
                    <a:cubicBezTo>
                      <a:pt x="752" y="5"/>
                      <a:pt x="752" y="5"/>
                      <a:pt x="752" y="5"/>
                    </a:cubicBezTo>
                    <a:cubicBezTo>
                      <a:pt x="749" y="1"/>
                      <a:pt x="744" y="0"/>
                      <a:pt x="737" y="0"/>
                    </a:cubicBezTo>
                    <a:cubicBezTo>
                      <a:pt x="729" y="0"/>
                      <a:pt x="718" y="3"/>
                      <a:pt x="706" y="8"/>
                    </a:cubicBezTo>
                    <a:cubicBezTo>
                      <a:pt x="689" y="16"/>
                      <a:pt x="670" y="30"/>
                      <a:pt x="655" y="51"/>
                    </a:cubicBezTo>
                    <a:cubicBezTo>
                      <a:pt x="640" y="73"/>
                      <a:pt x="630" y="102"/>
                      <a:pt x="630" y="140"/>
                    </a:cubicBezTo>
                    <a:cubicBezTo>
                      <a:pt x="630" y="148"/>
                      <a:pt x="630" y="156"/>
                      <a:pt x="631" y="165"/>
                    </a:cubicBezTo>
                    <a:cubicBezTo>
                      <a:pt x="639" y="234"/>
                      <a:pt x="651" y="262"/>
                      <a:pt x="661" y="283"/>
                    </a:cubicBezTo>
                    <a:cubicBezTo>
                      <a:pt x="666" y="293"/>
                      <a:pt x="671" y="302"/>
                      <a:pt x="674" y="313"/>
                    </a:cubicBezTo>
                    <a:cubicBezTo>
                      <a:pt x="677" y="325"/>
                      <a:pt x="679" y="339"/>
                      <a:pt x="680" y="360"/>
                    </a:cubicBezTo>
                    <a:cubicBezTo>
                      <a:pt x="680" y="372"/>
                      <a:pt x="680" y="383"/>
                      <a:pt x="680" y="392"/>
                    </a:cubicBezTo>
                    <a:cubicBezTo>
                      <a:pt x="680" y="421"/>
                      <a:pt x="679" y="437"/>
                      <a:pt x="676" y="446"/>
                    </a:cubicBezTo>
                    <a:cubicBezTo>
                      <a:pt x="674" y="450"/>
                      <a:pt x="672" y="452"/>
                      <a:pt x="669" y="454"/>
                    </a:cubicBezTo>
                    <a:cubicBezTo>
                      <a:pt x="665" y="456"/>
                      <a:pt x="661" y="456"/>
                      <a:pt x="656" y="457"/>
                    </a:cubicBezTo>
                    <a:cubicBezTo>
                      <a:pt x="655" y="457"/>
                      <a:pt x="655" y="457"/>
                      <a:pt x="655" y="457"/>
                    </a:cubicBezTo>
                    <a:cubicBezTo>
                      <a:pt x="649" y="457"/>
                      <a:pt x="645" y="454"/>
                      <a:pt x="641" y="450"/>
                    </a:cubicBezTo>
                    <a:cubicBezTo>
                      <a:pt x="635" y="444"/>
                      <a:pt x="631" y="433"/>
                      <a:pt x="628" y="421"/>
                    </a:cubicBezTo>
                    <a:cubicBezTo>
                      <a:pt x="625" y="409"/>
                      <a:pt x="623" y="396"/>
                      <a:pt x="623" y="384"/>
                    </a:cubicBezTo>
                    <a:cubicBezTo>
                      <a:pt x="623" y="380"/>
                      <a:pt x="624" y="376"/>
                      <a:pt x="624" y="372"/>
                    </a:cubicBezTo>
                    <a:cubicBezTo>
                      <a:pt x="625" y="368"/>
                      <a:pt x="625" y="363"/>
                      <a:pt x="625" y="359"/>
                    </a:cubicBezTo>
                    <a:cubicBezTo>
                      <a:pt x="625" y="334"/>
                      <a:pt x="616" y="314"/>
                      <a:pt x="608" y="302"/>
                    </a:cubicBezTo>
                    <a:cubicBezTo>
                      <a:pt x="602" y="294"/>
                      <a:pt x="599" y="283"/>
                      <a:pt x="599" y="272"/>
                    </a:cubicBezTo>
                    <a:cubicBezTo>
                      <a:pt x="599" y="266"/>
                      <a:pt x="599" y="260"/>
                      <a:pt x="601" y="254"/>
                    </a:cubicBezTo>
                    <a:cubicBezTo>
                      <a:pt x="602" y="251"/>
                      <a:pt x="603" y="247"/>
                      <a:pt x="603" y="242"/>
                    </a:cubicBezTo>
                    <a:cubicBezTo>
                      <a:pt x="603" y="236"/>
                      <a:pt x="602" y="230"/>
                      <a:pt x="599" y="225"/>
                    </a:cubicBezTo>
                    <a:cubicBezTo>
                      <a:pt x="598" y="222"/>
                      <a:pt x="596" y="220"/>
                      <a:pt x="594" y="218"/>
                    </a:cubicBezTo>
                    <a:cubicBezTo>
                      <a:pt x="591" y="217"/>
                      <a:pt x="589" y="216"/>
                      <a:pt x="586" y="216"/>
                    </a:cubicBezTo>
                    <a:cubicBezTo>
                      <a:pt x="580" y="216"/>
                      <a:pt x="574" y="219"/>
                      <a:pt x="567" y="225"/>
                    </a:cubicBezTo>
                    <a:cubicBezTo>
                      <a:pt x="552" y="239"/>
                      <a:pt x="545" y="261"/>
                      <a:pt x="545" y="285"/>
                    </a:cubicBezTo>
                    <a:cubicBezTo>
                      <a:pt x="545" y="307"/>
                      <a:pt x="551" y="331"/>
                      <a:pt x="563" y="350"/>
                    </a:cubicBezTo>
                    <a:cubicBezTo>
                      <a:pt x="576" y="372"/>
                      <a:pt x="598" y="411"/>
                      <a:pt x="598" y="446"/>
                    </a:cubicBezTo>
                    <a:cubicBezTo>
                      <a:pt x="597" y="468"/>
                      <a:pt x="590" y="488"/>
                      <a:pt x="566" y="503"/>
                    </a:cubicBezTo>
                    <a:cubicBezTo>
                      <a:pt x="562" y="506"/>
                      <a:pt x="558" y="507"/>
                      <a:pt x="554" y="507"/>
                    </a:cubicBezTo>
                    <a:cubicBezTo>
                      <a:pt x="551" y="507"/>
                      <a:pt x="547" y="506"/>
                      <a:pt x="544" y="504"/>
                    </a:cubicBezTo>
                    <a:cubicBezTo>
                      <a:pt x="539" y="500"/>
                      <a:pt x="535" y="492"/>
                      <a:pt x="530" y="483"/>
                    </a:cubicBezTo>
                    <a:cubicBezTo>
                      <a:pt x="524" y="470"/>
                      <a:pt x="519" y="453"/>
                      <a:pt x="513" y="440"/>
                    </a:cubicBezTo>
                    <a:cubicBezTo>
                      <a:pt x="510" y="433"/>
                      <a:pt x="506" y="428"/>
                      <a:pt x="503" y="423"/>
                    </a:cubicBezTo>
                    <a:cubicBezTo>
                      <a:pt x="499" y="419"/>
                      <a:pt x="494" y="416"/>
                      <a:pt x="489" y="416"/>
                    </a:cubicBezTo>
                    <a:cubicBezTo>
                      <a:pt x="487" y="416"/>
                      <a:pt x="485" y="416"/>
                      <a:pt x="484" y="417"/>
                    </a:cubicBezTo>
                    <a:cubicBezTo>
                      <a:pt x="478" y="418"/>
                      <a:pt x="474" y="422"/>
                      <a:pt x="472" y="428"/>
                    </a:cubicBezTo>
                    <a:cubicBezTo>
                      <a:pt x="470" y="433"/>
                      <a:pt x="469" y="439"/>
                      <a:pt x="469" y="446"/>
                    </a:cubicBezTo>
                    <a:cubicBezTo>
                      <a:pt x="469" y="460"/>
                      <a:pt x="472" y="476"/>
                      <a:pt x="475" y="492"/>
                    </a:cubicBezTo>
                    <a:cubicBezTo>
                      <a:pt x="477" y="508"/>
                      <a:pt x="480" y="525"/>
                      <a:pt x="480" y="538"/>
                    </a:cubicBezTo>
                    <a:cubicBezTo>
                      <a:pt x="480" y="545"/>
                      <a:pt x="479" y="550"/>
                      <a:pt x="478" y="555"/>
                    </a:cubicBezTo>
                    <a:cubicBezTo>
                      <a:pt x="476" y="560"/>
                      <a:pt x="474" y="563"/>
                      <a:pt x="471" y="566"/>
                    </a:cubicBezTo>
                    <a:cubicBezTo>
                      <a:pt x="456" y="577"/>
                      <a:pt x="448" y="585"/>
                      <a:pt x="443" y="592"/>
                    </a:cubicBezTo>
                    <a:cubicBezTo>
                      <a:pt x="437" y="599"/>
                      <a:pt x="434" y="606"/>
                      <a:pt x="427" y="616"/>
                    </a:cubicBezTo>
                    <a:cubicBezTo>
                      <a:pt x="419" y="627"/>
                      <a:pt x="412" y="633"/>
                      <a:pt x="404" y="639"/>
                    </a:cubicBezTo>
                    <a:cubicBezTo>
                      <a:pt x="396" y="645"/>
                      <a:pt x="387" y="651"/>
                      <a:pt x="378" y="661"/>
                    </a:cubicBezTo>
                    <a:cubicBezTo>
                      <a:pt x="376" y="663"/>
                      <a:pt x="373" y="666"/>
                      <a:pt x="368" y="668"/>
                    </a:cubicBezTo>
                    <a:cubicBezTo>
                      <a:pt x="356" y="674"/>
                      <a:pt x="333" y="681"/>
                      <a:pt x="306" y="681"/>
                    </a:cubicBezTo>
                    <a:cubicBezTo>
                      <a:pt x="284" y="681"/>
                      <a:pt x="258" y="676"/>
                      <a:pt x="235" y="663"/>
                    </a:cubicBezTo>
                    <a:cubicBezTo>
                      <a:pt x="211" y="650"/>
                      <a:pt x="190" y="628"/>
                      <a:pt x="174" y="594"/>
                    </a:cubicBezTo>
                    <a:cubicBezTo>
                      <a:pt x="147" y="537"/>
                      <a:pt x="131" y="470"/>
                      <a:pt x="114" y="418"/>
                    </a:cubicBezTo>
                    <a:cubicBezTo>
                      <a:pt x="105" y="392"/>
                      <a:pt x="96" y="369"/>
                      <a:pt x="84" y="353"/>
                    </a:cubicBezTo>
                    <a:cubicBezTo>
                      <a:pt x="79" y="345"/>
                      <a:pt x="72" y="338"/>
                      <a:pt x="65" y="334"/>
                    </a:cubicBezTo>
                    <a:cubicBezTo>
                      <a:pt x="58" y="329"/>
                      <a:pt x="50" y="327"/>
                      <a:pt x="42" y="327"/>
                    </a:cubicBezTo>
                    <a:cubicBezTo>
                      <a:pt x="37" y="327"/>
                      <a:pt x="33" y="327"/>
                      <a:pt x="28" y="328"/>
                    </a:cubicBezTo>
                    <a:cubicBezTo>
                      <a:pt x="26" y="329"/>
                      <a:pt x="26" y="329"/>
                      <a:pt x="26" y="329"/>
                    </a:cubicBezTo>
                    <a:cubicBezTo>
                      <a:pt x="28" y="328"/>
                      <a:pt x="28" y="328"/>
                      <a:pt x="28" y="328"/>
                    </a:cubicBezTo>
                    <a:cubicBezTo>
                      <a:pt x="18" y="331"/>
                      <a:pt x="11" y="336"/>
                      <a:pt x="6" y="344"/>
                    </a:cubicBezTo>
                    <a:cubicBezTo>
                      <a:pt x="2" y="352"/>
                      <a:pt x="0" y="361"/>
                      <a:pt x="0" y="372"/>
                    </a:cubicBezTo>
                    <a:cubicBezTo>
                      <a:pt x="0" y="405"/>
                      <a:pt x="18" y="450"/>
                      <a:pt x="40" y="490"/>
                    </a:cubicBezTo>
                    <a:cubicBezTo>
                      <a:pt x="50" y="510"/>
                      <a:pt x="62" y="528"/>
                      <a:pt x="73" y="543"/>
                    </a:cubicBezTo>
                    <a:cubicBezTo>
                      <a:pt x="84" y="558"/>
                      <a:pt x="93" y="569"/>
                      <a:pt x="101" y="574"/>
                    </a:cubicBezTo>
                    <a:cubicBezTo>
                      <a:pt x="119" y="587"/>
                      <a:pt x="129" y="595"/>
                      <a:pt x="135" y="603"/>
                    </a:cubicBezTo>
                    <a:cubicBezTo>
                      <a:pt x="141" y="612"/>
                      <a:pt x="145" y="622"/>
                      <a:pt x="151" y="641"/>
                    </a:cubicBezTo>
                    <a:cubicBezTo>
                      <a:pt x="157" y="660"/>
                      <a:pt x="176" y="684"/>
                      <a:pt x="201" y="705"/>
                    </a:cubicBezTo>
                    <a:cubicBezTo>
                      <a:pt x="226" y="725"/>
                      <a:pt x="258" y="743"/>
                      <a:pt x="289" y="750"/>
                    </a:cubicBezTo>
                    <a:cubicBezTo>
                      <a:pt x="317" y="757"/>
                      <a:pt x="337" y="763"/>
                      <a:pt x="350" y="772"/>
                    </a:cubicBezTo>
                    <a:cubicBezTo>
                      <a:pt x="356" y="776"/>
                      <a:pt x="360" y="780"/>
                      <a:pt x="363" y="785"/>
                    </a:cubicBezTo>
                    <a:cubicBezTo>
                      <a:pt x="366" y="791"/>
                      <a:pt x="367" y="796"/>
                      <a:pt x="367" y="803"/>
                    </a:cubicBezTo>
                    <a:cubicBezTo>
                      <a:pt x="367" y="806"/>
                      <a:pt x="367" y="809"/>
                      <a:pt x="367" y="812"/>
                    </a:cubicBezTo>
                    <a:cubicBezTo>
                      <a:pt x="365" y="823"/>
                      <a:pt x="361" y="831"/>
                      <a:pt x="356" y="835"/>
                    </a:cubicBezTo>
                    <a:cubicBezTo>
                      <a:pt x="351" y="840"/>
                      <a:pt x="345" y="842"/>
                      <a:pt x="338" y="842"/>
                    </a:cubicBezTo>
                    <a:cubicBezTo>
                      <a:pt x="331" y="842"/>
                      <a:pt x="323" y="840"/>
                      <a:pt x="317" y="836"/>
                    </a:cubicBezTo>
                    <a:cubicBezTo>
                      <a:pt x="306" y="829"/>
                      <a:pt x="290" y="829"/>
                      <a:pt x="274" y="829"/>
                    </a:cubicBezTo>
                    <a:cubicBezTo>
                      <a:pt x="266" y="829"/>
                      <a:pt x="258" y="829"/>
                      <a:pt x="251" y="828"/>
                    </a:cubicBezTo>
                    <a:cubicBezTo>
                      <a:pt x="244" y="828"/>
                      <a:pt x="237" y="827"/>
                      <a:pt x="233" y="825"/>
                    </a:cubicBezTo>
                    <a:cubicBezTo>
                      <a:pt x="227" y="822"/>
                      <a:pt x="221" y="820"/>
                      <a:pt x="215" y="820"/>
                    </a:cubicBezTo>
                    <a:cubicBezTo>
                      <a:pt x="209" y="820"/>
                      <a:pt x="203" y="822"/>
                      <a:pt x="198" y="826"/>
                    </a:cubicBezTo>
                    <a:cubicBezTo>
                      <a:pt x="194" y="830"/>
                      <a:pt x="192" y="836"/>
                      <a:pt x="192" y="842"/>
                    </a:cubicBezTo>
                    <a:cubicBezTo>
                      <a:pt x="192" y="847"/>
                      <a:pt x="194" y="852"/>
                      <a:pt x="197" y="855"/>
                    </a:cubicBezTo>
                    <a:cubicBezTo>
                      <a:pt x="201" y="860"/>
                      <a:pt x="208" y="863"/>
                      <a:pt x="216" y="865"/>
                    </a:cubicBezTo>
                    <a:cubicBezTo>
                      <a:pt x="224" y="867"/>
                      <a:pt x="233" y="868"/>
                      <a:pt x="242" y="868"/>
                    </a:cubicBezTo>
                    <a:cubicBezTo>
                      <a:pt x="253" y="869"/>
                      <a:pt x="265" y="870"/>
                      <a:pt x="276" y="871"/>
                    </a:cubicBezTo>
                    <a:cubicBezTo>
                      <a:pt x="287" y="872"/>
                      <a:pt x="296" y="873"/>
                      <a:pt x="303" y="877"/>
                    </a:cubicBezTo>
                    <a:cubicBezTo>
                      <a:pt x="314" y="883"/>
                      <a:pt x="329" y="888"/>
                      <a:pt x="342" y="888"/>
                    </a:cubicBezTo>
                    <a:cubicBezTo>
                      <a:pt x="347" y="888"/>
                      <a:pt x="351" y="887"/>
                      <a:pt x="355" y="886"/>
                    </a:cubicBezTo>
                    <a:cubicBezTo>
                      <a:pt x="361" y="885"/>
                      <a:pt x="366" y="883"/>
                      <a:pt x="370" y="883"/>
                    </a:cubicBezTo>
                    <a:cubicBezTo>
                      <a:pt x="372" y="883"/>
                      <a:pt x="373" y="883"/>
                      <a:pt x="375" y="884"/>
                    </a:cubicBezTo>
                    <a:cubicBezTo>
                      <a:pt x="378" y="886"/>
                      <a:pt x="381" y="889"/>
                      <a:pt x="385" y="896"/>
                    </a:cubicBezTo>
                    <a:cubicBezTo>
                      <a:pt x="388" y="903"/>
                      <a:pt x="392" y="912"/>
                      <a:pt x="396" y="926"/>
                    </a:cubicBezTo>
                    <a:cubicBezTo>
                      <a:pt x="404" y="954"/>
                      <a:pt x="409" y="969"/>
                      <a:pt x="413" y="980"/>
                    </a:cubicBezTo>
                    <a:cubicBezTo>
                      <a:pt x="417" y="990"/>
                      <a:pt x="420" y="995"/>
                      <a:pt x="424" y="1003"/>
                    </a:cubicBezTo>
                    <a:cubicBezTo>
                      <a:pt x="428" y="1010"/>
                      <a:pt x="430" y="1017"/>
                      <a:pt x="430" y="1023"/>
                    </a:cubicBezTo>
                    <a:cubicBezTo>
                      <a:pt x="430" y="1028"/>
                      <a:pt x="429" y="1032"/>
                      <a:pt x="426" y="1035"/>
                    </a:cubicBezTo>
                    <a:cubicBezTo>
                      <a:pt x="424" y="1039"/>
                      <a:pt x="420" y="1041"/>
                      <a:pt x="413" y="1042"/>
                    </a:cubicBezTo>
                    <a:cubicBezTo>
                      <a:pt x="403" y="1044"/>
                      <a:pt x="388" y="1051"/>
                      <a:pt x="375" y="1060"/>
                    </a:cubicBezTo>
                    <a:cubicBezTo>
                      <a:pt x="368" y="1065"/>
                      <a:pt x="362" y="1071"/>
                      <a:pt x="358" y="1077"/>
                    </a:cubicBezTo>
                    <a:cubicBezTo>
                      <a:pt x="354" y="1083"/>
                      <a:pt x="351" y="1090"/>
                      <a:pt x="351" y="1097"/>
                    </a:cubicBezTo>
                    <a:cubicBezTo>
                      <a:pt x="351" y="1100"/>
                      <a:pt x="352" y="1104"/>
                      <a:pt x="353" y="1107"/>
                    </a:cubicBezTo>
                    <a:cubicBezTo>
                      <a:pt x="355" y="1113"/>
                      <a:pt x="360" y="1118"/>
                      <a:pt x="365" y="1121"/>
                    </a:cubicBezTo>
                    <a:cubicBezTo>
                      <a:pt x="371" y="1124"/>
                      <a:pt x="377" y="1125"/>
                      <a:pt x="384" y="1125"/>
                    </a:cubicBezTo>
                    <a:cubicBezTo>
                      <a:pt x="395" y="1125"/>
                      <a:pt x="407" y="1122"/>
                      <a:pt x="418" y="1116"/>
                    </a:cubicBezTo>
                    <a:cubicBezTo>
                      <a:pt x="430" y="1110"/>
                      <a:pt x="440" y="1102"/>
                      <a:pt x="446" y="1091"/>
                    </a:cubicBezTo>
                    <a:cubicBezTo>
                      <a:pt x="453" y="1081"/>
                      <a:pt x="461" y="1072"/>
                      <a:pt x="468" y="1067"/>
                    </a:cubicBezTo>
                    <a:cubicBezTo>
                      <a:pt x="475" y="1061"/>
                      <a:pt x="482" y="1058"/>
                      <a:pt x="487" y="1058"/>
                    </a:cubicBezTo>
                    <a:cubicBezTo>
                      <a:pt x="493" y="1058"/>
                      <a:pt x="498" y="1061"/>
                      <a:pt x="502" y="1067"/>
                    </a:cubicBezTo>
                    <a:cubicBezTo>
                      <a:pt x="504" y="1069"/>
                      <a:pt x="505" y="1072"/>
                      <a:pt x="505" y="1075"/>
                    </a:cubicBezTo>
                    <a:cubicBezTo>
                      <a:pt x="505" y="1079"/>
                      <a:pt x="503" y="1084"/>
                      <a:pt x="500" y="1089"/>
                    </a:cubicBezTo>
                    <a:cubicBezTo>
                      <a:pt x="491" y="1104"/>
                      <a:pt x="470" y="1123"/>
                      <a:pt x="448" y="1140"/>
                    </a:cubicBezTo>
                    <a:cubicBezTo>
                      <a:pt x="412" y="1167"/>
                      <a:pt x="392" y="1190"/>
                      <a:pt x="364" y="1245"/>
                    </a:cubicBezTo>
                    <a:cubicBezTo>
                      <a:pt x="350" y="1273"/>
                      <a:pt x="339" y="1293"/>
                      <a:pt x="329" y="1308"/>
                    </a:cubicBezTo>
                    <a:cubicBezTo>
                      <a:pt x="318" y="1324"/>
                      <a:pt x="307" y="1335"/>
                      <a:pt x="293" y="1346"/>
                    </a:cubicBezTo>
                    <a:cubicBezTo>
                      <a:pt x="275" y="1359"/>
                      <a:pt x="259" y="1388"/>
                      <a:pt x="259" y="1418"/>
                    </a:cubicBezTo>
                    <a:cubicBezTo>
                      <a:pt x="259" y="1440"/>
                      <a:pt x="268" y="1462"/>
                      <a:pt x="293" y="1478"/>
                    </a:cubicBezTo>
                    <a:cubicBezTo>
                      <a:pt x="297" y="1481"/>
                      <a:pt x="301" y="1482"/>
                      <a:pt x="306" y="1482"/>
                    </a:cubicBezTo>
                    <a:cubicBezTo>
                      <a:pt x="313" y="1482"/>
                      <a:pt x="320" y="1478"/>
                      <a:pt x="327" y="1472"/>
                    </a:cubicBezTo>
                    <a:cubicBezTo>
                      <a:pt x="340" y="1461"/>
                      <a:pt x="352" y="1442"/>
                      <a:pt x="364" y="1420"/>
                    </a:cubicBezTo>
                    <a:cubicBezTo>
                      <a:pt x="382" y="1385"/>
                      <a:pt x="400" y="1342"/>
                      <a:pt x="418" y="1304"/>
                    </a:cubicBezTo>
                    <a:cubicBezTo>
                      <a:pt x="426" y="1284"/>
                      <a:pt x="435" y="1266"/>
                      <a:pt x="444" y="1251"/>
                    </a:cubicBezTo>
                    <a:cubicBezTo>
                      <a:pt x="453" y="1236"/>
                      <a:pt x="461" y="1224"/>
                      <a:pt x="469" y="1217"/>
                    </a:cubicBezTo>
                    <a:cubicBezTo>
                      <a:pt x="497" y="1192"/>
                      <a:pt x="511" y="1180"/>
                      <a:pt x="522" y="1169"/>
                    </a:cubicBezTo>
                    <a:cubicBezTo>
                      <a:pt x="534" y="1158"/>
                      <a:pt x="541" y="1147"/>
                      <a:pt x="554" y="1124"/>
                    </a:cubicBezTo>
                    <a:cubicBezTo>
                      <a:pt x="559" y="1115"/>
                      <a:pt x="565" y="1108"/>
                      <a:pt x="570" y="1104"/>
                    </a:cubicBezTo>
                    <a:cubicBezTo>
                      <a:pt x="576" y="1100"/>
                      <a:pt x="582" y="1099"/>
                      <a:pt x="588" y="1099"/>
                    </a:cubicBezTo>
                    <a:cubicBezTo>
                      <a:pt x="595" y="1099"/>
                      <a:pt x="603" y="1101"/>
                      <a:pt x="610" y="1106"/>
                    </a:cubicBezTo>
                    <a:cubicBezTo>
                      <a:pt x="616" y="1110"/>
                      <a:pt x="623" y="1116"/>
                      <a:pt x="627" y="1122"/>
                    </a:cubicBezTo>
                    <a:cubicBezTo>
                      <a:pt x="633" y="1128"/>
                      <a:pt x="637" y="1135"/>
                      <a:pt x="642" y="1139"/>
                    </a:cubicBezTo>
                    <a:cubicBezTo>
                      <a:pt x="644" y="1142"/>
                      <a:pt x="646" y="1144"/>
                      <a:pt x="648" y="1145"/>
                    </a:cubicBezTo>
                    <a:cubicBezTo>
                      <a:pt x="651" y="1146"/>
                      <a:pt x="653" y="1147"/>
                      <a:pt x="656" y="1147"/>
                    </a:cubicBezTo>
                    <a:cubicBezTo>
                      <a:pt x="659" y="1147"/>
                      <a:pt x="661" y="1146"/>
                      <a:pt x="664" y="1144"/>
                    </a:cubicBezTo>
                    <a:cubicBezTo>
                      <a:pt x="667" y="1142"/>
                      <a:pt x="670" y="1140"/>
                      <a:pt x="673" y="1136"/>
                    </a:cubicBezTo>
                    <a:cubicBezTo>
                      <a:pt x="679" y="1129"/>
                      <a:pt x="683" y="1124"/>
                      <a:pt x="686" y="1121"/>
                    </a:cubicBezTo>
                    <a:cubicBezTo>
                      <a:pt x="687" y="1119"/>
                      <a:pt x="689" y="1118"/>
                      <a:pt x="690" y="1118"/>
                    </a:cubicBezTo>
                    <a:cubicBezTo>
                      <a:pt x="691" y="1117"/>
                      <a:pt x="691" y="1117"/>
                      <a:pt x="692" y="1117"/>
                    </a:cubicBezTo>
                    <a:cubicBezTo>
                      <a:pt x="692" y="1117"/>
                      <a:pt x="693" y="1117"/>
                      <a:pt x="694" y="1118"/>
                    </a:cubicBezTo>
                    <a:cubicBezTo>
                      <a:pt x="695" y="1119"/>
                      <a:pt x="697" y="1120"/>
                      <a:pt x="698" y="1122"/>
                    </a:cubicBezTo>
                    <a:cubicBezTo>
                      <a:pt x="701" y="1124"/>
                      <a:pt x="703" y="1126"/>
                      <a:pt x="706" y="1128"/>
                    </a:cubicBezTo>
                    <a:cubicBezTo>
                      <a:pt x="708" y="1129"/>
                      <a:pt x="711" y="1130"/>
                      <a:pt x="714" y="1130"/>
                    </a:cubicBezTo>
                    <a:cubicBezTo>
                      <a:pt x="717" y="1130"/>
                      <a:pt x="720" y="1130"/>
                      <a:pt x="723" y="1128"/>
                    </a:cubicBezTo>
                    <a:cubicBezTo>
                      <a:pt x="726" y="1126"/>
                      <a:pt x="728" y="1123"/>
                      <a:pt x="731" y="1120"/>
                    </a:cubicBezTo>
                    <a:cubicBezTo>
                      <a:pt x="735" y="1116"/>
                      <a:pt x="738" y="1112"/>
                      <a:pt x="740" y="1110"/>
                    </a:cubicBezTo>
                    <a:cubicBezTo>
                      <a:pt x="743" y="1108"/>
                      <a:pt x="745" y="1107"/>
                      <a:pt x="746" y="1107"/>
                    </a:cubicBezTo>
                    <a:cubicBezTo>
                      <a:pt x="746" y="1107"/>
                      <a:pt x="747" y="1107"/>
                      <a:pt x="747" y="1108"/>
                    </a:cubicBezTo>
                    <a:cubicBezTo>
                      <a:pt x="748" y="1108"/>
                      <a:pt x="748" y="1109"/>
                      <a:pt x="749" y="1110"/>
                    </a:cubicBezTo>
                    <a:cubicBezTo>
                      <a:pt x="750" y="1112"/>
                      <a:pt x="750" y="1114"/>
                      <a:pt x="751" y="1117"/>
                    </a:cubicBezTo>
                    <a:cubicBezTo>
                      <a:pt x="752" y="1121"/>
                      <a:pt x="752" y="1128"/>
                      <a:pt x="752" y="1137"/>
                    </a:cubicBezTo>
                    <a:cubicBezTo>
                      <a:pt x="753" y="1150"/>
                      <a:pt x="754" y="1166"/>
                      <a:pt x="756" y="1179"/>
                    </a:cubicBezTo>
                    <a:cubicBezTo>
                      <a:pt x="757" y="1185"/>
                      <a:pt x="759" y="1191"/>
                      <a:pt x="761" y="1195"/>
                    </a:cubicBezTo>
                    <a:cubicBezTo>
                      <a:pt x="762" y="1197"/>
                      <a:pt x="764" y="1199"/>
                      <a:pt x="765" y="1200"/>
                    </a:cubicBezTo>
                    <a:cubicBezTo>
                      <a:pt x="767" y="1202"/>
                      <a:pt x="769" y="1202"/>
                      <a:pt x="771" y="1202"/>
                    </a:cubicBezTo>
                    <a:cubicBezTo>
                      <a:pt x="772" y="1202"/>
                      <a:pt x="772" y="1202"/>
                      <a:pt x="772" y="1202"/>
                    </a:cubicBezTo>
                    <a:cubicBezTo>
                      <a:pt x="772" y="1202"/>
                      <a:pt x="772" y="1202"/>
                      <a:pt x="772" y="1202"/>
                    </a:cubicBezTo>
                    <a:cubicBezTo>
                      <a:pt x="772" y="1202"/>
                      <a:pt x="772" y="1202"/>
                      <a:pt x="772" y="1202"/>
                    </a:cubicBezTo>
                    <a:cubicBezTo>
                      <a:pt x="774" y="1202"/>
                      <a:pt x="775" y="1202"/>
                      <a:pt x="776" y="1201"/>
                    </a:cubicBezTo>
                    <a:cubicBezTo>
                      <a:pt x="779" y="1199"/>
                      <a:pt x="780" y="1196"/>
                      <a:pt x="781" y="1192"/>
                    </a:cubicBezTo>
                    <a:cubicBezTo>
                      <a:pt x="784" y="1186"/>
                      <a:pt x="785" y="1177"/>
                      <a:pt x="787" y="1167"/>
                    </a:cubicBezTo>
                    <a:cubicBezTo>
                      <a:pt x="789" y="1152"/>
                      <a:pt x="791" y="1135"/>
                      <a:pt x="796" y="1121"/>
                    </a:cubicBezTo>
                    <a:cubicBezTo>
                      <a:pt x="799" y="1115"/>
                      <a:pt x="801" y="1109"/>
                      <a:pt x="805" y="1104"/>
                    </a:cubicBezTo>
                    <a:cubicBezTo>
                      <a:pt x="809" y="1100"/>
                      <a:pt x="813" y="1097"/>
                      <a:pt x="819" y="1096"/>
                    </a:cubicBezTo>
                    <a:cubicBezTo>
                      <a:pt x="824" y="1096"/>
                      <a:pt x="829" y="1095"/>
                      <a:pt x="834" y="1095"/>
                    </a:cubicBezTo>
                    <a:cubicBezTo>
                      <a:pt x="850" y="1095"/>
                      <a:pt x="864" y="1100"/>
                      <a:pt x="878" y="1114"/>
                    </a:cubicBezTo>
                    <a:cubicBezTo>
                      <a:pt x="891" y="1129"/>
                      <a:pt x="903" y="1153"/>
                      <a:pt x="914" y="1191"/>
                    </a:cubicBezTo>
                    <a:cubicBezTo>
                      <a:pt x="920" y="1213"/>
                      <a:pt x="925" y="1245"/>
                      <a:pt x="929" y="1281"/>
                    </a:cubicBezTo>
                    <a:cubicBezTo>
                      <a:pt x="936" y="1336"/>
                      <a:pt x="941" y="1402"/>
                      <a:pt x="951" y="1459"/>
                    </a:cubicBezTo>
                    <a:cubicBezTo>
                      <a:pt x="956" y="1488"/>
                      <a:pt x="962" y="1515"/>
                      <a:pt x="969" y="1538"/>
                    </a:cubicBezTo>
                    <a:cubicBezTo>
                      <a:pt x="976" y="1560"/>
                      <a:pt x="985" y="1579"/>
                      <a:pt x="996" y="1591"/>
                    </a:cubicBezTo>
                    <a:cubicBezTo>
                      <a:pt x="1022" y="1618"/>
                      <a:pt x="1055" y="1632"/>
                      <a:pt x="1080" y="1632"/>
                    </a:cubicBezTo>
                    <a:cubicBezTo>
                      <a:pt x="1089" y="1632"/>
                      <a:pt x="1097" y="1630"/>
                      <a:pt x="1103" y="1626"/>
                    </a:cubicBezTo>
                    <a:cubicBezTo>
                      <a:pt x="1109" y="1621"/>
                      <a:pt x="1112" y="1614"/>
                      <a:pt x="1112" y="1605"/>
                    </a:cubicBezTo>
                    <a:cubicBezTo>
                      <a:pt x="1112" y="1592"/>
                      <a:pt x="1105" y="1573"/>
                      <a:pt x="1087" y="1550"/>
                    </a:cubicBezTo>
                    <a:cubicBezTo>
                      <a:pt x="1052" y="1503"/>
                      <a:pt x="1036" y="1444"/>
                      <a:pt x="1026" y="1384"/>
                    </a:cubicBezTo>
                    <a:cubicBezTo>
                      <a:pt x="1015" y="1324"/>
                      <a:pt x="1010" y="1265"/>
                      <a:pt x="997" y="1217"/>
                    </a:cubicBezTo>
                    <a:cubicBezTo>
                      <a:pt x="986" y="1180"/>
                      <a:pt x="975" y="1153"/>
                      <a:pt x="966" y="1131"/>
                    </a:cubicBezTo>
                    <a:cubicBezTo>
                      <a:pt x="957" y="1109"/>
                      <a:pt x="950" y="1093"/>
                      <a:pt x="950" y="1081"/>
                    </a:cubicBezTo>
                    <a:cubicBezTo>
                      <a:pt x="950" y="1074"/>
                      <a:pt x="953" y="1068"/>
                      <a:pt x="958" y="1063"/>
                    </a:cubicBezTo>
                    <a:cubicBezTo>
                      <a:pt x="968" y="1053"/>
                      <a:pt x="974" y="1043"/>
                      <a:pt x="979" y="1036"/>
                    </a:cubicBezTo>
                    <a:cubicBezTo>
                      <a:pt x="981" y="1032"/>
                      <a:pt x="984" y="1029"/>
                      <a:pt x="986" y="1028"/>
                    </a:cubicBezTo>
                    <a:cubicBezTo>
                      <a:pt x="989" y="1026"/>
                      <a:pt x="991" y="1025"/>
                      <a:pt x="995" y="1025"/>
                    </a:cubicBezTo>
                    <a:cubicBezTo>
                      <a:pt x="999" y="1025"/>
                      <a:pt x="1004" y="1026"/>
                      <a:pt x="1010" y="1028"/>
                    </a:cubicBezTo>
                    <a:cubicBezTo>
                      <a:pt x="1027" y="1035"/>
                      <a:pt x="1036" y="1038"/>
                      <a:pt x="1043" y="1043"/>
                    </a:cubicBezTo>
                    <a:cubicBezTo>
                      <a:pt x="1050" y="1048"/>
                      <a:pt x="1055" y="1053"/>
                      <a:pt x="1063" y="1065"/>
                    </a:cubicBezTo>
                    <a:cubicBezTo>
                      <a:pt x="1069" y="1074"/>
                      <a:pt x="1073" y="1080"/>
                      <a:pt x="1078" y="1085"/>
                    </a:cubicBezTo>
                    <a:cubicBezTo>
                      <a:pt x="1080" y="1087"/>
                      <a:pt x="1082" y="1088"/>
                      <a:pt x="1084" y="1090"/>
                    </a:cubicBezTo>
                    <a:cubicBezTo>
                      <a:pt x="1087" y="1091"/>
                      <a:pt x="1089" y="1091"/>
                      <a:pt x="1091" y="1091"/>
                    </a:cubicBezTo>
                    <a:cubicBezTo>
                      <a:pt x="1095" y="1091"/>
                      <a:pt x="1099" y="1089"/>
                      <a:pt x="1102" y="1086"/>
                    </a:cubicBezTo>
                    <a:cubicBezTo>
                      <a:pt x="1105" y="1083"/>
                      <a:pt x="1106" y="1080"/>
                      <a:pt x="1106" y="1076"/>
                    </a:cubicBezTo>
                    <a:cubicBezTo>
                      <a:pt x="1106" y="1069"/>
                      <a:pt x="1102" y="1061"/>
                      <a:pt x="1096" y="1052"/>
                    </a:cubicBezTo>
                    <a:cubicBezTo>
                      <a:pt x="1090" y="1043"/>
                      <a:pt x="1081" y="1033"/>
                      <a:pt x="1072" y="1023"/>
                    </a:cubicBezTo>
                    <a:cubicBezTo>
                      <a:pt x="1063" y="1013"/>
                      <a:pt x="1054" y="1004"/>
                      <a:pt x="1046" y="996"/>
                    </a:cubicBezTo>
                    <a:cubicBezTo>
                      <a:pt x="1039" y="987"/>
                      <a:pt x="1035" y="978"/>
                      <a:pt x="1035" y="968"/>
                    </a:cubicBezTo>
                    <a:cubicBezTo>
                      <a:pt x="1035" y="964"/>
                      <a:pt x="1036" y="958"/>
                      <a:pt x="1039" y="952"/>
                    </a:cubicBezTo>
                    <a:cubicBezTo>
                      <a:pt x="1046" y="936"/>
                      <a:pt x="1050" y="918"/>
                      <a:pt x="1057" y="903"/>
                    </a:cubicBezTo>
                    <a:cubicBezTo>
                      <a:pt x="1063" y="887"/>
                      <a:pt x="1072" y="873"/>
                      <a:pt x="1087" y="866"/>
                    </a:cubicBezTo>
                    <a:cubicBezTo>
                      <a:pt x="1094" y="862"/>
                      <a:pt x="1108" y="859"/>
                      <a:pt x="1125" y="857"/>
                    </a:cubicBezTo>
                    <a:cubicBezTo>
                      <a:pt x="1143" y="854"/>
                      <a:pt x="1164" y="853"/>
                      <a:pt x="1188" y="853"/>
                    </a:cubicBezTo>
                    <a:cubicBezTo>
                      <a:pt x="1233" y="853"/>
                      <a:pt x="1287" y="858"/>
                      <a:pt x="1337" y="873"/>
                    </a:cubicBezTo>
                    <a:cubicBezTo>
                      <a:pt x="1389" y="889"/>
                      <a:pt x="1426" y="899"/>
                      <a:pt x="1453" y="908"/>
                    </a:cubicBezTo>
                    <a:cubicBezTo>
                      <a:pt x="1480" y="918"/>
                      <a:pt x="1497" y="927"/>
                      <a:pt x="1508" y="940"/>
                    </a:cubicBezTo>
                    <a:cubicBezTo>
                      <a:pt x="1516" y="949"/>
                      <a:pt x="1530" y="958"/>
                      <a:pt x="1546" y="964"/>
                    </a:cubicBezTo>
                    <a:cubicBezTo>
                      <a:pt x="1562" y="971"/>
                      <a:pt x="1581" y="976"/>
                      <a:pt x="1597" y="976"/>
                    </a:cubicBezTo>
                    <a:cubicBezTo>
                      <a:pt x="1606" y="976"/>
                      <a:pt x="1614" y="975"/>
                      <a:pt x="1621" y="971"/>
                    </a:cubicBezTo>
                    <a:cubicBezTo>
                      <a:pt x="1628" y="967"/>
                      <a:pt x="1633" y="961"/>
                      <a:pt x="1636" y="952"/>
                    </a:cubicBezTo>
                    <a:cubicBezTo>
                      <a:pt x="1637" y="947"/>
                      <a:pt x="1637" y="943"/>
                      <a:pt x="1637" y="939"/>
                    </a:cubicBezTo>
                    <a:cubicBezTo>
                      <a:pt x="1637" y="917"/>
                      <a:pt x="1624" y="894"/>
                      <a:pt x="1606" y="877"/>
                    </a:cubicBezTo>
                    <a:cubicBezTo>
                      <a:pt x="1587" y="859"/>
                      <a:pt x="1562" y="846"/>
                      <a:pt x="1538" y="843"/>
                    </a:cubicBezTo>
                    <a:cubicBezTo>
                      <a:pt x="1513" y="841"/>
                      <a:pt x="1492" y="830"/>
                      <a:pt x="1471" y="820"/>
                    </a:cubicBezTo>
                    <a:cubicBezTo>
                      <a:pt x="1450" y="810"/>
                      <a:pt x="1429" y="801"/>
                      <a:pt x="1408" y="801"/>
                    </a:cubicBezTo>
                    <a:cubicBezTo>
                      <a:pt x="1406" y="801"/>
                      <a:pt x="1404" y="801"/>
                      <a:pt x="1403" y="801"/>
                    </a:cubicBezTo>
                    <a:cubicBezTo>
                      <a:pt x="1400" y="802"/>
                      <a:pt x="1397" y="802"/>
                      <a:pt x="1395" y="802"/>
                    </a:cubicBezTo>
                    <a:cubicBezTo>
                      <a:pt x="1375" y="802"/>
                      <a:pt x="1357" y="797"/>
                      <a:pt x="1339" y="792"/>
                    </a:cubicBezTo>
                    <a:cubicBezTo>
                      <a:pt x="1320" y="787"/>
                      <a:pt x="1301" y="782"/>
                      <a:pt x="1280" y="782"/>
                    </a:cubicBezTo>
                    <a:cubicBezTo>
                      <a:pt x="1279" y="782"/>
                      <a:pt x="1278" y="782"/>
                      <a:pt x="1277" y="782"/>
                    </a:cubicBezTo>
                    <a:cubicBezTo>
                      <a:pt x="1274" y="782"/>
                      <a:pt x="1272" y="782"/>
                      <a:pt x="1269" y="782"/>
                    </a:cubicBezTo>
                    <a:cubicBezTo>
                      <a:pt x="1242" y="782"/>
                      <a:pt x="1195" y="780"/>
                      <a:pt x="1155" y="775"/>
                    </a:cubicBezTo>
                    <a:cubicBezTo>
                      <a:pt x="1136" y="772"/>
                      <a:pt x="1117" y="769"/>
                      <a:pt x="1104" y="764"/>
                    </a:cubicBezTo>
                    <a:cubicBezTo>
                      <a:pt x="1098" y="762"/>
                      <a:pt x="1092" y="759"/>
                      <a:pt x="1089" y="757"/>
                    </a:cubicBezTo>
                    <a:cubicBezTo>
                      <a:pt x="1087" y="756"/>
                      <a:pt x="1086" y="754"/>
                      <a:pt x="1085" y="753"/>
                    </a:cubicBezTo>
                    <a:cubicBezTo>
                      <a:pt x="1084" y="752"/>
                      <a:pt x="1084" y="751"/>
                      <a:pt x="1084" y="749"/>
                    </a:cubicBezTo>
                    <a:cubicBezTo>
                      <a:pt x="1084" y="748"/>
                      <a:pt x="1084" y="747"/>
                      <a:pt x="1085" y="746"/>
                    </a:cubicBezTo>
                    <a:cubicBezTo>
                      <a:pt x="1087" y="743"/>
                      <a:pt x="1091" y="741"/>
                      <a:pt x="1097" y="738"/>
                    </a:cubicBezTo>
                    <a:cubicBezTo>
                      <a:pt x="1107" y="734"/>
                      <a:pt x="1122" y="731"/>
                      <a:pt x="1139" y="727"/>
                    </a:cubicBezTo>
                    <a:cubicBezTo>
                      <a:pt x="1164" y="722"/>
                      <a:pt x="1192" y="717"/>
                      <a:pt x="1215" y="710"/>
                    </a:cubicBezTo>
                    <a:cubicBezTo>
                      <a:pt x="1226" y="707"/>
                      <a:pt x="1236" y="703"/>
                      <a:pt x="1243" y="698"/>
                    </a:cubicBezTo>
                    <a:cubicBezTo>
                      <a:pt x="1247" y="696"/>
                      <a:pt x="1250" y="694"/>
                      <a:pt x="1252" y="691"/>
                    </a:cubicBezTo>
                    <a:cubicBezTo>
                      <a:pt x="1254" y="688"/>
                      <a:pt x="1255" y="685"/>
                      <a:pt x="1255" y="682"/>
                    </a:cubicBezTo>
                    <a:cubicBezTo>
                      <a:pt x="1255" y="681"/>
                      <a:pt x="1255" y="680"/>
                      <a:pt x="1255" y="679"/>
                    </a:cubicBezTo>
                    <a:cubicBezTo>
                      <a:pt x="1254" y="676"/>
                      <a:pt x="1253" y="674"/>
                      <a:pt x="1252" y="672"/>
                    </a:cubicBezTo>
                    <a:cubicBezTo>
                      <a:pt x="1249" y="669"/>
                      <a:pt x="1246" y="667"/>
                      <a:pt x="1241" y="666"/>
                    </a:cubicBezTo>
                    <a:cubicBezTo>
                      <a:pt x="1237" y="665"/>
                      <a:pt x="1232" y="665"/>
                      <a:pt x="1227" y="665"/>
                    </a:cubicBezTo>
                    <a:cubicBezTo>
                      <a:pt x="1210" y="665"/>
                      <a:pt x="1189" y="669"/>
                      <a:pt x="1167" y="673"/>
                    </a:cubicBezTo>
                    <a:cubicBezTo>
                      <a:pt x="1145" y="677"/>
                      <a:pt x="1124" y="681"/>
                      <a:pt x="1108" y="681"/>
                    </a:cubicBezTo>
                    <a:cubicBezTo>
                      <a:pt x="1101" y="681"/>
                      <a:pt x="1095" y="680"/>
                      <a:pt x="1091" y="678"/>
                    </a:cubicBezTo>
                    <a:cubicBezTo>
                      <a:pt x="1089" y="677"/>
                      <a:pt x="1088" y="676"/>
                      <a:pt x="1087" y="675"/>
                    </a:cubicBezTo>
                    <a:cubicBezTo>
                      <a:pt x="1086" y="673"/>
                      <a:pt x="1085" y="671"/>
                      <a:pt x="1085" y="669"/>
                    </a:cubicBezTo>
                    <a:cubicBezTo>
                      <a:pt x="1085" y="668"/>
                      <a:pt x="1085" y="668"/>
                      <a:pt x="1085" y="668"/>
                    </a:cubicBezTo>
                    <a:cubicBezTo>
                      <a:pt x="1085" y="664"/>
                      <a:pt x="1087" y="659"/>
                      <a:pt x="1091" y="655"/>
                    </a:cubicBezTo>
                    <a:cubicBezTo>
                      <a:pt x="1098" y="647"/>
                      <a:pt x="1112" y="639"/>
                      <a:pt x="1128" y="631"/>
                    </a:cubicBezTo>
                    <a:cubicBezTo>
                      <a:pt x="1153" y="620"/>
                      <a:pt x="1184" y="608"/>
                      <a:pt x="1213" y="594"/>
                    </a:cubicBezTo>
                    <a:cubicBezTo>
                      <a:pt x="1241" y="580"/>
                      <a:pt x="1267" y="565"/>
                      <a:pt x="1279" y="544"/>
                    </a:cubicBezTo>
                    <a:cubicBezTo>
                      <a:pt x="1292" y="525"/>
                      <a:pt x="1301" y="511"/>
                      <a:pt x="1307" y="501"/>
                    </a:cubicBezTo>
                    <a:cubicBezTo>
                      <a:pt x="1313" y="490"/>
                      <a:pt x="1316" y="484"/>
                      <a:pt x="1316" y="478"/>
                    </a:cubicBezTo>
                    <a:cubicBezTo>
                      <a:pt x="1316" y="476"/>
                      <a:pt x="1315" y="473"/>
                      <a:pt x="1314" y="471"/>
                    </a:cubicBezTo>
                    <a:cubicBezTo>
                      <a:pt x="1312" y="469"/>
                      <a:pt x="1310" y="467"/>
                      <a:pt x="1307" y="465"/>
                    </a:cubicBezTo>
                    <a:cubicBezTo>
                      <a:pt x="1304" y="462"/>
                      <a:pt x="1300" y="461"/>
                      <a:pt x="1296" y="461"/>
                    </a:cubicBezTo>
                    <a:cubicBezTo>
                      <a:pt x="1287" y="461"/>
                      <a:pt x="1276" y="466"/>
                      <a:pt x="1266" y="474"/>
                    </a:cubicBezTo>
                    <a:cubicBezTo>
                      <a:pt x="1257" y="482"/>
                      <a:pt x="1247" y="492"/>
                      <a:pt x="1240" y="503"/>
                    </a:cubicBezTo>
                    <a:cubicBezTo>
                      <a:pt x="1224" y="529"/>
                      <a:pt x="1191" y="549"/>
                      <a:pt x="1166" y="556"/>
                    </a:cubicBezTo>
                    <a:cubicBezTo>
                      <a:pt x="1154" y="560"/>
                      <a:pt x="1137" y="567"/>
                      <a:pt x="1121" y="573"/>
                    </a:cubicBezTo>
                    <a:cubicBezTo>
                      <a:pt x="1105" y="580"/>
                      <a:pt x="1091" y="587"/>
                      <a:pt x="1084" y="592"/>
                    </a:cubicBezTo>
                    <a:cubicBezTo>
                      <a:pt x="1079" y="595"/>
                      <a:pt x="1074" y="599"/>
                      <a:pt x="1067" y="602"/>
                    </a:cubicBezTo>
                    <a:cubicBezTo>
                      <a:pt x="1061" y="606"/>
                      <a:pt x="1054" y="608"/>
                      <a:pt x="1048" y="608"/>
                    </a:cubicBezTo>
                    <a:cubicBezTo>
                      <a:pt x="1044" y="608"/>
                      <a:pt x="1040" y="607"/>
                      <a:pt x="1036" y="605"/>
                    </a:cubicBezTo>
                    <a:cubicBezTo>
                      <a:pt x="1032" y="603"/>
                      <a:pt x="1029" y="599"/>
                      <a:pt x="1026" y="592"/>
                    </a:cubicBezTo>
                    <a:cubicBezTo>
                      <a:pt x="1024" y="588"/>
                      <a:pt x="1023" y="584"/>
                      <a:pt x="1023" y="579"/>
                    </a:cubicBezTo>
                    <a:cubicBezTo>
                      <a:pt x="1022" y="563"/>
                      <a:pt x="1034" y="542"/>
                      <a:pt x="1052" y="520"/>
                    </a:cubicBezTo>
                    <a:cubicBezTo>
                      <a:pt x="1071" y="497"/>
                      <a:pt x="1097" y="472"/>
                      <a:pt x="1125" y="447"/>
                    </a:cubicBezTo>
                    <a:cubicBezTo>
                      <a:pt x="1191" y="389"/>
                      <a:pt x="1234" y="335"/>
                      <a:pt x="1268" y="295"/>
                    </a:cubicBezTo>
                    <a:cubicBezTo>
                      <a:pt x="1282" y="278"/>
                      <a:pt x="1308" y="252"/>
                      <a:pt x="1331" y="225"/>
                    </a:cubicBezTo>
                    <a:cubicBezTo>
                      <a:pt x="1342" y="211"/>
                      <a:pt x="1353" y="196"/>
                      <a:pt x="1361" y="183"/>
                    </a:cubicBezTo>
                    <a:cubicBezTo>
                      <a:pt x="1368" y="169"/>
                      <a:pt x="1373" y="156"/>
                      <a:pt x="1373" y="144"/>
                    </a:cubicBezTo>
                    <a:cubicBezTo>
                      <a:pt x="1373" y="134"/>
                      <a:pt x="1369" y="125"/>
                      <a:pt x="1360" y="118"/>
                    </a:cubicBezTo>
                    <a:cubicBezTo>
                      <a:pt x="1354" y="113"/>
                      <a:pt x="1347" y="111"/>
                      <a:pt x="1340" y="111"/>
                    </a:cubicBezTo>
                    <a:cubicBezTo>
                      <a:pt x="1327" y="111"/>
                      <a:pt x="1313" y="118"/>
                      <a:pt x="1299" y="129"/>
                    </a:cubicBezTo>
                    <a:cubicBezTo>
                      <a:pt x="1279" y="146"/>
                      <a:pt x="1257" y="171"/>
                      <a:pt x="1239" y="195"/>
                    </a:cubicBezTo>
                    <a:cubicBezTo>
                      <a:pt x="1220" y="220"/>
                      <a:pt x="1204" y="244"/>
                      <a:pt x="1194" y="257"/>
                    </a:cubicBezTo>
                    <a:cubicBezTo>
                      <a:pt x="1179" y="278"/>
                      <a:pt x="1161" y="302"/>
                      <a:pt x="1143" y="324"/>
                    </a:cubicBezTo>
                    <a:cubicBezTo>
                      <a:pt x="1125" y="346"/>
                      <a:pt x="1106" y="366"/>
                      <a:pt x="1091" y="376"/>
                    </a:cubicBezTo>
                    <a:cubicBezTo>
                      <a:pt x="1083" y="381"/>
                      <a:pt x="1072" y="391"/>
                      <a:pt x="1060" y="404"/>
                    </a:cubicBezTo>
                    <a:cubicBezTo>
                      <a:pt x="1041" y="423"/>
                      <a:pt x="1019" y="448"/>
                      <a:pt x="998" y="468"/>
                    </a:cubicBezTo>
                    <a:cubicBezTo>
                      <a:pt x="988" y="478"/>
                      <a:pt x="978" y="487"/>
                      <a:pt x="970" y="493"/>
                    </a:cubicBezTo>
                    <a:cubicBezTo>
                      <a:pt x="966" y="497"/>
                      <a:pt x="962" y="499"/>
                      <a:pt x="959" y="501"/>
                    </a:cubicBezTo>
                    <a:cubicBezTo>
                      <a:pt x="955" y="502"/>
                      <a:pt x="952" y="503"/>
                      <a:pt x="950" y="503"/>
                    </a:cubicBezTo>
                    <a:cubicBezTo>
                      <a:pt x="948" y="503"/>
                      <a:pt x="947" y="503"/>
                      <a:pt x="946" y="502"/>
                    </a:cubicBezTo>
                    <a:cubicBezTo>
                      <a:pt x="945" y="500"/>
                      <a:pt x="944" y="498"/>
                      <a:pt x="944" y="495"/>
                    </a:cubicBezTo>
                    <a:cubicBezTo>
                      <a:pt x="944" y="489"/>
                      <a:pt x="947" y="479"/>
                      <a:pt x="952" y="469"/>
                    </a:cubicBezTo>
                    <a:cubicBezTo>
                      <a:pt x="959" y="453"/>
                      <a:pt x="970" y="434"/>
                      <a:pt x="980" y="416"/>
                    </a:cubicBezTo>
                    <a:cubicBezTo>
                      <a:pt x="984" y="407"/>
                      <a:pt x="988" y="399"/>
                      <a:pt x="991" y="391"/>
                    </a:cubicBezTo>
                    <a:cubicBezTo>
                      <a:pt x="995" y="383"/>
                      <a:pt x="996" y="376"/>
                      <a:pt x="996" y="370"/>
                    </a:cubicBezTo>
                    <a:cubicBezTo>
                      <a:pt x="996" y="367"/>
                      <a:pt x="996" y="365"/>
                      <a:pt x="995" y="362"/>
                    </a:cubicBezTo>
                    <a:cubicBezTo>
                      <a:pt x="994" y="360"/>
                      <a:pt x="993" y="358"/>
                      <a:pt x="991" y="357"/>
                    </a:cubicBezTo>
                    <a:cubicBezTo>
                      <a:pt x="989" y="355"/>
                      <a:pt x="987" y="354"/>
                      <a:pt x="985" y="354"/>
                    </a:cubicBezTo>
                    <a:cubicBezTo>
                      <a:pt x="981" y="354"/>
                      <a:pt x="977" y="357"/>
                      <a:pt x="973" y="360"/>
                    </a:cubicBezTo>
                    <a:cubicBezTo>
                      <a:pt x="966" y="366"/>
                      <a:pt x="958" y="375"/>
                      <a:pt x="950" y="386"/>
                    </a:cubicBezTo>
                    <a:cubicBezTo>
                      <a:pt x="938" y="403"/>
                      <a:pt x="925" y="424"/>
                      <a:pt x="911" y="440"/>
                    </a:cubicBezTo>
                    <a:cubicBezTo>
                      <a:pt x="904" y="449"/>
                      <a:pt x="897" y="456"/>
                      <a:pt x="890" y="461"/>
                    </a:cubicBezTo>
                    <a:cubicBezTo>
                      <a:pt x="882" y="466"/>
                      <a:pt x="875" y="469"/>
                      <a:pt x="868" y="469"/>
                    </a:cubicBezTo>
                    <a:cubicBezTo>
                      <a:pt x="865" y="469"/>
                      <a:pt x="863" y="468"/>
                      <a:pt x="860" y="467"/>
                    </a:cubicBezTo>
                    <a:cubicBezTo>
                      <a:pt x="834" y="459"/>
                      <a:pt x="813" y="453"/>
                      <a:pt x="796" y="439"/>
                    </a:cubicBezTo>
                    <a:cubicBezTo>
                      <a:pt x="778" y="425"/>
                      <a:pt x="762" y="402"/>
                      <a:pt x="746" y="361"/>
                    </a:cubicBezTo>
                    <a:cubicBezTo>
                      <a:pt x="733" y="328"/>
                      <a:pt x="717" y="297"/>
                      <a:pt x="704" y="267"/>
                    </a:cubicBezTo>
                    <a:cubicBezTo>
                      <a:pt x="691" y="238"/>
                      <a:pt x="682" y="210"/>
                      <a:pt x="682" y="186"/>
                    </a:cubicBezTo>
                    <a:cubicBezTo>
                      <a:pt x="682" y="171"/>
                      <a:pt x="685" y="158"/>
                      <a:pt x="692" y="146"/>
                    </a:cubicBezTo>
                    <a:cubicBezTo>
                      <a:pt x="706" y="125"/>
                      <a:pt x="724" y="105"/>
                      <a:pt x="738" y="86"/>
                    </a:cubicBezTo>
                    <a:cubicBezTo>
                      <a:pt x="752" y="67"/>
                      <a:pt x="763" y="48"/>
                      <a:pt x="763" y="31"/>
                    </a:cubicBezTo>
                    <a:cubicBezTo>
                      <a:pt x="763" y="22"/>
                      <a:pt x="760" y="13"/>
                      <a:pt x="752" y="5"/>
                    </a:cubicBezTo>
                    <a:cubicBezTo>
                      <a:pt x="750" y="6"/>
                      <a:pt x="750" y="6"/>
                      <a:pt x="750" y="6"/>
                    </a:cubicBezTo>
                    <a:cubicBezTo>
                      <a:pt x="749" y="7"/>
                      <a:pt x="749" y="7"/>
                      <a:pt x="749" y="7"/>
                    </a:cubicBezTo>
                    <a:cubicBezTo>
                      <a:pt x="756" y="15"/>
                      <a:pt x="759" y="23"/>
                      <a:pt x="759" y="31"/>
                    </a:cubicBezTo>
                    <a:cubicBezTo>
                      <a:pt x="759" y="47"/>
                      <a:pt x="749" y="64"/>
                      <a:pt x="735" y="83"/>
                    </a:cubicBezTo>
                    <a:cubicBezTo>
                      <a:pt x="721" y="102"/>
                      <a:pt x="703" y="123"/>
                      <a:pt x="689" y="144"/>
                    </a:cubicBezTo>
                    <a:cubicBezTo>
                      <a:pt x="681" y="157"/>
                      <a:pt x="678" y="171"/>
                      <a:pt x="678" y="186"/>
                    </a:cubicBezTo>
                    <a:cubicBezTo>
                      <a:pt x="678" y="211"/>
                      <a:pt x="687" y="239"/>
                      <a:pt x="700" y="269"/>
                    </a:cubicBezTo>
                    <a:cubicBezTo>
                      <a:pt x="713" y="299"/>
                      <a:pt x="729" y="330"/>
                      <a:pt x="742" y="362"/>
                    </a:cubicBezTo>
                    <a:cubicBezTo>
                      <a:pt x="759" y="404"/>
                      <a:pt x="774" y="427"/>
                      <a:pt x="793" y="442"/>
                    </a:cubicBezTo>
                    <a:cubicBezTo>
                      <a:pt x="812" y="457"/>
                      <a:pt x="833" y="463"/>
                      <a:pt x="859" y="471"/>
                    </a:cubicBezTo>
                    <a:cubicBezTo>
                      <a:pt x="862" y="472"/>
                      <a:pt x="865" y="473"/>
                      <a:pt x="868" y="473"/>
                    </a:cubicBezTo>
                    <a:cubicBezTo>
                      <a:pt x="881" y="473"/>
                      <a:pt x="892" y="465"/>
                      <a:pt x="904" y="454"/>
                    </a:cubicBezTo>
                    <a:cubicBezTo>
                      <a:pt x="921" y="438"/>
                      <a:pt x="936" y="414"/>
                      <a:pt x="950" y="394"/>
                    </a:cubicBezTo>
                    <a:cubicBezTo>
                      <a:pt x="957" y="384"/>
                      <a:pt x="964" y="375"/>
                      <a:pt x="970" y="368"/>
                    </a:cubicBezTo>
                    <a:cubicBezTo>
                      <a:pt x="973" y="365"/>
                      <a:pt x="975" y="363"/>
                      <a:pt x="978" y="361"/>
                    </a:cubicBezTo>
                    <a:cubicBezTo>
                      <a:pt x="980" y="359"/>
                      <a:pt x="983" y="358"/>
                      <a:pt x="985" y="358"/>
                    </a:cubicBezTo>
                    <a:cubicBezTo>
                      <a:pt x="986" y="358"/>
                      <a:pt x="987" y="359"/>
                      <a:pt x="989" y="360"/>
                    </a:cubicBezTo>
                    <a:cubicBezTo>
                      <a:pt x="990" y="361"/>
                      <a:pt x="991" y="362"/>
                      <a:pt x="992" y="364"/>
                    </a:cubicBezTo>
                    <a:cubicBezTo>
                      <a:pt x="992" y="365"/>
                      <a:pt x="992" y="367"/>
                      <a:pt x="992" y="370"/>
                    </a:cubicBezTo>
                    <a:cubicBezTo>
                      <a:pt x="992" y="377"/>
                      <a:pt x="989" y="386"/>
                      <a:pt x="984" y="397"/>
                    </a:cubicBezTo>
                    <a:cubicBezTo>
                      <a:pt x="977" y="414"/>
                      <a:pt x="966" y="433"/>
                      <a:pt x="957" y="450"/>
                    </a:cubicBezTo>
                    <a:cubicBezTo>
                      <a:pt x="952" y="459"/>
                      <a:pt x="948" y="467"/>
                      <a:pt x="945" y="475"/>
                    </a:cubicBezTo>
                    <a:cubicBezTo>
                      <a:pt x="942" y="483"/>
                      <a:pt x="940" y="489"/>
                      <a:pt x="940" y="495"/>
                    </a:cubicBezTo>
                    <a:cubicBezTo>
                      <a:pt x="940" y="499"/>
                      <a:pt x="941" y="502"/>
                      <a:pt x="943" y="505"/>
                    </a:cubicBezTo>
                    <a:cubicBezTo>
                      <a:pt x="945" y="507"/>
                      <a:pt x="948" y="507"/>
                      <a:pt x="950" y="507"/>
                    </a:cubicBezTo>
                    <a:cubicBezTo>
                      <a:pt x="954" y="507"/>
                      <a:pt x="959" y="505"/>
                      <a:pt x="964" y="502"/>
                    </a:cubicBezTo>
                    <a:cubicBezTo>
                      <a:pt x="973" y="497"/>
                      <a:pt x="984" y="487"/>
                      <a:pt x="996" y="476"/>
                    </a:cubicBezTo>
                    <a:cubicBezTo>
                      <a:pt x="1014" y="459"/>
                      <a:pt x="1033" y="438"/>
                      <a:pt x="1050" y="419"/>
                    </a:cubicBezTo>
                    <a:cubicBezTo>
                      <a:pt x="1059" y="410"/>
                      <a:pt x="1067" y="401"/>
                      <a:pt x="1075" y="394"/>
                    </a:cubicBezTo>
                    <a:cubicBezTo>
                      <a:pt x="1082" y="387"/>
                      <a:pt x="1088" y="382"/>
                      <a:pt x="1093" y="379"/>
                    </a:cubicBezTo>
                    <a:cubicBezTo>
                      <a:pt x="1109" y="369"/>
                      <a:pt x="1128" y="349"/>
                      <a:pt x="1146" y="327"/>
                    </a:cubicBezTo>
                    <a:cubicBezTo>
                      <a:pt x="1164" y="305"/>
                      <a:pt x="1182" y="280"/>
                      <a:pt x="1197" y="260"/>
                    </a:cubicBezTo>
                    <a:cubicBezTo>
                      <a:pt x="1211" y="241"/>
                      <a:pt x="1234" y="205"/>
                      <a:pt x="1261" y="173"/>
                    </a:cubicBezTo>
                    <a:cubicBezTo>
                      <a:pt x="1274" y="158"/>
                      <a:pt x="1288" y="143"/>
                      <a:pt x="1302" y="132"/>
                    </a:cubicBezTo>
                    <a:cubicBezTo>
                      <a:pt x="1316" y="122"/>
                      <a:pt x="1329" y="115"/>
                      <a:pt x="1340" y="115"/>
                    </a:cubicBezTo>
                    <a:cubicBezTo>
                      <a:pt x="1347" y="115"/>
                      <a:pt x="1352" y="117"/>
                      <a:pt x="1358" y="121"/>
                    </a:cubicBezTo>
                    <a:cubicBezTo>
                      <a:pt x="1366" y="127"/>
                      <a:pt x="1369" y="135"/>
                      <a:pt x="1369" y="144"/>
                    </a:cubicBezTo>
                    <a:cubicBezTo>
                      <a:pt x="1369" y="155"/>
                      <a:pt x="1365" y="167"/>
                      <a:pt x="1357" y="181"/>
                    </a:cubicBezTo>
                    <a:cubicBezTo>
                      <a:pt x="1346" y="201"/>
                      <a:pt x="1328" y="223"/>
                      <a:pt x="1311" y="242"/>
                    </a:cubicBezTo>
                    <a:cubicBezTo>
                      <a:pt x="1293" y="262"/>
                      <a:pt x="1276" y="280"/>
                      <a:pt x="1265" y="292"/>
                    </a:cubicBezTo>
                    <a:cubicBezTo>
                      <a:pt x="1231" y="332"/>
                      <a:pt x="1188" y="386"/>
                      <a:pt x="1122" y="444"/>
                    </a:cubicBezTo>
                    <a:cubicBezTo>
                      <a:pt x="1094" y="469"/>
                      <a:pt x="1068" y="494"/>
                      <a:pt x="1049" y="517"/>
                    </a:cubicBezTo>
                    <a:cubicBezTo>
                      <a:pt x="1030" y="540"/>
                      <a:pt x="1019" y="561"/>
                      <a:pt x="1019" y="579"/>
                    </a:cubicBezTo>
                    <a:cubicBezTo>
                      <a:pt x="1019" y="584"/>
                      <a:pt x="1020" y="590"/>
                      <a:pt x="1022" y="594"/>
                    </a:cubicBezTo>
                    <a:cubicBezTo>
                      <a:pt x="1025" y="601"/>
                      <a:pt x="1029" y="605"/>
                      <a:pt x="1034" y="608"/>
                    </a:cubicBezTo>
                    <a:cubicBezTo>
                      <a:pt x="1038" y="611"/>
                      <a:pt x="1043" y="612"/>
                      <a:pt x="1048" y="612"/>
                    </a:cubicBezTo>
                    <a:cubicBezTo>
                      <a:pt x="1055" y="612"/>
                      <a:pt x="1063" y="610"/>
                      <a:pt x="1069" y="606"/>
                    </a:cubicBezTo>
                    <a:cubicBezTo>
                      <a:pt x="1076" y="602"/>
                      <a:pt x="1082" y="598"/>
                      <a:pt x="1086" y="595"/>
                    </a:cubicBezTo>
                    <a:cubicBezTo>
                      <a:pt x="1093" y="590"/>
                      <a:pt x="1107" y="583"/>
                      <a:pt x="1122" y="577"/>
                    </a:cubicBezTo>
                    <a:cubicBezTo>
                      <a:pt x="1138" y="570"/>
                      <a:pt x="1155" y="564"/>
                      <a:pt x="1167" y="560"/>
                    </a:cubicBezTo>
                    <a:cubicBezTo>
                      <a:pt x="1193" y="552"/>
                      <a:pt x="1226" y="532"/>
                      <a:pt x="1243" y="505"/>
                    </a:cubicBezTo>
                    <a:cubicBezTo>
                      <a:pt x="1250" y="495"/>
                      <a:pt x="1259" y="485"/>
                      <a:pt x="1269" y="477"/>
                    </a:cubicBezTo>
                    <a:cubicBezTo>
                      <a:pt x="1278" y="470"/>
                      <a:pt x="1288" y="465"/>
                      <a:pt x="1296" y="465"/>
                    </a:cubicBezTo>
                    <a:cubicBezTo>
                      <a:pt x="1299" y="465"/>
                      <a:pt x="1302" y="466"/>
                      <a:pt x="1305" y="468"/>
                    </a:cubicBezTo>
                    <a:cubicBezTo>
                      <a:pt x="1307" y="470"/>
                      <a:pt x="1309" y="472"/>
                      <a:pt x="1310" y="473"/>
                    </a:cubicBezTo>
                    <a:cubicBezTo>
                      <a:pt x="1312" y="475"/>
                      <a:pt x="1312" y="476"/>
                      <a:pt x="1312" y="478"/>
                    </a:cubicBezTo>
                    <a:cubicBezTo>
                      <a:pt x="1312" y="482"/>
                      <a:pt x="1310" y="489"/>
                      <a:pt x="1304" y="499"/>
                    </a:cubicBezTo>
                    <a:cubicBezTo>
                      <a:pt x="1298" y="509"/>
                      <a:pt x="1289" y="522"/>
                      <a:pt x="1276" y="542"/>
                    </a:cubicBezTo>
                    <a:cubicBezTo>
                      <a:pt x="1267" y="557"/>
                      <a:pt x="1250" y="569"/>
                      <a:pt x="1230" y="580"/>
                    </a:cubicBezTo>
                    <a:cubicBezTo>
                      <a:pt x="1201" y="597"/>
                      <a:pt x="1163" y="611"/>
                      <a:pt x="1134" y="624"/>
                    </a:cubicBezTo>
                    <a:cubicBezTo>
                      <a:pt x="1119" y="631"/>
                      <a:pt x="1106" y="638"/>
                      <a:pt x="1096" y="645"/>
                    </a:cubicBezTo>
                    <a:cubicBezTo>
                      <a:pt x="1092" y="648"/>
                      <a:pt x="1088" y="652"/>
                      <a:pt x="1085" y="656"/>
                    </a:cubicBezTo>
                    <a:cubicBezTo>
                      <a:pt x="1082" y="660"/>
                      <a:pt x="1081" y="664"/>
                      <a:pt x="1081" y="668"/>
                    </a:cubicBezTo>
                    <a:cubicBezTo>
                      <a:pt x="1081" y="669"/>
                      <a:pt x="1081" y="669"/>
                      <a:pt x="1081" y="669"/>
                    </a:cubicBezTo>
                    <a:cubicBezTo>
                      <a:pt x="1081" y="672"/>
                      <a:pt x="1082" y="675"/>
                      <a:pt x="1083" y="677"/>
                    </a:cubicBezTo>
                    <a:cubicBezTo>
                      <a:pt x="1086" y="680"/>
                      <a:pt x="1089" y="682"/>
                      <a:pt x="1093" y="683"/>
                    </a:cubicBezTo>
                    <a:cubicBezTo>
                      <a:pt x="1098" y="685"/>
                      <a:pt x="1103" y="685"/>
                      <a:pt x="1108" y="685"/>
                    </a:cubicBezTo>
                    <a:cubicBezTo>
                      <a:pt x="1125" y="685"/>
                      <a:pt x="1146" y="681"/>
                      <a:pt x="1168" y="677"/>
                    </a:cubicBezTo>
                    <a:cubicBezTo>
                      <a:pt x="1189" y="673"/>
                      <a:pt x="1211" y="669"/>
                      <a:pt x="1227" y="669"/>
                    </a:cubicBezTo>
                    <a:cubicBezTo>
                      <a:pt x="1234" y="669"/>
                      <a:pt x="1240" y="670"/>
                      <a:pt x="1244" y="671"/>
                    </a:cubicBezTo>
                    <a:cubicBezTo>
                      <a:pt x="1246" y="672"/>
                      <a:pt x="1247" y="673"/>
                      <a:pt x="1249" y="675"/>
                    </a:cubicBezTo>
                    <a:cubicBezTo>
                      <a:pt x="1250" y="676"/>
                      <a:pt x="1250" y="678"/>
                      <a:pt x="1251" y="680"/>
                    </a:cubicBezTo>
                    <a:cubicBezTo>
                      <a:pt x="1251" y="680"/>
                      <a:pt x="1251" y="681"/>
                      <a:pt x="1251" y="682"/>
                    </a:cubicBezTo>
                    <a:cubicBezTo>
                      <a:pt x="1251" y="686"/>
                      <a:pt x="1249" y="689"/>
                      <a:pt x="1244" y="693"/>
                    </a:cubicBezTo>
                    <a:cubicBezTo>
                      <a:pt x="1237" y="699"/>
                      <a:pt x="1222" y="704"/>
                      <a:pt x="1206" y="709"/>
                    </a:cubicBezTo>
                    <a:cubicBezTo>
                      <a:pt x="1181" y="715"/>
                      <a:pt x="1149" y="721"/>
                      <a:pt x="1125" y="726"/>
                    </a:cubicBezTo>
                    <a:cubicBezTo>
                      <a:pt x="1112" y="729"/>
                      <a:pt x="1101" y="732"/>
                      <a:pt x="1093" y="736"/>
                    </a:cubicBezTo>
                    <a:cubicBezTo>
                      <a:pt x="1089" y="738"/>
                      <a:pt x="1086" y="739"/>
                      <a:pt x="1084" y="742"/>
                    </a:cubicBezTo>
                    <a:cubicBezTo>
                      <a:pt x="1081" y="744"/>
                      <a:pt x="1080" y="746"/>
                      <a:pt x="1080" y="749"/>
                    </a:cubicBezTo>
                    <a:cubicBezTo>
                      <a:pt x="1080" y="751"/>
                      <a:pt x="1080" y="753"/>
                      <a:pt x="1082" y="755"/>
                    </a:cubicBezTo>
                    <a:cubicBezTo>
                      <a:pt x="1084" y="759"/>
                      <a:pt x="1088" y="761"/>
                      <a:pt x="1093" y="764"/>
                    </a:cubicBezTo>
                    <a:cubicBezTo>
                      <a:pt x="1101" y="768"/>
                      <a:pt x="1114" y="772"/>
                      <a:pt x="1129" y="774"/>
                    </a:cubicBezTo>
                    <a:cubicBezTo>
                      <a:pt x="1172" y="783"/>
                      <a:pt x="1236" y="786"/>
                      <a:pt x="1269" y="786"/>
                    </a:cubicBezTo>
                    <a:cubicBezTo>
                      <a:pt x="1272" y="786"/>
                      <a:pt x="1274" y="786"/>
                      <a:pt x="1277" y="786"/>
                    </a:cubicBezTo>
                    <a:cubicBezTo>
                      <a:pt x="1278" y="786"/>
                      <a:pt x="1279" y="786"/>
                      <a:pt x="1280" y="786"/>
                    </a:cubicBezTo>
                    <a:cubicBezTo>
                      <a:pt x="1300" y="786"/>
                      <a:pt x="1319" y="791"/>
                      <a:pt x="1338" y="796"/>
                    </a:cubicBezTo>
                    <a:cubicBezTo>
                      <a:pt x="1356" y="801"/>
                      <a:pt x="1375" y="806"/>
                      <a:pt x="1395" y="806"/>
                    </a:cubicBezTo>
                    <a:cubicBezTo>
                      <a:pt x="1397" y="806"/>
                      <a:pt x="1400" y="806"/>
                      <a:pt x="1403" y="805"/>
                    </a:cubicBezTo>
                    <a:cubicBezTo>
                      <a:pt x="1405" y="805"/>
                      <a:pt x="1406" y="805"/>
                      <a:pt x="1408" y="805"/>
                    </a:cubicBezTo>
                    <a:cubicBezTo>
                      <a:pt x="1428" y="805"/>
                      <a:pt x="1448" y="814"/>
                      <a:pt x="1469" y="824"/>
                    </a:cubicBezTo>
                    <a:cubicBezTo>
                      <a:pt x="1490" y="834"/>
                      <a:pt x="1512" y="844"/>
                      <a:pt x="1538" y="847"/>
                    </a:cubicBezTo>
                    <a:cubicBezTo>
                      <a:pt x="1561" y="850"/>
                      <a:pt x="1585" y="863"/>
                      <a:pt x="1603" y="880"/>
                    </a:cubicBezTo>
                    <a:cubicBezTo>
                      <a:pt x="1621" y="897"/>
                      <a:pt x="1633" y="918"/>
                      <a:pt x="1633" y="939"/>
                    </a:cubicBezTo>
                    <a:cubicBezTo>
                      <a:pt x="1633" y="943"/>
                      <a:pt x="1633" y="947"/>
                      <a:pt x="1632" y="951"/>
                    </a:cubicBezTo>
                    <a:cubicBezTo>
                      <a:pt x="1630" y="959"/>
                      <a:pt x="1625" y="964"/>
                      <a:pt x="1619" y="967"/>
                    </a:cubicBezTo>
                    <a:cubicBezTo>
                      <a:pt x="1613" y="971"/>
                      <a:pt x="1605" y="972"/>
                      <a:pt x="1597" y="972"/>
                    </a:cubicBezTo>
                    <a:cubicBezTo>
                      <a:pt x="1581" y="972"/>
                      <a:pt x="1564" y="968"/>
                      <a:pt x="1548" y="961"/>
                    </a:cubicBezTo>
                    <a:cubicBezTo>
                      <a:pt x="1532" y="954"/>
                      <a:pt x="1518" y="945"/>
                      <a:pt x="1511" y="937"/>
                    </a:cubicBezTo>
                    <a:cubicBezTo>
                      <a:pt x="1499" y="923"/>
                      <a:pt x="1482" y="914"/>
                      <a:pt x="1454" y="904"/>
                    </a:cubicBezTo>
                    <a:cubicBezTo>
                      <a:pt x="1427" y="895"/>
                      <a:pt x="1390" y="885"/>
                      <a:pt x="1338" y="869"/>
                    </a:cubicBezTo>
                    <a:cubicBezTo>
                      <a:pt x="1288" y="854"/>
                      <a:pt x="1234" y="849"/>
                      <a:pt x="1188" y="849"/>
                    </a:cubicBezTo>
                    <a:cubicBezTo>
                      <a:pt x="1164" y="849"/>
                      <a:pt x="1142" y="850"/>
                      <a:pt x="1125" y="853"/>
                    </a:cubicBezTo>
                    <a:cubicBezTo>
                      <a:pt x="1107" y="855"/>
                      <a:pt x="1093" y="859"/>
                      <a:pt x="1085" y="863"/>
                    </a:cubicBezTo>
                    <a:cubicBezTo>
                      <a:pt x="1069" y="870"/>
                      <a:pt x="1060" y="885"/>
                      <a:pt x="1053" y="901"/>
                    </a:cubicBezTo>
                    <a:cubicBezTo>
                      <a:pt x="1046" y="917"/>
                      <a:pt x="1042" y="935"/>
                      <a:pt x="1035" y="951"/>
                    </a:cubicBezTo>
                    <a:cubicBezTo>
                      <a:pt x="1032" y="957"/>
                      <a:pt x="1031" y="963"/>
                      <a:pt x="1031" y="968"/>
                    </a:cubicBezTo>
                    <a:cubicBezTo>
                      <a:pt x="1031" y="980"/>
                      <a:pt x="1036" y="989"/>
                      <a:pt x="1043" y="998"/>
                    </a:cubicBezTo>
                    <a:cubicBezTo>
                      <a:pt x="1051" y="1007"/>
                      <a:pt x="1060" y="1016"/>
                      <a:pt x="1069" y="1026"/>
                    </a:cubicBezTo>
                    <a:cubicBezTo>
                      <a:pt x="1078" y="1036"/>
                      <a:pt x="1087" y="1045"/>
                      <a:pt x="1093" y="1054"/>
                    </a:cubicBezTo>
                    <a:cubicBezTo>
                      <a:pt x="1099" y="1063"/>
                      <a:pt x="1102" y="1070"/>
                      <a:pt x="1102" y="1076"/>
                    </a:cubicBezTo>
                    <a:cubicBezTo>
                      <a:pt x="1102" y="1079"/>
                      <a:pt x="1101" y="1081"/>
                      <a:pt x="1099" y="1083"/>
                    </a:cubicBezTo>
                    <a:cubicBezTo>
                      <a:pt x="1096" y="1086"/>
                      <a:pt x="1093" y="1087"/>
                      <a:pt x="1091" y="1087"/>
                    </a:cubicBezTo>
                    <a:cubicBezTo>
                      <a:pt x="1089" y="1087"/>
                      <a:pt x="1088" y="1087"/>
                      <a:pt x="1086" y="1086"/>
                    </a:cubicBezTo>
                    <a:cubicBezTo>
                      <a:pt x="1081" y="1083"/>
                      <a:pt x="1075" y="1076"/>
                      <a:pt x="1066" y="1063"/>
                    </a:cubicBezTo>
                    <a:cubicBezTo>
                      <a:pt x="1058" y="1051"/>
                      <a:pt x="1053" y="1045"/>
                      <a:pt x="1045" y="1040"/>
                    </a:cubicBezTo>
                    <a:cubicBezTo>
                      <a:pt x="1038" y="1034"/>
                      <a:pt x="1028" y="1031"/>
                      <a:pt x="1012" y="1024"/>
                    </a:cubicBezTo>
                    <a:cubicBezTo>
                      <a:pt x="1005" y="1022"/>
                      <a:pt x="1000" y="1021"/>
                      <a:pt x="995" y="1021"/>
                    </a:cubicBezTo>
                    <a:cubicBezTo>
                      <a:pt x="991" y="1021"/>
                      <a:pt x="987" y="1022"/>
                      <a:pt x="984" y="1024"/>
                    </a:cubicBezTo>
                    <a:cubicBezTo>
                      <a:pt x="979" y="1028"/>
                      <a:pt x="976" y="1033"/>
                      <a:pt x="972" y="1040"/>
                    </a:cubicBezTo>
                    <a:cubicBezTo>
                      <a:pt x="968" y="1046"/>
                      <a:pt x="963" y="1053"/>
                      <a:pt x="955" y="1060"/>
                    </a:cubicBezTo>
                    <a:cubicBezTo>
                      <a:pt x="949" y="1066"/>
                      <a:pt x="946" y="1073"/>
                      <a:pt x="946" y="1081"/>
                    </a:cubicBezTo>
                    <a:cubicBezTo>
                      <a:pt x="946" y="1094"/>
                      <a:pt x="953" y="1110"/>
                      <a:pt x="962" y="1132"/>
                    </a:cubicBezTo>
                    <a:cubicBezTo>
                      <a:pt x="971" y="1154"/>
                      <a:pt x="983" y="1182"/>
                      <a:pt x="993" y="1218"/>
                    </a:cubicBezTo>
                    <a:cubicBezTo>
                      <a:pt x="1006" y="1265"/>
                      <a:pt x="1011" y="1325"/>
                      <a:pt x="1022" y="1385"/>
                    </a:cubicBezTo>
                    <a:cubicBezTo>
                      <a:pt x="1032" y="1445"/>
                      <a:pt x="1048" y="1505"/>
                      <a:pt x="1084" y="1553"/>
                    </a:cubicBezTo>
                    <a:cubicBezTo>
                      <a:pt x="1101" y="1575"/>
                      <a:pt x="1108" y="1593"/>
                      <a:pt x="1108" y="1605"/>
                    </a:cubicBezTo>
                    <a:cubicBezTo>
                      <a:pt x="1108" y="1613"/>
                      <a:pt x="1105" y="1619"/>
                      <a:pt x="1100" y="1623"/>
                    </a:cubicBezTo>
                    <a:cubicBezTo>
                      <a:pt x="1095" y="1626"/>
                      <a:pt x="1088" y="1628"/>
                      <a:pt x="1080" y="1628"/>
                    </a:cubicBezTo>
                    <a:cubicBezTo>
                      <a:pt x="1057" y="1628"/>
                      <a:pt x="1024" y="1614"/>
                      <a:pt x="999" y="1588"/>
                    </a:cubicBezTo>
                    <a:cubicBezTo>
                      <a:pt x="985" y="1573"/>
                      <a:pt x="974" y="1546"/>
                      <a:pt x="966" y="1513"/>
                    </a:cubicBezTo>
                    <a:cubicBezTo>
                      <a:pt x="953" y="1463"/>
                      <a:pt x="946" y="1399"/>
                      <a:pt x="939" y="1339"/>
                    </a:cubicBezTo>
                    <a:cubicBezTo>
                      <a:pt x="933" y="1279"/>
                      <a:pt x="927" y="1223"/>
                      <a:pt x="918" y="1190"/>
                    </a:cubicBezTo>
                    <a:cubicBezTo>
                      <a:pt x="907" y="1151"/>
                      <a:pt x="894" y="1127"/>
                      <a:pt x="880" y="1112"/>
                    </a:cubicBezTo>
                    <a:cubicBezTo>
                      <a:pt x="867" y="1096"/>
                      <a:pt x="851" y="1091"/>
                      <a:pt x="834" y="1091"/>
                    </a:cubicBezTo>
                    <a:cubicBezTo>
                      <a:pt x="829" y="1091"/>
                      <a:pt x="824" y="1092"/>
                      <a:pt x="819" y="1092"/>
                    </a:cubicBezTo>
                    <a:cubicBezTo>
                      <a:pt x="813" y="1093"/>
                      <a:pt x="809" y="1096"/>
                      <a:pt x="805" y="1099"/>
                    </a:cubicBezTo>
                    <a:cubicBezTo>
                      <a:pt x="798" y="1105"/>
                      <a:pt x="794" y="1115"/>
                      <a:pt x="791" y="1125"/>
                    </a:cubicBezTo>
                    <a:cubicBezTo>
                      <a:pt x="786" y="1141"/>
                      <a:pt x="784" y="1160"/>
                      <a:pt x="781" y="1174"/>
                    </a:cubicBezTo>
                    <a:cubicBezTo>
                      <a:pt x="780" y="1181"/>
                      <a:pt x="779" y="1188"/>
                      <a:pt x="777" y="1192"/>
                    </a:cubicBezTo>
                    <a:cubicBezTo>
                      <a:pt x="776" y="1194"/>
                      <a:pt x="775" y="1196"/>
                      <a:pt x="774" y="1197"/>
                    </a:cubicBezTo>
                    <a:cubicBezTo>
                      <a:pt x="773" y="1198"/>
                      <a:pt x="773" y="1198"/>
                      <a:pt x="772" y="1198"/>
                    </a:cubicBezTo>
                    <a:cubicBezTo>
                      <a:pt x="772" y="1198"/>
                      <a:pt x="772" y="1198"/>
                      <a:pt x="772" y="1198"/>
                    </a:cubicBezTo>
                    <a:cubicBezTo>
                      <a:pt x="771" y="1198"/>
                      <a:pt x="771" y="1198"/>
                      <a:pt x="771" y="1198"/>
                    </a:cubicBezTo>
                    <a:cubicBezTo>
                      <a:pt x="770" y="1198"/>
                      <a:pt x="768" y="1198"/>
                      <a:pt x="767" y="1196"/>
                    </a:cubicBezTo>
                    <a:cubicBezTo>
                      <a:pt x="764" y="1193"/>
                      <a:pt x="762" y="1188"/>
                      <a:pt x="761" y="1181"/>
                    </a:cubicBezTo>
                    <a:cubicBezTo>
                      <a:pt x="758" y="1171"/>
                      <a:pt x="757" y="1157"/>
                      <a:pt x="757" y="1145"/>
                    </a:cubicBezTo>
                    <a:cubicBezTo>
                      <a:pt x="756" y="1133"/>
                      <a:pt x="756" y="1122"/>
                      <a:pt x="755" y="1116"/>
                    </a:cubicBezTo>
                    <a:cubicBezTo>
                      <a:pt x="754" y="1112"/>
                      <a:pt x="753" y="1109"/>
                      <a:pt x="752" y="1107"/>
                    </a:cubicBezTo>
                    <a:cubicBezTo>
                      <a:pt x="751" y="1106"/>
                      <a:pt x="750" y="1105"/>
                      <a:pt x="749" y="1104"/>
                    </a:cubicBezTo>
                    <a:cubicBezTo>
                      <a:pt x="748" y="1104"/>
                      <a:pt x="747" y="1103"/>
                      <a:pt x="746" y="1103"/>
                    </a:cubicBezTo>
                    <a:cubicBezTo>
                      <a:pt x="743" y="1103"/>
                      <a:pt x="740" y="1105"/>
                      <a:pt x="737" y="1107"/>
                    </a:cubicBezTo>
                    <a:cubicBezTo>
                      <a:pt x="735" y="1110"/>
                      <a:pt x="732" y="1113"/>
                      <a:pt x="728" y="1117"/>
                    </a:cubicBezTo>
                    <a:cubicBezTo>
                      <a:pt x="725" y="1121"/>
                      <a:pt x="723" y="1123"/>
                      <a:pt x="721" y="1124"/>
                    </a:cubicBezTo>
                    <a:cubicBezTo>
                      <a:pt x="718" y="1126"/>
                      <a:pt x="716" y="1126"/>
                      <a:pt x="714" y="1126"/>
                    </a:cubicBezTo>
                    <a:cubicBezTo>
                      <a:pt x="712" y="1126"/>
                      <a:pt x="710" y="1126"/>
                      <a:pt x="708" y="1124"/>
                    </a:cubicBezTo>
                    <a:cubicBezTo>
                      <a:pt x="706" y="1123"/>
                      <a:pt x="703" y="1121"/>
                      <a:pt x="701" y="1119"/>
                    </a:cubicBezTo>
                    <a:cubicBezTo>
                      <a:pt x="700" y="1117"/>
                      <a:pt x="698" y="1116"/>
                      <a:pt x="697" y="1115"/>
                    </a:cubicBezTo>
                    <a:cubicBezTo>
                      <a:pt x="695" y="1114"/>
                      <a:pt x="694" y="1113"/>
                      <a:pt x="692" y="1113"/>
                    </a:cubicBezTo>
                    <a:cubicBezTo>
                      <a:pt x="690" y="1113"/>
                      <a:pt x="689" y="1114"/>
                      <a:pt x="687" y="1114"/>
                    </a:cubicBezTo>
                    <a:cubicBezTo>
                      <a:pt x="683" y="1117"/>
                      <a:pt x="679" y="1123"/>
                      <a:pt x="670" y="1133"/>
                    </a:cubicBezTo>
                    <a:cubicBezTo>
                      <a:pt x="667" y="1137"/>
                      <a:pt x="664" y="1139"/>
                      <a:pt x="662" y="1141"/>
                    </a:cubicBezTo>
                    <a:cubicBezTo>
                      <a:pt x="660" y="1143"/>
                      <a:pt x="658" y="1143"/>
                      <a:pt x="656" y="1143"/>
                    </a:cubicBezTo>
                    <a:cubicBezTo>
                      <a:pt x="654" y="1143"/>
                      <a:pt x="652" y="1143"/>
                      <a:pt x="651" y="1142"/>
                    </a:cubicBezTo>
                    <a:cubicBezTo>
                      <a:pt x="648" y="1140"/>
                      <a:pt x="645" y="1137"/>
                      <a:pt x="641" y="1133"/>
                    </a:cubicBezTo>
                    <a:cubicBezTo>
                      <a:pt x="638" y="1129"/>
                      <a:pt x="635" y="1124"/>
                      <a:pt x="630" y="1119"/>
                    </a:cubicBezTo>
                    <a:cubicBezTo>
                      <a:pt x="625" y="1113"/>
                      <a:pt x="619" y="1107"/>
                      <a:pt x="612" y="1102"/>
                    </a:cubicBezTo>
                    <a:cubicBezTo>
                      <a:pt x="605" y="1098"/>
                      <a:pt x="596" y="1095"/>
                      <a:pt x="588" y="1095"/>
                    </a:cubicBezTo>
                    <a:cubicBezTo>
                      <a:pt x="581" y="1095"/>
                      <a:pt x="575" y="1097"/>
                      <a:pt x="568" y="1101"/>
                    </a:cubicBezTo>
                    <a:cubicBezTo>
                      <a:pt x="562" y="1105"/>
                      <a:pt x="556" y="1112"/>
                      <a:pt x="550" y="1122"/>
                    </a:cubicBezTo>
                    <a:cubicBezTo>
                      <a:pt x="538" y="1145"/>
                      <a:pt x="530" y="1155"/>
                      <a:pt x="520" y="1166"/>
                    </a:cubicBezTo>
                    <a:cubicBezTo>
                      <a:pt x="509" y="1177"/>
                      <a:pt x="494" y="1189"/>
                      <a:pt x="466" y="1214"/>
                    </a:cubicBezTo>
                    <a:cubicBezTo>
                      <a:pt x="453" y="1226"/>
                      <a:pt x="440" y="1248"/>
                      <a:pt x="427" y="1275"/>
                    </a:cubicBezTo>
                    <a:cubicBezTo>
                      <a:pt x="406" y="1316"/>
                      <a:pt x="386" y="1367"/>
                      <a:pt x="365" y="1408"/>
                    </a:cubicBezTo>
                    <a:cubicBezTo>
                      <a:pt x="355" y="1428"/>
                      <a:pt x="345" y="1446"/>
                      <a:pt x="335" y="1458"/>
                    </a:cubicBezTo>
                    <a:cubicBezTo>
                      <a:pt x="330" y="1465"/>
                      <a:pt x="325" y="1470"/>
                      <a:pt x="320" y="1473"/>
                    </a:cubicBezTo>
                    <a:cubicBezTo>
                      <a:pt x="315" y="1476"/>
                      <a:pt x="310" y="1478"/>
                      <a:pt x="306" y="1478"/>
                    </a:cubicBezTo>
                    <a:cubicBezTo>
                      <a:pt x="302" y="1478"/>
                      <a:pt x="299" y="1477"/>
                      <a:pt x="295" y="1475"/>
                    </a:cubicBezTo>
                    <a:cubicBezTo>
                      <a:pt x="271" y="1459"/>
                      <a:pt x="263" y="1438"/>
                      <a:pt x="263" y="1418"/>
                    </a:cubicBezTo>
                    <a:cubicBezTo>
                      <a:pt x="263" y="1389"/>
                      <a:pt x="279" y="1361"/>
                      <a:pt x="295" y="1349"/>
                    </a:cubicBezTo>
                    <a:cubicBezTo>
                      <a:pt x="310" y="1338"/>
                      <a:pt x="321" y="1326"/>
                      <a:pt x="332" y="1310"/>
                    </a:cubicBezTo>
                    <a:cubicBezTo>
                      <a:pt x="343" y="1295"/>
                      <a:pt x="354" y="1275"/>
                      <a:pt x="368" y="1247"/>
                    </a:cubicBezTo>
                    <a:cubicBezTo>
                      <a:pt x="396" y="1192"/>
                      <a:pt x="415" y="1170"/>
                      <a:pt x="450" y="1143"/>
                    </a:cubicBezTo>
                    <a:cubicBezTo>
                      <a:pt x="465" y="1132"/>
                      <a:pt x="479" y="1120"/>
                      <a:pt x="490" y="1108"/>
                    </a:cubicBezTo>
                    <a:cubicBezTo>
                      <a:pt x="496" y="1102"/>
                      <a:pt x="501" y="1097"/>
                      <a:pt x="504" y="1091"/>
                    </a:cubicBezTo>
                    <a:cubicBezTo>
                      <a:pt x="507" y="1086"/>
                      <a:pt x="509" y="1080"/>
                      <a:pt x="509" y="1075"/>
                    </a:cubicBezTo>
                    <a:cubicBezTo>
                      <a:pt x="509" y="1071"/>
                      <a:pt x="508" y="1067"/>
                      <a:pt x="505" y="1064"/>
                    </a:cubicBezTo>
                    <a:cubicBezTo>
                      <a:pt x="501" y="1058"/>
                      <a:pt x="494" y="1054"/>
                      <a:pt x="487" y="1054"/>
                    </a:cubicBezTo>
                    <a:cubicBezTo>
                      <a:pt x="480" y="1054"/>
                      <a:pt x="473" y="1058"/>
                      <a:pt x="465" y="1064"/>
                    </a:cubicBezTo>
                    <a:cubicBezTo>
                      <a:pt x="458" y="1070"/>
                      <a:pt x="450" y="1078"/>
                      <a:pt x="443" y="1089"/>
                    </a:cubicBezTo>
                    <a:cubicBezTo>
                      <a:pt x="437" y="1099"/>
                      <a:pt x="427" y="1107"/>
                      <a:pt x="417" y="1112"/>
                    </a:cubicBezTo>
                    <a:cubicBezTo>
                      <a:pt x="406" y="1118"/>
                      <a:pt x="394" y="1121"/>
                      <a:pt x="384" y="1121"/>
                    </a:cubicBezTo>
                    <a:cubicBezTo>
                      <a:pt x="378" y="1121"/>
                      <a:pt x="372" y="1120"/>
                      <a:pt x="367" y="1117"/>
                    </a:cubicBezTo>
                    <a:cubicBezTo>
                      <a:pt x="362" y="1115"/>
                      <a:pt x="359" y="1111"/>
                      <a:pt x="357" y="1106"/>
                    </a:cubicBezTo>
                    <a:cubicBezTo>
                      <a:pt x="355" y="1103"/>
                      <a:pt x="355" y="1100"/>
                      <a:pt x="355" y="1097"/>
                    </a:cubicBezTo>
                    <a:cubicBezTo>
                      <a:pt x="355" y="1091"/>
                      <a:pt x="357" y="1085"/>
                      <a:pt x="361" y="1079"/>
                    </a:cubicBezTo>
                    <a:cubicBezTo>
                      <a:pt x="367" y="1071"/>
                      <a:pt x="377" y="1063"/>
                      <a:pt x="387" y="1057"/>
                    </a:cubicBezTo>
                    <a:cubicBezTo>
                      <a:pt x="397" y="1052"/>
                      <a:pt x="407" y="1048"/>
                      <a:pt x="414" y="1046"/>
                    </a:cubicBezTo>
                    <a:cubicBezTo>
                      <a:pt x="421" y="1045"/>
                      <a:pt x="426" y="1042"/>
                      <a:pt x="429" y="1038"/>
                    </a:cubicBezTo>
                    <a:cubicBezTo>
                      <a:pt x="432" y="1034"/>
                      <a:pt x="434" y="1029"/>
                      <a:pt x="434" y="1023"/>
                    </a:cubicBezTo>
                    <a:cubicBezTo>
                      <a:pt x="434" y="1016"/>
                      <a:pt x="431" y="1008"/>
                      <a:pt x="428" y="1001"/>
                    </a:cubicBezTo>
                    <a:cubicBezTo>
                      <a:pt x="423" y="993"/>
                      <a:pt x="420" y="988"/>
                      <a:pt x="417" y="978"/>
                    </a:cubicBezTo>
                    <a:cubicBezTo>
                      <a:pt x="413" y="968"/>
                      <a:pt x="408" y="953"/>
                      <a:pt x="400" y="925"/>
                    </a:cubicBezTo>
                    <a:cubicBezTo>
                      <a:pt x="394" y="906"/>
                      <a:pt x="389" y="895"/>
                      <a:pt x="385" y="888"/>
                    </a:cubicBezTo>
                    <a:cubicBezTo>
                      <a:pt x="382" y="885"/>
                      <a:pt x="380" y="882"/>
                      <a:pt x="377" y="881"/>
                    </a:cubicBezTo>
                    <a:cubicBezTo>
                      <a:pt x="375" y="879"/>
                      <a:pt x="372" y="879"/>
                      <a:pt x="370" y="879"/>
                    </a:cubicBezTo>
                    <a:cubicBezTo>
                      <a:pt x="365" y="879"/>
                      <a:pt x="360" y="881"/>
                      <a:pt x="354" y="882"/>
                    </a:cubicBezTo>
                    <a:cubicBezTo>
                      <a:pt x="351" y="883"/>
                      <a:pt x="347" y="884"/>
                      <a:pt x="342" y="884"/>
                    </a:cubicBezTo>
                    <a:cubicBezTo>
                      <a:pt x="329" y="884"/>
                      <a:pt x="315" y="879"/>
                      <a:pt x="305" y="874"/>
                    </a:cubicBezTo>
                    <a:cubicBezTo>
                      <a:pt x="297" y="869"/>
                      <a:pt x="287" y="868"/>
                      <a:pt x="276" y="867"/>
                    </a:cubicBezTo>
                    <a:cubicBezTo>
                      <a:pt x="265" y="866"/>
                      <a:pt x="253" y="865"/>
                      <a:pt x="242" y="864"/>
                    </a:cubicBezTo>
                    <a:cubicBezTo>
                      <a:pt x="231" y="863"/>
                      <a:pt x="219" y="862"/>
                      <a:pt x="210" y="858"/>
                    </a:cubicBezTo>
                    <a:cubicBezTo>
                      <a:pt x="206" y="857"/>
                      <a:pt x="202" y="855"/>
                      <a:pt x="200" y="852"/>
                    </a:cubicBezTo>
                    <a:cubicBezTo>
                      <a:pt x="197" y="849"/>
                      <a:pt x="196" y="846"/>
                      <a:pt x="196" y="842"/>
                    </a:cubicBezTo>
                    <a:cubicBezTo>
                      <a:pt x="196" y="836"/>
                      <a:pt x="198" y="832"/>
                      <a:pt x="201" y="829"/>
                    </a:cubicBezTo>
                    <a:cubicBezTo>
                      <a:pt x="204" y="826"/>
                      <a:pt x="209" y="824"/>
                      <a:pt x="215" y="824"/>
                    </a:cubicBezTo>
                    <a:cubicBezTo>
                      <a:pt x="220" y="824"/>
                      <a:pt x="225" y="826"/>
                      <a:pt x="231" y="828"/>
                    </a:cubicBezTo>
                    <a:cubicBezTo>
                      <a:pt x="236" y="831"/>
                      <a:pt x="243" y="832"/>
                      <a:pt x="250" y="832"/>
                    </a:cubicBezTo>
                    <a:cubicBezTo>
                      <a:pt x="261" y="833"/>
                      <a:pt x="274" y="832"/>
                      <a:pt x="286" y="833"/>
                    </a:cubicBezTo>
                    <a:cubicBezTo>
                      <a:pt x="297" y="833"/>
                      <a:pt x="308" y="835"/>
                      <a:pt x="315" y="839"/>
                    </a:cubicBezTo>
                    <a:cubicBezTo>
                      <a:pt x="322" y="843"/>
                      <a:pt x="330" y="846"/>
                      <a:pt x="338" y="846"/>
                    </a:cubicBezTo>
                    <a:cubicBezTo>
                      <a:pt x="346" y="846"/>
                      <a:pt x="353" y="844"/>
                      <a:pt x="359" y="838"/>
                    </a:cubicBezTo>
                    <a:cubicBezTo>
                      <a:pt x="365" y="833"/>
                      <a:pt x="369" y="824"/>
                      <a:pt x="371" y="813"/>
                    </a:cubicBezTo>
                    <a:cubicBezTo>
                      <a:pt x="371" y="809"/>
                      <a:pt x="371" y="806"/>
                      <a:pt x="371" y="803"/>
                    </a:cubicBezTo>
                    <a:cubicBezTo>
                      <a:pt x="371" y="796"/>
                      <a:pt x="370" y="789"/>
                      <a:pt x="367" y="783"/>
                    </a:cubicBezTo>
                    <a:cubicBezTo>
                      <a:pt x="362" y="775"/>
                      <a:pt x="353" y="768"/>
                      <a:pt x="341" y="762"/>
                    </a:cubicBezTo>
                    <a:cubicBezTo>
                      <a:pt x="328" y="756"/>
                      <a:pt x="311" y="751"/>
                      <a:pt x="290" y="746"/>
                    </a:cubicBezTo>
                    <a:cubicBezTo>
                      <a:pt x="260" y="739"/>
                      <a:pt x="229" y="722"/>
                      <a:pt x="204" y="701"/>
                    </a:cubicBezTo>
                    <a:cubicBezTo>
                      <a:pt x="179" y="681"/>
                      <a:pt x="160" y="658"/>
                      <a:pt x="155" y="640"/>
                    </a:cubicBezTo>
                    <a:cubicBezTo>
                      <a:pt x="149" y="621"/>
                      <a:pt x="145" y="611"/>
                      <a:pt x="138" y="601"/>
                    </a:cubicBezTo>
                    <a:cubicBezTo>
                      <a:pt x="131" y="592"/>
                      <a:pt x="121" y="584"/>
                      <a:pt x="103" y="571"/>
                    </a:cubicBezTo>
                    <a:cubicBezTo>
                      <a:pt x="96" y="566"/>
                      <a:pt x="87" y="555"/>
                      <a:pt x="76" y="541"/>
                    </a:cubicBezTo>
                    <a:cubicBezTo>
                      <a:pt x="60" y="519"/>
                      <a:pt x="42" y="488"/>
                      <a:pt x="28" y="458"/>
                    </a:cubicBezTo>
                    <a:cubicBezTo>
                      <a:pt x="14" y="427"/>
                      <a:pt x="4" y="396"/>
                      <a:pt x="4" y="372"/>
                    </a:cubicBezTo>
                    <a:cubicBezTo>
                      <a:pt x="4" y="362"/>
                      <a:pt x="6" y="353"/>
                      <a:pt x="10" y="346"/>
                    </a:cubicBezTo>
                    <a:cubicBezTo>
                      <a:pt x="14" y="339"/>
                      <a:pt x="20" y="335"/>
                      <a:pt x="29" y="332"/>
                    </a:cubicBezTo>
                    <a:cubicBezTo>
                      <a:pt x="29" y="332"/>
                      <a:pt x="29" y="332"/>
                      <a:pt x="29" y="332"/>
                    </a:cubicBezTo>
                    <a:cubicBezTo>
                      <a:pt x="34" y="331"/>
                      <a:pt x="38" y="331"/>
                      <a:pt x="42" y="331"/>
                    </a:cubicBezTo>
                    <a:cubicBezTo>
                      <a:pt x="50" y="331"/>
                      <a:pt x="57" y="333"/>
                      <a:pt x="63" y="337"/>
                    </a:cubicBezTo>
                    <a:cubicBezTo>
                      <a:pt x="75" y="344"/>
                      <a:pt x="84" y="358"/>
                      <a:pt x="93" y="376"/>
                    </a:cubicBezTo>
                    <a:cubicBezTo>
                      <a:pt x="106" y="402"/>
                      <a:pt x="116" y="438"/>
                      <a:pt x="128" y="477"/>
                    </a:cubicBezTo>
                    <a:cubicBezTo>
                      <a:pt x="140" y="516"/>
                      <a:pt x="153" y="558"/>
                      <a:pt x="170" y="596"/>
                    </a:cubicBezTo>
                    <a:cubicBezTo>
                      <a:pt x="186" y="630"/>
                      <a:pt x="209" y="653"/>
                      <a:pt x="233" y="666"/>
                    </a:cubicBezTo>
                    <a:cubicBezTo>
                      <a:pt x="257" y="680"/>
                      <a:pt x="283" y="685"/>
                      <a:pt x="306" y="685"/>
                    </a:cubicBezTo>
                    <a:cubicBezTo>
                      <a:pt x="324" y="685"/>
                      <a:pt x="341" y="682"/>
                      <a:pt x="354" y="678"/>
                    </a:cubicBezTo>
                    <a:cubicBezTo>
                      <a:pt x="360" y="676"/>
                      <a:pt x="366" y="674"/>
                      <a:pt x="370" y="671"/>
                    </a:cubicBezTo>
                    <a:cubicBezTo>
                      <a:pt x="375" y="669"/>
                      <a:pt x="378" y="666"/>
                      <a:pt x="381" y="664"/>
                    </a:cubicBezTo>
                    <a:cubicBezTo>
                      <a:pt x="390" y="654"/>
                      <a:pt x="398" y="648"/>
                      <a:pt x="406" y="642"/>
                    </a:cubicBezTo>
                    <a:cubicBezTo>
                      <a:pt x="414" y="636"/>
                      <a:pt x="422" y="630"/>
                      <a:pt x="430" y="619"/>
                    </a:cubicBezTo>
                    <a:cubicBezTo>
                      <a:pt x="437" y="608"/>
                      <a:pt x="441" y="601"/>
                      <a:pt x="446" y="594"/>
                    </a:cubicBezTo>
                    <a:cubicBezTo>
                      <a:pt x="451" y="587"/>
                      <a:pt x="458" y="580"/>
                      <a:pt x="473" y="569"/>
                    </a:cubicBezTo>
                    <a:cubicBezTo>
                      <a:pt x="477" y="566"/>
                      <a:pt x="480" y="561"/>
                      <a:pt x="482" y="556"/>
                    </a:cubicBezTo>
                    <a:cubicBezTo>
                      <a:pt x="483" y="551"/>
                      <a:pt x="484" y="545"/>
                      <a:pt x="484" y="538"/>
                    </a:cubicBezTo>
                    <a:cubicBezTo>
                      <a:pt x="484" y="524"/>
                      <a:pt x="481" y="508"/>
                      <a:pt x="479" y="492"/>
                    </a:cubicBezTo>
                    <a:cubicBezTo>
                      <a:pt x="476" y="475"/>
                      <a:pt x="473" y="459"/>
                      <a:pt x="473" y="446"/>
                    </a:cubicBezTo>
                    <a:cubicBezTo>
                      <a:pt x="473" y="439"/>
                      <a:pt x="474" y="433"/>
                      <a:pt x="476" y="429"/>
                    </a:cubicBezTo>
                    <a:cubicBezTo>
                      <a:pt x="478" y="425"/>
                      <a:pt x="481" y="422"/>
                      <a:pt x="485" y="421"/>
                    </a:cubicBezTo>
                    <a:cubicBezTo>
                      <a:pt x="486" y="420"/>
                      <a:pt x="488" y="420"/>
                      <a:pt x="489" y="420"/>
                    </a:cubicBezTo>
                    <a:cubicBezTo>
                      <a:pt x="492" y="420"/>
                      <a:pt x="494" y="421"/>
                      <a:pt x="497" y="423"/>
                    </a:cubicBezTo>
                    <a:cubicBezTo>
                      <a:pt x="502" y="427"/>
                      <a:pt x="506" y="435"/>
                      <a:pt x="510" y="444"/>
                    </a:cubicBezTo>
                    <a:cubicBezTo>
                      <a:pt x="516" y="457"/>
                      <a:pt x="521" y="474"/>
                      <a:pt x="528" y="487"/>
                    </a:cubicBezTo>
                    <a:cubicBezTo>
                      <a:pt x="531" y="494"/>
                      <a:pt x="535" y="500"/>
                      <a:pt x="539" y="504"/>
                    </a:cubicBezTo>
                    <a:cubicBezTo>
                      <a:pt x="543" y="508"/>
                      <a:pt x="548" y="511"/>
                      <a:pt x="554" y="511"/>
                    </a:cubicBezTo>
                    <a:cubicBezTo>
                      <a:pt x="559" y="511"/>
                      <a:pt x="563" y="509"/>
                      <a:pt x="569" y="506"/>
                    </a:cubicBezTo>
                    <a:cubicBezTo>
                      <a:pt x="593" y="491"/>
                      <a:pt x="602" y="469"/>
                      <a:pt x="602" y="446"/>
                    </a:cubicBezTo>
                    <a:cubicBezTo>
                      <a:pt x="601" y="410"/>
                      <a:pt x="580" y="370"/>
                      <a:pt x="566" y="348"/>
                    </a:cubicBezTo>
                    <a:cubicBezTo>
                      <a:pt x="555" y="330"/>
                      <a:pt x="549" y="307"/>
                      <a:pt x="549" y="285"/>
                    </a:cubicBezTo>
                    <a:cubicBezTo>
                      <a:pt x="549" y="262"/>
                      <a:pt x="556" y="241"/>
                      <a:pt x="569" y="228"/>
                    </a:cubicBezTo>
                    <a:cubicBezTo>
                      <a:pt x="576" y="222"/>
                      <a:pt x="582" y="220"/>
                      <a:pt x="586" y="220"/>
                    </a:cubicBezTo>
                    <a:cubicBezTo>
                      <a:pt x="588" y="220"/>
                      <a:pt x="590" y="221"/>
                      <a:pt x="591" y="222"/>
                    </a:cubicBezTo>
                    <a:cubicBezTo>
                      <a:pt x="594" y="223"/>
                      <a:pt x="596" y="226"/>
                      <a:pt x="597" y="230"/>
                    </a:cubicBezTo>
                    <a:cubicBezTo>
                      <a:pt x="598" y="234"/>
                      <a:pt x="599" y="238"/>
                      <a:pt x="599" y="242"/>
                    </a:cubicBezTo>
                    <a:cubicBezTo>
                      <a:pt x="599" y="246"/>
                      <a:pt x="599" y="250"/>
                      <a:pt x="598" y="253"/>
                    </a:cubicBezTo>
                    <a:cubicBezTo>
                      <a:pt x="596" y="259"/>
                      <a:pt x="595" y="266"/>
                      <a:pt x="595" y="272"/>
                    </a:cubicBezTo>
                    <a:cubicBezTo>
                      <a:pt x="595" y="284"/>
                      <a:pt x="598" y="295"/>
                      <a:pt x="604" y="305"/>
                    </a:cubicBezTo>
                    <a:cubicBezTo>
                      <a:pt x="613" y="316"/>
                      <a:pt x="621" y="335"/>
                      <a:pt x="621" y="359"/>
                    </a:cubicBezTo>
                    <a:cubicBezTo>
                      <a:pt x="621" y="363"/>
                      <a:pt x="621" y="367"/>
                      <a:pt x="620" y="372"/>
                    </a:cubicBezTo>
                    <a:cubicBezTo>
                      <a:pt x="620" y="375"/>
                      <a:pt x="619" y="380"/>
                      <a:pt x="619" y="384"/>
                    </a:cubicBezTo>
                    <a:cubicBezTo>
                      <a:pt x="619" y="400"/>
                      <a:pt x="622" y="419"/>
                      <a:pt x="628" y="434"/>
                    </a:cubicBezTo>
                    <a:cubicBezTo>
                      <a:pt x="630" y="441"/>
                      <a:pt x="634" y="448"/>
                      <a:pt x="638" y="453"/>
                    </a:cubicBezTo>
                    <a:cubicBezTo>
                      <a:pt x="643" y="458"/>
                      <a:pt x="648" y="461"/>
                      <a:pt x="655" y="461"/>
                    </a:cubicBezTo>
                    <a:cubicBezTo>
                      <a:pt x="655" y="461"/>
                      <a:pt x="655" y="461"/>
                      <a:pt x="656" y="461"/>
                    </a:cubicBezTo>
                    <a:cubicBezTo>
                      <a:pt x="662" y="460"/>
                      <a:pt x="666" y="460"/>
                      <a:pt x="670" y="458"/>
                    </a:cubicBezTo>
                    <a:cubicBezTo>
                      <a:pt x="673" y="456"/>
                      <a:pt x="676" y="454"/>
                      <a:pt x="678" y="451"/>
                    </a:cubicBezTo>
                    <a:cubicBezTo>
                      <a:pt x="680" y="446"/>
                      <a:pt x="682" y="439"/>
                      <a:pt x="683" y="430"/>
                    </a:cubicBezTo>
                    <a:cubicBezTo>
                      <a:pt x="683" y="421"/>
                      <a:pt x="684" y="408"/>
                      <a:pt x="684" y="392"/>
                    </a:cubicBezTo>
                    <a:cubicBezTo>
                      <a:pt x="684" y="383"/>
                      <a:pt x="684" y="372"/>
                      <a:pt x="684" y="360"/>
                    </a:cubicBezTo>
                    <a:cubicBezTo>
                      <a:pt x="683" y="338"/>
                      <a:pt x="681" y="324"/>
                      <a:pt x="678" y="312"/>
                    </a:cubicBezTo>
                    <a:cubicBezTo>
                      <a:pt x="673" y="294"/>
                      <a:pt x="665" y="283"/>
                      <a:pt x="657" y="263"/>
                    </a:cubicBezTo>
                    <a:cubicBezTo>
                      <a:pt x="649" y="244"/>
                      <a:pt x="641" y="216"/>
                      <a:pt x="635" y="164"/>
                    </a:cubicBezTo>
                    <a:cubicBezTo>
                      <a:pt x="634" y="156"/>
                      <a:pt x="634" y="147"/>
                      <a:pt x="634" y="140"/>
                    </a:cubicBezTo>
                    <a:cubicBezTo>
                      <a:pt x="634" y="91"/>
                      <a:pt x="652" y="57"/>
                      <a:pt x="674" y="35"/>
                    </a:cubicBezTo>
                    <a:cubicBezTo>
                      <a:pt x="685" y="24"/>
                      <a:pt x="697" y="17"/>
                      <a:pt x="708" y="12"/>
                    </a:cubicBezTo>
                    <a:cubicBezTo>
                      <a:pt x="719" y="6"/>
                      <a:pt x="730" y="4"/>
                      <a:pt x="737" y="4"/>
                    </a:cubicBezTo>
                    <a:cubicBezTo>
                      <a:pt x="743" y="4"/>
                      <a:pt x="747" y="6"/>
                      <a:pt x="749" y="7"/>
                    </a:cubicBezTo>
                    <a:lnTo>
                      <a:pt x="750" y="6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4" name="Freeform 6">
                <a:extLst>
                  <a:ext uri="{FF2B5EF4-FFF2-40B4-BE49-F238E27FC236}">
                    <a16:creationId xmlns:a16="http://schemas.microsoft.com/office/drawing/2014/main" id="{10F33B8A-86CC-E348-9C69-89FE760B6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" y="2095"/>
                <a:ext cx="506" cy="500"/>
              </a:xfrm>
              <a:custGeom>
                <a:avLst/>
                <a:gdLst>
                  <a:gd name="T0" fmla="*/ 7373 w 355"/>
                  <a:gd name="T1" fmla="*/ 1088 h 351"/>
                  <a:gd name="T2" fmla="*/ 6897 w 355"/>
                  <a:gd name="T3" fmla="*/ 6024 h 351"/>
                  <a:gd name="T4" fmla="*/ 1041 w 355"/>
                  <a:gd name="T5" fmla="*/ 7417 h 351"/>
                  <a:gd name="T6" fmla="*/ 2115 w 355"/>
                  <a:gd name="T7" fmla="*/ 2084 h 351"/>
                  <a:gd name="T8" fmla="*/ 7373 w 355"/>
                  <a:gd name="T9" fmla="*/ 1088 h 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5" h="351">
                    <a:moveTo>
                      <a:pt x="304" y="45"/>
                    </a:moveTo>
                    <a:cubicBezTo>
                      <a:pt x="348" y="89"/>
                      <a:pt x="355" y="180"/>
                      <a:pt x="284" y="249"/>
                    </a:cubicBezTo>
                    <a:cubicBezTo>
                      <a:pt x="213" y="318"/>
                      <a:pt x="87" y="351"/>
                      <a:pt x="43" y="307"/>
                    </a:cubicBezTo>
                    <a:cubicBezTo>
                      <a:pt x="0" y="262"/>
                      <a:pt x="16" y="155"/>
                      <a:pt x="87" y="86"/>
                    </a:cubicBezTo>
                    <a:cubicBezTo>
                      <a:pt x="158" y="17"/>
                      <a:pt x="261" y="0"/>
                      <a:pt x="304" y="45"/>
                    </a:cubicBezTo>
                    <a:close/>
                  </a:path>
                </a:pathLst>
              </a:custGeom>
              <a:solidFill>
                <a:srgbClr val="6EB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5" name="Freeform 7">
                <a:extLst>
                  <a:ext uri="{FF2B5EF4-FFF2-40B4-BE49-F238E27FC236}">
                    <a16:creationId xmlns:a16="http://schemas.microsoft.com/office/drawing/2014/main" id="{998F9E1F-1B4B-C245-BBF4-BFFCA578D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069"/>
                <a:ext cx="513" cy="459"/>
              </a:xfrm>
              <a:custGeom>
                <a:avLst/>
                <a:gdLst>
                  <a:gd name="T0" fmla="*/ 7879 w 360"/>
                  <a:gd name="T1" fmla="*/ 1123 h 322"/>
                  <a:gd name="T2" fmla="*/ 6675 w 360"/>
                  <a:gd name="T3" fmla="*/ 5840 h 322"/>
                  <a:gd name="T4" fmla="*/ 845 w 360"/>
                  <a:gd name="T5" fmla="*/ 6738 h 322"/>
                  <a:gd name="T6" fmla="*/ 2670 w 360"/>
                  <a:gd name="T7" fmla="*/ 1676 h 322"/>
                  <a:gd name="T8" fmla="*/ 7879 w 360"/>
                  <a:gd name="T9" fmla="*/ 1123 h 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0" h="322">
                    <a:moveTo>
                      <a:pt x="325" y="46"/>
                    </a:moveTo>
                    <a:cubicBezTo>
                      <a:pt x="360" y="92"/>
                      <a:pt x="353" y="179"/>
                      <a:pt x="275" y="240"/>
                    </a:cubicBezTo>
                    <a:cubicBezTo>
                      <a:pt x="197" y="300"/>
                      <a:pt x="71" y="322"/>
                      <a:pt x="35" y="277"/>
                    </a:cubicBezTo>
                    <a:cubicBezTo>
                      <a:pt x="0" y="231"/>
                      <a:pt x="31" y="130"/>
                      <a:pt x="110" y="69"/>
                    </a:cubicBezTo>
                    <a:cubicBezTo>
                      <a:pt x="188" y="9"/>
                      <a:pt x="289" y="0"/>
                      <a:pt x="325" y="46"/>
                    </a:cubicBezTo>
                  </a:path>
                </a:pathLst>
              </a:custGeom>
              <a:solidFill>
                <a:srgbClr val="AB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6" name="Freeform 8">
                <a:extLst>
                  <a:ext uri="{FF2B5EF4-FFF2-40B4-BE49-F238E27FC236}">
                    <a16:creationId xmlns:a16="http://schemas.microsoft.com/office/drawing/2014/main" id="{43921313-A02A-0146-BDB5-CB7EA4D51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2213"/>
                <a:ext cx="482" cy="317"/>
              </a:xfrm>
              <a:custGeom>
                <a:avLst/>
                <a:gdLst>
                  <a:gd name="T0" fmla="*/ 1979 w 338"/>
                  <a:gd name="T1" fmla="*/ 2096 h 222"/>
                  <a:gd name="T2" fmla="*/ 1761 w 338"/>
                  <a:gd name="T3" fmla="*/ 0 h 222"/>
                  <a:gd name="T4" fmla="*/ 730 w 338"/>
                  <a:gd name="T5" fmla="*/ 4364 h 222"/>
                  <a:gd name="T6" fmla="*/ 6588 w 338"/>
                  <a:gd name="T7" fmla="*/ 3458 h 222"/>
                  <a:gd name="T8" fmla="*/ 8248 w 338"/>
                  <a:gd name="T9" fmla="*/ 848 h 222"/>
                  <a:gd name="T10" fmla="*/ 1979 w 338"/>
                  <a:gd name="T11" fmla="*/ 2096 h 2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8" h="222">
                    <a:moveTo>
                      <a:pt x="81" y="85"/>
                    </a:moveTo>
                    <a:cubicBezTo>
                      <a:pt x="68" y="71"/>
                      <a:pt x="63" y="34"/>
                      <a:pt x="72" y="0"/>
                    </a:cubicBezTo>
                    <a:cubicBezTo>
                      <a:pt x="18" y="60"/>
                      <a:pt x="0" y="138"/>
                      <a:pt x="30" y="177"/>
                    </a:cubicBezTo>
                    <a:cubicBezTo>
                      <a:pt x="65" y="222"/>
                      <a:pt x="192" y="200"/>
                      <a:pt x="270" y="140"/>
                    </a:cubicBezTo>
                    <a:cubicBezTo>
                      <a:pt x="311" y="108"/>
                      <a:pt x="332" y="70"/>
                      <a:pt x="338" y="34"/>
                    </a:cubicBezTo>
                    <a:cubicBezTo>
                      <a:pt x="322" y="112"/>
                      <a:pt x="158" y="170"/>
                      <a:pt x="81" y="85"/>
                    </a:cubicBezTo>
                  </a:path>
                </a:pathLst>
              </a:custGeom>
              <a:solidFill>
                <a:srgbClr val="9A6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7" name="Freeform 9">
                <a:extLst>
                  <a:ext uri="{FF2B5EF4-FFF2-40B4-BE49-F238E27FC236}">
                    <a16:creationId xmlns:a16="http://schemas.microsoft.com/office/drawing/2014/main" id="{EF912FB0-DEF6-EC42-AD37-CEB77B85C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2090"/>
                <a:ext cx="468" cy="411"/>
              </a:xfrm>
              <a:custGeom>
                <a:avLst/>
                <a:gdLst>
                  <a:gd name="T0" fmla="*/ 7508 w 328"/>
                  <a:gd name="T1" fmla="*/ 758 h 288"/>
                  <a:gd name="T2" fmla="*/ 7451 w 328"/>
                  <a:gd name="T3" fmla="*/ 795 h 288"/>
                  <a:gd name="T4" fmla="*/ 7930 w 328"/>
                  <a:gd name="T5" fmla="*/ 2369 h 288"/>
                  <a:gd name="T6" fmla="*/ 6252 w 328"/>
                  <a:gd name="T7" fmla="*/ 5476 h 288"/>
                  <a:gd name="T8" fmla="*/ 2080 w 328"/>
                  <a:gd name="T9" fmla="*/ 6968 h 288"/>
                  <a:gd name="T10" fmla="*/ 448 w 328"/>
                  <a:gd name="T11" fmla="*/ 6375 h 288"/>
                  <a:gd name="T12" fmla="*/ 114 w 328"/>
                  <a:gd name="T13" fmla="*/ 5226 h 288"/>
                  <a:gd name="T14" fmla="*/ 2254 w 328"/>
                  <a:gd name="T15" fmla="*/ 1381 h 288"/>
                  <a:gd name="T16" fmla="*/ 5670 w 328"/>
                  <a:gd name="T17" fmla="*/ 114 h 288"/>
                  <a:gd name="T18" fmla="*/ 7451 w 328"/>
                  <a:gd name="T19" fmla="*/ 795 h 288"/>
                  <a:gd name="T20" fmla="*/ 7508 w 328"/>
                  <a:gd name="T21" fmla="*/ 758 h 288"/>
                  <a:gd name="T22" fmla="*/ 7527 w 328"/>
                  <a:gd name="T23" fmla="*/ 735 h 288"/>
                  <a:gd name="T24" fmla="*/ 5670 w 328"/>
                  <a:gd name="T25" fmla="*/ 0 h 288"/>
                  <a:gd name="T26" fmla="*/ 2176 w 328"/>
                  <a:gd name="T27" fmla="*/ 1302 h 288"/>
                  <a:gd name="T28" fmla="*/ 0 w 328"/>
                  <a:gd name="T29" fmla="*/ 5226 h 288"/>
                  <a:gd name="T30" fmla="*/ 361 w 328"/>
                  <a:gd name="T31" fmla="*/ 6446 h 288"/>
                  <a:gd name="T32" fmla="*/ 2080 w 328"/>
                  <a:gd name="T33" fmla="*/ 7080 h 288"/>
                  <a:gd name="T34" fmla="*/ 6321 w 328"/>
                  <a:gd name="T35" fmla="*/ 5558 h 288"/>
                  <a:gd name="T36" fmla="*/ 8040 w 328"/>
                  <a:gd name="T37" fmla="*/ 2369 h 288"/>
                  <a:gd name="T38" fmla="*/ 7527 w 328"/>
                  <a:gd name="T39" fmla="*/ 735 h 288"/>
                  <a:gd name="T40" fmla="*/ 7508 w 328"/>
                  <a:gd name="T41" fmla="*/ 758 h 2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28" h="288">
                    <a:moveTo>
                      <a:pt x="306" y="31"/>
                    </a:moveTo>
                    <a:cubicBezTo>
                      <a:pt x="304" y="32"/>
                      <a:pt x="304" y="32"/>
                      <a:pt x="304" y="32"/>
                    </a:cubicBezTo>
                    <a:cubicBezTo>
                      <a:pt x="317" y="49"/>
                      <a:pt x="324" y="71"/>
                      <a:pt x="324" y="96"/>
                    </a:cubicBezTo>
                    <a:cubicBezTo>
                      <a:pt x="324" y="137"/>
                      <a:pt x="304" y="185"/>
                      <a:pt x="255" y="223"/>
                    </a:cubicBezTo>
                    <a:cubicBezTo>
                      <a:pt x="206" y="261"/>
                      <a:pt x="137" y="284"/>
                      <a:pt x="85" y="284"/>
                    </a:cubicBezTo>
                    <a:cubicBezTo>
                      <a:pt x="55" y="284"/>
                      <a:pt x="30" y="276"/>
                      <a:pt x="18" y="260"/>
                    </a:cubicBezTo>
                    <a:cubicBezTo>
                      <a:pt x="8" y="248"/>
                      <a:pt x="4" y="232"/>
                      <a:pt x="4" y="213"/>
                    </a:cubicBezTo>
                    <a:cubicBezTo>
                      <a:pt x="4" y="164"/>
                      <a:pt x="36" y="100"/>
                      <a:pt x="92" y="56"/>
                    </a:cubicBezTo>
                    <a:cubicBezTo>
                      <a:pt x="136" y="21"/>
                      <a:pt x="189" y="4"/>
                      <a:pt x="231" y="4"/>
                    </a:cubicBezTo>
                    <a:cubicBezTo>
                      <a:pt x="263" y="4"/>
                      <a:pt x="290" y="14"/>
                      <a:pt x="304" y="32"/>
                    </a:cubicBezTo>
                    <a:cubicBezTo>
                      <a:pt x="306" y="31"/>
                      <a:pt x="306" y="31"/>
                      <a:pt x="306" y="31"/>
                    </a:cubicBezTo>
                    <a:cubicBezTo>
                      <a:pt x="307" y="30"/>
                      <a:pt x="307" y="30"/>
                      <a:pt x="307" y="30"/>
                    </a:cubicBezTo>
                    <a:cubicBezTo>
                      <a:pt x="292" y="10"/>
                      <a:pt x="264" y="0"/>
                      <a:pt x="231" y="0"/>
                    </a:cubicBezTo>
                    <a:cubicBezTo>
                      <a:pt x="187" y="0"/>
                      <a:pt x="134" y="18"/>
                      <a:pt x="89" y="53"/>
                    </a:cubicBezTo>
                    <a:cubicBezTo>
                      <a:pt x="32" y="97"/>
                      <a:pt x="0" y="163"/>
                      <a:pt x="0" y="213"/>
                    </a:cubicBezTo>
                    <a:cubicBezTo>
                      <a:pt x="0" y="233"/>
                      <a:pt x="4" y="250"/>
                      <a:pt x="15" y="263"/>
                    </a:cubicBezTo>
                    <a:cubicBezTo>
                      <a:pt x="28" y="280"/>
                      <a:pt x="54" y="288"/>
                      <a:pt x="85" y="288"/>
                    </a:cubicBezTo>
                    <a:cubicBezTo>
                      <a:pt x="138" y="288"/>
                      <a:pt x="208" y="265"/>
                      <a:pt x="258" y="226"/>
                    </a:cubicBezTo>
                    <a:cubicBezTo>
                      <a:pt x="307" y="188"/>
                      <a:pt x="328" y="139"/>
                      <a:pt x="328" y="96"/>
                    </a:cubicBezTo>
                    <a:cubicBezTo>
                      <a:pt x="328" y="70"/>
                      <a:pt x="321" y="47"/>
                      <a:pt x="307" y="30"/>
                    </a:cubicBezTo>
                    <a:cubicBezTo>
                      <a:pt x="306" y="31"/>
                      <a:pt x="306" y="31"/>
                      <a:pt x="306" y="31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8" name="Freeform 10">
                <a:extLst>
                  <a:ext uri="{FF2B5EF4-FFF2-40B4-BE49-F238E27FC236}">
                    <a16:creationId xmlns:a16="http://schemas.microsoft.com/office/drawing/2014/main" id="{FEAD10C3-395B-494D-B3A7-34D36CB8C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126"/>
                <a:ext cx="157" cy="131"/>
              </a:xfrm>
              <a:custGeom>
                <a:avLst/>
                <a:gdLst>
                  <a:gd name="T0" fmla="*/ 2257 w 110"/>
                  <a:gd name="T1" fmla="*/ 110 h 92"/>
                  <a:gd name="T2" fmla="*/ 1721 w 110"/>
                  <a:gd name="T3" fmla="*/ 1 h 92"/>
                  <a:gd name="T4" fmla="*/ 845 w 110"/>
                  <a:gd name="T5" fmla="*/ 115 h 92"/>
                  <a:gd name="T6" fmla="*/ 1 w 110"/>
                  <a:gd name="T7" fmla="*/ 1267 h 92"/>
                  <a:gd name="T8" fmla="*/ 1688 w 110"/>
                  <a:gd name="T9" fmla="*/ 2103 h 92"/>
                  <a:gd name="T10" fmla="*/ 2652 w 110"/>
                  <a:gd name="T11" fmla="*/ 1156 h 92"/>
                  <a:gd name="T12" fmla="*/ 2369 w 110"/>
                  <a:gd name="T13" fmla="*/ 273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0" h="92">
                    <a:moveTo>
                      <a:pt x="92" y="4"/>
                    </a:moveTo>
                    <a:cubicBezTo>
                      <a:pt x="85" y="5"/>
                      <a:pt x="77" y="1"/>
                      <a:pt x="70" y="1"/>
                    </a:cubicBezTo>
                    <a:cubicBezTo>
                      <a:pt x="58" y="0"/>
                      <a:pt x="45" y="1"/>
                      <a:pt x="34" y="5"/>
                    </a:cubicBezTo>
                    <a:cubicBezTo>
                      <a:pt x="15" y="12"/>
                      <a:pt x="2" y="33"/>
                      <a:pt x="1" y="53"/>
                    </a:cubicBezTo>
                    <a:cubicBezTo>
                      <a:pt x="0" y="85"/>
                      <a:pt x="45" y="92"/>
                      <a:pt x="69" y="87"/>
                    </a:cubicBezTo>
                    <a:cubicBezTo>
                      <a:pt x="90" y="82"/>
                      <a:pt x="104" y="69"/>
                      <a:pt x="108" y="48"/>
                    </a:cubicBezTo>
                    <a:cubicBezTo>
                      <a:pt x="110" y="40"/>
                      <a:pt x="108" y="8"/>
                      <a:pt x="96" y="11"/>
                    </a:cubicBezTo>
                  </a:path>
                </a:pathLst>
              </a:custGeom>
              <a:solidFill>
                <a:srgbClr val="B581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9" name="Oval 11">
                <a:extLst>
                  <a:ext uri="{FF2B5EF4-FFF2-40B4-BE49-F238E27FC236}">
                    <a16:creationId xmlns:a16="http://schemas.microsoft.com/office/drawing/2014/main" id="{AB148C5E-9156-0540-BB9A-7145D54F1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7" y="2162"/>
                <a:ext cx="42" cy="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50" name="Oval 12">
                <a:extLst>
                  <a:ext uri="{FF2B5EF4-FFF2-40B4-BE49-F238E27FC236}">
                    <a16:creationId xmlns:a16="http://schemas.microsoft.com/office/drawing/2014/main" id="{D735A77C-38FE-D64C-8FB7-19052C0AD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2240"/>
                <a:ext cx="26" cy="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51" name="Freeform 13">
                <a:extLst>
                  <a:ext uri="{FF2B5EF4-FFF2-40B4-BE49-F238E27FC236}">
                    <a16:creationId xmlns:a16="http://schemas.microsoft.com/office/drawing/2014/main" id="{35C8CB10-4D2A-3345-83B2-8A1DC2A66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6" y="1420"/>
                <a:ext cx="822" cy="1609"/>
              </a:xfrm>
              <a:custGeom>
                <a:avLst/>
                <a:gdLst>
                  <a:gd name="T0" fmla="*/ 2871 w 576"/>
                  <a:gd name="T1" fmla="*/ 7186 h 1128"/>
                  <a:gd name="T2" fmla="*/ 3867 w 576"/>
                  <a:gd name="T3" fmla="*/ 7186 h 1128"/>
                  <a:gd name="T4" fmla="*/ 5594 w 576"/>
                  <a:gd name="T5" fmla="*/ 7406 h 1128"/>
                  <a:gd name="T6" fmla="*/ 8291 w 576"/>
                  <a:gd name="T7" fmla="*/ 5038 h 1128"/>
                  <a:gd name="T8" fmla="*/ 10743 w 576"/>
                  <a:gd name="T9" fmla="*/ 3088 h 1128"/>
                  <a:gd name="T10" fmla="*/ 12486 w 576"/>
                  <a:gd name="T11" fmla="*/ 1322 h 1128"/>
                  <a:gd name="T12" fmla="*/ 13433 w 576"/>
                  <a:gd name="T13" fmla="*/ 0 h 1128"/>
                  <a:gd name="T14" fmla="*/ 7001 w 576"/>
                  <a:gd name="T15" fmla="*/ 7158 h 1128"/>
                  <a:gd name="T16" fmla="*/ 6131 w 576"/>
                  <a:gd name="T17" fmla="*/ 10564 h 1128"/>
                  <a:gd name="T18" fmla="*/ 9012 w 576"/>
                  <a:gd name="T19" fmla="*/ 9972 h 1128"/>
                  <a:gd name="T20" fmla="*/ 7001 w 576"/>
                  <a:gd name="T21" fmla="*/ 11971 h 1128"/>
                  <a:gd name="T22" fmla="*/ 9063 w 576"/>
                  <a:gd name="T23" fmla="*/ 12224 h 1128"/>
                  <a:gd name="T24" fmla="*/ 7138 w 576"/>
                  <a:gd name="T25" fmla="*/ 13223 h 1128"/>
                  <a:gd name="T26" fmla="*/ 7080 w 576"/>
                  <a:gd name="T27" fmla="*/ 14224 h 1128"/>
                  <a:gd name="T28" fmla="*/ 8207 w 576"/>
                  <a:gd name="T29" fmla="*/ 14776 h 1128"/>
                  <a:gd name="T30" fmla="*/ 10478 w 576"/>
                  <a:gd name="T31" fmla="*/ 15234 h 1128"/>
                  <a:gd name="T32" fmla="*/ 13156 w 576"/>
                  <a:gd name="T33" fmla="*/ 15608 h 1128"/>
                  <a:gd name="T34" fmla="*/ 10305 w 576"/>
                  <a:gd name="T35" fmla="*/ 15368 h 1128"/>
                  <a:gd name="T36" fmla="*/ 7292 w 576"/>
                  <a:gd name="T37" fmla="*/ 15408 h 1128"/>
                  <a:gd name="T38" fmla="*/ 6131 w 576"/>
                  <a:gd name="T39" fmla="*/ 17378 h 1128"/>
                  <a:gd name="T40" fmla="*/ 5751 w 576"/>
                  <a:gd name="T41" fmla="*/ 18456 h 1128"/>
                  <a:gd name="T42" fmla="*/ 6116 w 576"/>
                  <a:gd name="T43" fmla="*/ 19382 h 1128"/>
                  <a:gd name="T44" fmla="*/ 4989 w 576"/>
                  <a:gd name="T45" fmla="*/ 19382 h 1128"/>
                  <a:gd name="T46" fmla="*/ 4350 w 576"/>
                  <a:gd name="T47" fmla="*/ 20342 h 1128"/>
                  <a:gd name="T48" fmla="*/ 3730 w 576"/>
                  <a:gd name="T49" fmla="*/ 21142 h 1128"/>
                  <a:gd name="T50" fmla="*/ 3980 w 576"/>
                  <a:gd name="T51" fmla="*/ 22264 h 1128"/>
                  <a:gd name="T52" fmla="*/ 5280 w 576"/>
                  <a:gd name="T53" fmla="*/ 27574 h 1128"/>
                  <a:gd name="T54" fmla="*/ 4214 w 576"/>
                  <a:gd name="T55" fmla="*/ 24477 h 1128"/>
                  <a:gd name="T56" fmla="*/ 3381 w 576"/>
                  <a:gd name="T57" fmla="*/ 21891 h 1128"/>
                  <a:gd name="T58" fmla="*/ 1741 w 576"/>
                  <a:gd name="T59" fmla="*/ 21172 h 1128"/>
                  <a:gd name="T60" fmla="*/ 3108 w 576"/>
                  <a:gd name="T61" fmla="*/ 19321 h 1128"/>
                  <a:gd name="T62" fmla="*/ 5185 w 576"/>
                  <a:gd name="T63" fmla="*/ 16233 h 1128"/>
                  <a:gd name="T64" fmla="*/ 6131 w 576"/>
                  <a:gd name="T65" fmla="*/ 14224 h 1128"/>
                  <a:gd name="T66" fmla="*/ 5760 w 576"/>
                  <a:gd name="T67" fmla="*/ 12659 h 1128"/>
                  <a:gd name="T68" fmla="*/ 5213 w 576"/>
                  <a:gd name="T69" fmla="*/ 10196 h 1128"/>
                  <a:gd name="T70" fmla="*/ 3108 w 576"/>
                  <a:gd name="T71" fmla="*/ 8118 h 11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76" h="1128">
                    <a:moveTo>
                      <a:pt x="117" y="294"/>
                    </a:moveTo>
                    <a:cubicBezTo>
                      <a:pt x="126" y="321"/>
                      <a:pt x="140" y="294"/>
                      <a:pt x="158" y="294"/>
                    </a:cubicBezTo>
                    <a:cubicBezTo>
                      <a:pt x="154" y="357"/>
                      <a:pt x="197" y="330"/>
                      <a:pt x="228" y="303"/>
                    </a:cubicBezTo>
                    <a:cubicBezTo>
                      <a:pt x="266" y="270"/>
                      <a:pt x="292" y="229"/>
                      <a:pt x="338" y="206"/>
                    </a:cubicBezTo>
                    <a:cubicBezTo>
                      <a:pt x="379" y="186"/>
                      <a:pt x="403" y="158"/>
                      <a:pt x="437" y="126"/>
                    </a:cubicBezTo>
                    <a:cubicBezTo>
                      <a:pt x="461" y="103"/>
                      <a:pt x="490" y="82"/>
                      <a:pt x="509" y="54"/>
                    </a:cubicBezTo>
                    <a:cubicBezTo>
                      <a:pt x="521" y="37"/>
                      <a:pt x="526" y="9"/>
                      <a:pt x="547" y="0"/>
                    </a:cubicBezTo>
                    <a:cubicBezTo>
                      <a:pt x="576" y="34"/>
                      <a:pt x="310" y="259"/>
                      <a:pt x="285" y="293"/>
                    </a:cubicBezTo>
                    <a:cubicBezTo>
                      <a:pt x="261" y="324"/>
                      <a:pt x="203" y="402"/>
                      <a:pt x="250" y="432"/>
                    </a:cubicBezTo>
                    <a:cubicBezTo>
                      <a:pt x="288" y="457"/>
                      <a:pt x="328" y="402"/>
                      <a:pt x="367" y="408"/>
                    </a:cubicBezTo>
                    <a:cubicBezTo>
                      <a:pt x="341" y="432"/>
                      <a:pt x="279" y="445"/>
                      <a:pt x="285" y="489"/>
                    </a:cubicBezTo>
                    <a:cubicBezTo>
                      <a:pt x="314" y="485"/>
                      <a:pt x="338" y="510"/>
                      <a:pt x="369" y="500"/>
                    </a:cubicBezTo>
                    <a:cubicBezTo>
                      <a:pt x="368" y="526"/>
                      <a:pt x="308" y="520"/>
                      <a:pt x="291" y="541"/>
                    </a:cubicBezTo>
                    <a:cubicBezTo>
                      <a:pt x="279" y="555"/>
                      <a:pt x="280" y="566"/>
                      <a:pt x="288" y="582"/>
                    </a:cubicBezTo>
                    <a:cubicBezTo>
                      <a:pt x="299" y="605"/>
                      <a:pt x="314" y="599"/>
                      <a:pt x="334" y="604"/>
                    </a:cubicBezTo>
                    <a:cubicBezTo>
                      <a:pt x="365" y="611"/>
                      <a:pt x="396" y="617"/>
                      <a:pt x="427" y="623"/>
                    </a:cubicBezTo>
                    <a:cubicBezTo>
                      <a:pt x="458" y="630"/>
                      <a:pt x="513" y="612"/>
                      <a:pt x="536" y="639"/>
                    </a:cubicBezTo>
                    <a:cubicBezTo>
                      <a:pt x="506" y="657"/>
                      <a:pt x="454" y="631"/>
                      <a:pt x="420" y="629"/>
                    </a:cubicBezTo>
                    <a:cubicBezTo>
                      <a:pt x="384" y="627"/>
                      <a:pt x="332" y="620"/>
                      <a:pt x="297" y="630"/>
                    </a:cubicBezTo>
                    <a:cubicBezTo>
                      <a:pt x="259" y="640"/>
                      <a:pt x="263" y="678"/>
                      <a:pt x="250" y="711"/>
                    </a:cubicBezTo>
                    <a:cubicBezTo>
                      <a:pt x="243" y="726"/>
                      <a:pt x="232" y="738"/>
                      <a:pt x="234" y="755"/>
                    </a:cubicBezTo>
                    <a:cubicBezTo>
                      <a:pt x="236" y="772"/>
                      <a:pt x="250" y="777"/>
                      <a:pt x="249" y="793"/>
                    </a:cubicBezTo>
                    <a:cubicBezTo>
                      <a:pt x="237" y="794"/>
                      <a:pt x="214" y="789"/>
                      <a:pt x="203" y="793"/>
                    </a:cubicBezTo>
                    <a:cubicBezTo>
                      <a:pt x="182" y="801"/>
                      <a:pt x="187" y="818"/>
                      <a:pt x="177" y="832"/>
                    </a:cubicBezTo>
                    <a:cubicBezTo>
                      <a:pt x="165" y="849"/>
                      <a:pt x="154" y="841"/>
                      <a:pt x="152" y="865"/>
                    </a:cubicBezTo>
                    <a:cubicBezTo>
                      <a:pt x="151" y="876"/>
                      <a:pt x="158" y="901"/>
                      <a:pt x="162" y="911"/>
                    </a:cubicBezTo>
                    <a:cubicBezTo>
                      <a:pt x="187" y="982"/>
                      <a:pt x="219" y="1051"/>
                      <a:pt x="215" y="1128"/>
                    </a:cubicBezTo>
                    <a:cubicBezTo>
                      <a:pt x="178" y="1110"/>
                      <a:pt x="179" y="1036"/>
                      <a:pt x="172" y="1001"/>
                    </a:cubicBezTo>
                    <a:cubicBezTo>
                      <a:pt x="164" y="968"/>
                      <a:pt x="154" y="924"/>
                      <a:pt x="137" y="895"/>
                    </a:cubicBezTo>
                    <a:cubicBezTo>
                      <a:pt x="117" y="862"/>
                      <a:pt x="102" y="881"/>
                      <a:pt x="71" y="866"/>
                    </a:cubicBezTo>
                    <a:cubicBezTo>
                      <a:pt x="0" y="830"/>
                      <a:pt x="106" y="808"/>
                      <a:pt x="127" y="790"/>
                    </a:cubicBezTo>
                    <a:cubicBezTo>
                      <a:pt x="163" y="761"/>
                      <a:pt x="181" y="701"/>
                      <a:pt x="211" y="664"/>
                    </a:cubicBezTo>
                    <a:cubicBezTo>
                      <a:pt x="235" y="634"/>
                      <a:pt x="250" y="622"/>
                      <a:pt x="250" y="582"/>
                    </a:cubicBezTo>
                    <a:cubicBezTo>
                      <a:pt x="250" y="556"/>
                      <a:pt x="241" y="542"/>
                      <a:pt x="235" y="518"/>
                    </a:cubicBezTo>
                    <a:cubicBezTo>
                      <a:pt x="227" y="486"/>
                      <a:pt x="234" y="446"/>
                      <a:pt x="212" y="417"/>
                    </a:cubicBezTo>
                    <a:cubicBezTo>
                      <a:pt x="193" y="392"/>
                      <a:pt x="127" y="367"/>
                      <a:pt x="127" y="332"/>
                    </a:cubicBezTo>
                  </a:path>
                </a:pathLst>
              </a:custGeom>
              <a:solidFill>
                <a:srgbClr val="6EB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2" name="Freeform 14">
                <a:extLst>
                  <a:ext uri="{FF2B5EF4-FFF2-40B4-BE49-F238E27FC236}">
                    <a16:creationId xmlns:a16="http://schemas.microsoft.com/office/drawing/2014/main" id="{B1FDA925-7091-3248-978F-7AB983438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1136"/>
                <a:ext cx="141" cy="157"/>
              </a:xfrm>
              <a:custGeom>
                <a:avLst/>
                <a:gdLst>
                  <a:gd name="T0" fmla="*/ 0 w 99"/>
                  <a:gd name="T1" fmla="*/ 1402 h 110"/>
                  <a:gd name="T2" fmla="*/ 1785 w 99"/>
                  <a:gd name="T3" fmla="*/ 688 h 110"/>
                  <a:gd name="T4" fmla="*/ 1008 w 99"/>
                  <a:gd name="T5" fmla="*/ 2708 h 110"/>
                  <a:gd name="T6" fmla="*/ 1601 w 99"/>
                  <a:gd name="T7" fmla="*/ 815 h 110"/>
                  <a:gd name="T8" fmla="*/ 0 w 99"/>
                  <a:gd name="T9" fmla="*/ 1402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110">
                    <a:moveTo>
                      <a:pt x="0" y="57"/>
                    </a:moveTo>
                    <a:cubicBezTo>
                      <a:pt x="0" y="57"/>
                      <a:pt x="50" y="0"/>
                      <a:pt x="74" y="28"/>
                    </a:cubicBezTo>
                    <a:cubicBezTo>
                      <a:pt x="99" y="55"/>
                      <a:pt x="63" y="84"/>
                      <a:pt x="42" y="110"/>
                    </a:cubicBezTo>
                    <a:cubicBezTo>
                      <a:pt x="42" y="110"/>
                      <a:pt x="94" y="58"/>
                      <a:pt x="67" y="33"/>
                    </a:cubicBezTo>
                    <a:cubicBezTo>
                      <a:pt x="39" y="7"/>
                      <a:pt x="2" y="52"/>
                      <a:pt x="0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3" name="Freeform 15">
                <a:extLst>
                  <a:ext uri="{FF2B5EF4-FFF2-40B4-BE49-F238E27FC236}">
                    <a16:creationId xmlns:a16="http://schemas.microsoft.com/office/drawing/2014/main" id="{B4BCBCA6-49AA-0749-86C7-A468FF59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466"/>
                <a:ext cx="63" cy="175"/>
              </a:xfrm>
              <a:custGeom>
                <a:avLst/>
                <a:gdLst>
                  <a:gd name="T0" fmla="*/ 1098 w 44"/>
                  <a:gd name="T1" fmla="*/ 524 h 123"/>
                  <a:gd name="T2" fmla="*/ 603 w 44"/>
                  <a:gd name="T3" fmla="*/ 192 h 123"/>
                  <a:gd name="T4" fmla="*/ 165 w 44"/>
                  <a:gd name="T5" fmla="*/ 956 h 123"/>
                  <a:gd name="T6" fmla="*/ 576 w 44"/>
                  <a:gd name="T7" fmla="*/ 2937 h 123"/>
                  <a:gd name="T8" fmla="*/ 294 w 44"/>
                  <a:gd name="T9" fmla="*/ 1958 h 123"/>
                  <a:gd name="T10" fmla="*/ 196 w 44"/>
                  <a:gd name="T11" fmla="*/ 1417 h 123"/>
                  <a:gd name="T12" fmla="*/ 374 w 44"/>
                  <a:gd name="T13" fmla="*/ 746 h 123"/>
                  <a:gd name="T14" fmla="*/ 740 w 44"/>
                  <a:gd name="T15" fmla="*/ 279 h 123"/>
                  <a:gd name="T16" fmla="*/ 1113 w 44"/>
                  <a:gd name="T17" fmla="*/ 397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123">
                    <a:moveTo>
                      <a:pt x="43" y="22"/>
                    </a:moveTo>
                    <a:cubicBezTo>
                      <a:pt x="43" y="11"/>
                      <a:pt x="36" y="0"/>
                      <a:pt x="24" y="8"/>
                    </a:cubicBezTo>
                    <a:cubicBezTo>
                      <a:pt x="14" y="15"/>
                      <a:pt x="8" y="28"/>
                      <a:pt x="6" y="40"/>
                    </a:cubicBezTo>
                    <a:cubicBezTo>
                      <a:pt x="0" y="69"/>
                      <a:pt x="5" y="99"/>
                      <a:pt x="23" y="123"/>
                    </a:cubicBezTo>
                    <a:cubicBezTo>
                      <a:pt x="15" y="111"/>
                      <a:pt x="15" y="95"/>
                      <a:pt x="12" y="82"/>
                    </a:cubicBezTo>
                    <a:cubicBezTo>
                      <a:pt x="10" y="74"/>
                      <a:pt x="9" y="67"/>
                      <a:pt x="8" y="59"/>
                    </a:cubicBezTo>
                    <a:cubicBezTo>
                      <a:pt x="6" y="48"/>
                      <a:pt x="10" y="41"/>
                      <a:pt x="15" y="31"/>
                    </a:cubicBezTo>
                    <a:cubicBezTo>
                      <a:pt x="18" y="24"/>
                      <a:pt x="23" y="17"/>
                      <a:pt x="29" y="12"/>
                    </a:cubicBezTo>
                    <a:cubicBezTo>
                      <a:pt x="36" y="8"/>
                      <a:pt x="40" y="11"/>
                      <a:pt x="44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4" name="Freeform 16">
                <a:extLst>
                  <a:ext uri="{FF2B5EF4-FFF2-40B4-BE49-F238E27FC236}">
                    <a16:creationId xmlns:a16="http://schemas.microsoft.com/office/drawing/2014/main" id="{744E5644-7705-504F-A2DD-88854F96F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752"/>
                <a:ext cx="44" cy="123"/>
              </a:xfrm>
              <a:custGeom>
                <a:avLst/>
                <a:gdLst>
                  <a:gd name="T0" fmla="*/ 710 w 31"/>
                  <a:gd name="T1" fmla="*/ 172 h 86"/>
                  <a:gd name="T2" fmla="*/ 429 w 31"/>
                  <a:gd name="T3" fmla="*/ 80 h 86"/>
                  <a:gd name="T4" fmla="*/ 231 w 31"/>
                  <a:gd name="T5" fmla="*/ 542 h 86"/>
                  <a:gd name="T6" fmla="*/ 273 w 31"/>
                  <a:gd name="T7" fmla="*/ 1276 h 86"/>
                  <a:gd name="T8" fmla="*/ 328 w 31"/>
                  <a:gd name="T9" fmla="*/ 1739 h 86"/>
                  <a:gd name="T10" fmla="*/ 429 w 31"/>
                  <a:gd name="T11" fmla="*/ 2155 h 86"/>
                  <a:gd name="T12" fmla="*/ 661 w 31"/>
                  <a:gd name="T13" fmla="*/ 80 h 86"/>
                  <a:gd name="T14" fmla="*/ 669 w 31"/>
                  <a:gd name="T15" fmla="*/ 163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86">
                    <a:moveTo>
                      <a:pt x="30" y="7"/>
                    </a:moveTo>
                    <a:cubicBezTo>
                      <a:pt x="31" y="1"/>
                      <a:pt x="21" y="0"/>
                      <a:pt x="18" y="3"/>
                    </a:cubicBezTo>
                    <a:cubicBezTo>
                      <a:pt x="13" y="6"/>
                      <a:pt x="10" y="16"/>
                      <a:pt x="10" y="22"/>
                    </a:cubicBezTo>
                    <a:cubicBezTo>
                      <a:pt x="8" y="31"/>
                      <a:pt x="10" y="42"/>
                      <a:pt x="11" y="51"/>
                    </a:cubicBezTo>
                    <a:cubicBezTo>
                      <a:pt x="12" y="57"/>
                      <a:pt x="13" y="63"/>
                      <a:pt x="14" y="69"/>
                    </a:cubicBezTo>
                    <a:cubicBezTo>
                      <a:pt x="16" y="75"/>
                      <a:pt x="18" y="81"/>
                      <a:pt x="18" y="86"/>
                    </a:cubicBezTo>
                    <a:cubicBezTo>
                      <a:pt x="18" y="67"/>
                      <a:pt x="0" y="14"/>
                      <a:pt x="28" y="3"/>
                    </a:cubicBezTo>
                    <a:cubicBezTo>
                      <a:pt x="29" y="4"/>
                      <a:pt x="29" y="5"/>
                      <a:pt x="29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5" name="Freeform 17">
                <a:extLst>
                  <a:ext uri="{FF2B5EF4-FFF2-40B4-BE49-F238E27FC236}">
                    <a16:creationId xmlns:a16="http://schemas.microsoft.com/office/drawing/2014/main" id="{E4B80BCF-AD58-0941-BEDF-D98944DF5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1794"/>
                <a:ext cx="62" cy="23"/>
              </a:xfrm>
              <a:custGeom>
                <a:avLst/>
                <a:gdLst>
                  <a:gd name="T0" fmla="*/ 56 w 43"/>
                  <a:gd name="T1" fmla="*/ 256 h 16"/>
                  <a:gd name="T2" fmla="*/ 686 w 43"/>
                  <a:gd name="T3" fmla="*/ 368 h 16"/>
                  <a:gd name="T4" fmla="*/ 1153 w 43"/>
                  <a:gd name="T5" fmla="*/ 0 h 16"/>
                  <a:gd name="T6" fmla="*/ 555 w 43"/>
                  <a:gd name="T7" fmla="*/ 420 h 16"/>
                  <a:gd name="T8" fmla="*/ 0 w 43"/>
                  <a:gd name="T9" fmla="*/ 292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16">
                    <a:moveTo>
                      <a:pt x="2" y="10"/>
                    </a:moveTo>
                    <a:cubicBezTo>
                      <a:pt x="2" y="15"/>
                      <a:pt x="21" y="15"/>
                      <a:pt x="26" y="14"/>
                    </a:cubicBezTo>
                    <a:cubicBezTo>
                      <a:pt x="32" y="12"/>
                      <a:pt x="40" y="6"/>
                      <a:pt x="43" y="0"/>
                    </a:cubicBezTo>
                    <a:cubicBezTo>
                      <a:pt x="40" y="11"/>
                      <a:pt x="32" y="16"/>
                      <a:pt x="21" y="16"/>
                    </a:cubicBezTo>
                    <a:cubicBezTo>
                      <a:pt x="14" y="15"/>
                      <a:pt x="7" y="12"/>
                      <a:pt x="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6" name="Freeform 18">
                <a:extLst>
                  <a:ext uri="{FF2B5EF4-FFF2-40B4-BE49-F238E27FC236}">
                    <a16:creationId xmlns:a16="http://schemas.microsoft.com/office/drawing/2014/main" id="{E7069504-0F0A-B04B-81B0-D96AB1060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1854"/>
                <a:ext cx="58" cy="48"/>
              </a:xfrm>
              <a:custGeom>
                <a:avLst/>
                <a:gdLst>
                  <a:gd name="T0" fmla="*/ 231 w 41"/>
                  <a:gd name="T1" fmla="*/ 0 h 34"/>
                  <a:gd name="T2" fmla="*/ 928 w 41"/>
                  <a:gd name="T3" fmla="*/ 357 h 34"/>
                  <a:gd name="T4" fmla="*/ 231 w 41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34">
                    <a:moveTo>
                      <a:pt x="10" y="0"/>
                    </a:moveTo>
                    <a:cubicBezTo>
                      <a:pt x="10" y="0"/>
                      <a:pt x="4" y="26"/>
                      <a:pt x="41" y="16"/>
                    </a:cubicBezTo>
                    <a:cubicBezTo>
                      <a:pt x="41" y="16"/>
                      <a:pt x="0" y="34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7" name="Freeform 19">
                <a:extLst>
                  <a:ext uri="{FF2B5EF4-FFF2-40B4-BE49-F238E27FC236}">
                    <a16:creationId xmlns:a16="http://schemas.microsoft.com/office/drawing/2014/main" id="{FA34AF2C-A48E-4E41-A9B5-405E3DD82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1962"/>
                <a:ext cx="83" cy="101"/>
              </a:xfrm>
              <a:custGeom>
                <a:avLst/>
                <a:gdLst>
                  <a:gd name="T0" fmla="*/ 401 w 58"/>
                  <a:gd name="T1" fmla="*/ 0 h 71"/>
                  <a:gd name="T2" fmla="*/ 1460 w 58"/>
                  <a:gd name="T3" fmla="*/ 1295 h 71"/>
                  <a:gd name="T4" fmla="*/ 401 w 58"/>
                  <a:gd name="T5" fmla="*/ 0 h 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71">
                    <a:moveTo>
                      <a:pt x="16" y="0"/>
                    </a:moveTo>
                    <a:cubicBezTo>
                      <a:pt x="16" y="0"/>
                      <a:pt x="7" y="61"/>
                      <a:pt x="58" y="54"/>
                    </a:cubicBezTo>
                    <a:cubicBezTo>
                      <a:pt x="58" y="54"/>
                      <a:pt x="0" y="71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8" name="Freeform 20">
                <a:extLst>
                  <a:ext uri="{FF2B5EF4-FFF2-40B4-BE49-F238E27FC236}">
                    <a16:creationId xmlns:a16="http://schemas.microsoft.com/office/drawing/2014/main" id="{61C8F91E-370D-7847-A3DB-88BF7BC18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2602"/>
                <a:ext cx="110" cy="103"/>
              </a:xfrm>
              <a:custGeom>
                <a:avLst/>
                <a:gdLst>
                  <a:gd name="T0" fmla="*/ 0 w 77"/>
                  <a:gd name="T1" fmla="*/ 1031 h 72"/>
                  <a:gd name="T2" fmla="*/ 1286 w 77"/>
                  <a:gd name="T3" fmla="*/ 1797 h 72"/>
                  <a:gd name="T4" fmla="*/ 0 w 77"/>
                  <a:gd name="T5" fmla="*/ 1031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72">
                    <a:moveTo>
                      <a:pt x="0" y="41"/>
                    </a:moveTo>
                    <a:cubicBezTo>
                      <a:pt x="0" y="41"/>
                      <a:pt x="68" y="6"/>
                      <a:pt x="52" y="72"/>
                    </a:cubicBezTo>
                    <a:cubicBezTo>
                      <a:pt x="52" y="72"/>
                      <a:pt x="77" y="0"/>
                      <a:pt x="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9" name="Freeform 21">
                <a:extLst>
                  <a:ext uri="{FF2B5EF4-FFF2-40B4-BE49-F238E27FC236}">
                    <a16:creationId xmlns:a16="http://schemas.microsoft.com/office/drawing/2014/main" id="{70F5253A-07DA-974A-9E58-598A07ACF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2685"/>
                <a:ext cx="44" cy="58"/>
              </a:xfrm>
              <a:custGeom>
                <a:avLst/>
                <a:gdLst>
                  <a:gd name="T0" fmla="*/ 0 w 31"/>
                  <a:gd name="T1" fmla="*/ 665 h 41"/>
                  <a:gd name="T2" fmla="*/ 710 w 31"/>
                  <a:gd name="T3" fmla="*/ 928 h 41"/>
                  <a:gd name="T4" fmla="*/ 0 w 31"/>
                  <a:gd name="T5" fmla="*/ 665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41">
                    <a:moveTo>
                      <a:pt x="0" y="30"/>
                    </a:moveTo>
                    <a:cubicBezTo>
                      <a:pt x="0" y="30"/>
                      <a:pt x="27" y="7"/>
                      <a:pt x="30" y="41"/>
                    </a:cubicBezTo>
                    <a:cubicBezTo>
                      <a:pt x="30" y="41"/>
                      <a:pt x="31" y="0"/>
                      <a:pt x="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0" name="Freeform 22">
                <a:extLst>
                  <a:ext uri="{FF2B5EF4-FFF2-40B4-BE49-F238E27FC236}">
                    <a16:creationId xmlns:a16="http://schemas.microsoft.com/office/drawing/2014/main" id="{C8E01BD0-FD0C-FD42-AC4B-7829AB749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64"/>
                <a:ext cx="73" cy="60"/>
              </a:xfrm>
              <a:custGeom>
                <a:avLst/>
                <a:gdLst>
                  <a:gd name="T0" fmla="*/ 1283 w 51"/>
                  <a:gd name="T1" fmla="*/ 767 h 42"/>
                  <a:gd name="T2" fmla="*/ 0 w 51"/>
                  <a:gd name="T3" fmla="*/ 1047 h 42"/>
                  <a:gd name="T4" fmla="*/ 1283 w 51"/>
                  <a:gd name="T5" fmla="*/ 767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" h="42">
                    <a:moveTo>
                      <a:pt x="51" y="31"/>
                    </a:moveTo>
                    <a:cubicBezTo>
                      <a:pt x="51" y="31"/>
                      <a:pt x="13" y="11"/>
                      <a:pt x="0" y="42"/>
                    </a:cubicBezTo>
                    <a:cubicBezTo>
                      <a:pt x="0" y="42"/>
                      <a:pt x="12" y="0"/>
                      <a:pt x="5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1" name="Freeform 23">
                <a:extLst>
                  <a:ext uri="{FF2B5EF4-FFF2-40B4-BE49-F238E27FC236}">
                    <a16:creationId xmlns:a16="http://schemas.microsoft.com/office/drawing/2014/main" id="{6BCB0BFF-9504-B441-AB74-B4E5D879A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358"/>
                <a:ext cx="85" cy="96"/>
              </a:xfrm>
              <a:custGeom>
                <a:avLst/>
                <a:gdLst>
                  <a:gd name="T0" fmla="*/ 1575 w 59"/>
                  <a:gd name="T1" fmla="*/ 0 h 67"/>
                  <a:gd name="T2" fmla="*/ 0 w 59"/>
                  <a:gd name="T3" fmla="*/ 1714 h 67"/>
                  <a:gd name="T4" fmla="*/ 1575 w 59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67">
                    <a:moveTo>
                      <a:pt x="59" y="0"/>
                    </a:moveTo>
                    <a:cubicBezTo>
                      <a:pt x="59" y="0"/>
                      <a:pt x="13" y="15"/>
                      <a:pt x="0" y="67"/>
                    </a:cubicBezTo>
                    <a:cubicBezTo>
                      <a:pt x="0" y="67"/>
                      <a:pt x="2" y="8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2" name="Freeform 24">
                <a:extLst>
                  <a:ext uri="{FF2B5EF4-FFF2-40B4-BE49-F238E27FC236}">
                    <a16:creationId xmlns:a16="http://schemas.microsoft.com/office/drawing/2014/main" id="{849776D2-583A-E940-A3AC-45A63F392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109"/>
                <a:ext cx="100" cy="47"/>
              </a:xfrm>
              <a:custGeom>
                <a:avLst/>
                <a:gdLst>
                  <a:gd name="T0" fmla="*/ 291 w 70"/>
                  <a:gd name="T1" fmla="*/ 0 h 33"/>
                  <a:gd name="T2" fmla="*/ 0 w 70"/>
                  <a:gd name="T3" fmla="*/ 789 h 33"/>
                  <a:gd name="T4" fmla="*/ 291 w 70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0" h="33">
                    <a:moveTo>
                      <a:pt x="12" y="0"/>
                    </a:moveTo>
                    <a:cubicBezTo>
                      <a:pt x="12" y="0"/>
                      <a:pt x="70" y="5"/>
                      <a:pt x="0" y="33"/>
                    </a:cubicBezTo>
                    <a:cubicBezTo>
                      <a:pt x="0" y="33"/>
                      <a:pt x="58" y="11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3" name="Freeform 25">
                <a:extLst>
                  <a:ext uri="{FF2B5EF4-FFF2-40B4-BE49-F238E27FC236}">
                    <a16:creationId xmlns:a16="http://schemas.microsoft.com/office/drawing/2014/main" id="{421E96FD-A362-F54E-924A-E2CBE3E5F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3" y="2351"/>
                <a:ext cx="205" cy="186"/>
              </a:xfrm>
              <a:custGeom>
                <a:avLst/>
                <a:gdLst>
                  <a:gd name="T0" fmla="*/ 0 w 144"/>
                  <a:gd name="T1" fmla="*/ 1 h 130"/>
                  <a:gd name="T2" fmla="*/ 1078 w 144"/>
                  <a:gd name="T3" fmla="*/ 233 h 130"/>
                  <a:gd name="T4" fmla="*/ 1684 w 144"/>
                  <a:gd name="T5" fmla="*/ 532 h 130"/>
                  <a:gd name="T6" fmla="*/ 2948 w 144"/>
                  <a:gd name="T7" fmla="*/ 1558 h 130"/>
                  <a:gd name="T8" fmla="*/ 3139 w 144"/>
                  <a:gd name="T9" fmla="*/ 2899 h 130"/>
                  <a:gd name="T10" fmla="*/ 1755 w 144"/>
                  <a:gd name="T11" fmla="*/ 3023 h 130"/>
                  <a:gd name="T12" fmla="*/ 1183 w 144"/>
                  <a:gd name="T13" fmla="*/ 2727 h 130"/>
                  <a:gd name="T14" fmla="*/ 2234 w 144"/>
                  <a:gd name="T15" fmla="*/ 2899 h 130"/>
                  <a:gd name="T16" fmla="*/ 2826 w 144"/>
                  <a:gd name="T17" fmla="*/ 2853 h 130"/>
                  <a:gd name="T18" fmla="*/ 2716 w 144"/>
                  <a:gd name="T19" fmla="*/ 1459 h 130"/>
                  <a:gd name="T20" fmla="*/ 2185 w 144"/>
                  <a:gd name="T21" fmla="*/ 933 h 130"/>
                  <a:gd name="T22" fmla="*/ 1479 w 144"/>
                  <a:gd name="T23" fmla="*/ 652 h 130"/>
                  <a:gd name="T24" fmla="*/ 948 w 144"/>
                  <a:gd name="T25" fmla="*/ 352 h 130"/>
                  <a:gd name="T26" fmla="*/ 110 w 144"/>
                  <a:gd name="T27" fmla="*/ 0 h 1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4" h="130">
                    <a:moveTo>
                      <a:pt x="0" y="1"/>
                    </a:moveTo>
                    <a:cubicBezTo>
                      <a:pt x="15" y="4"/>
                      <a:pt x="30" y="7"/>
                      <a:pt x="45" y="9"/>
                    </a:cubicBezTo>
                    <a:cubicBezTo>
                      <a:pt x="55" y="11"/>
                      <a:pt x="61" y="17"/>
                      <a:pt x="70" y="21"/>
                    </a:cubicBezTo>
                    <a:cubicBezTo>
                      <a:pt x="91" y="30"/>
                      <a:pt x="110" y="42"/>
                      <a:pt x="123" y="62"/>
                    </a:cubicBezTo>
                    <a:cubicBezTo>
                      <a:pt x="132" y="76"/>
                      <a:pt x="144" y="100"/>
                      <a:pt x="131" y="115"/>
                    </a:cubicBezTo>
                    <a:cubicBezTo>
                      <a:pt x="118" y="130"/>
                      <a:pt x="89" y="126"/>
                      <a:pt x="73" y="120"/>
                    </a:cubicBezTo>
                    <a:cubicBezTo>
                      <a:pt x="64" y="117"/>
                      <a:pt x="56" y="114"/>
                      <a:pt x="49" y="108"/>
                    </a:cubicBezTo>
                    <a:cubicBezTo>
                      <a:pt x="61" y="115"/>
                      <a:pt x="79" y="113"/>
                      <a:pt x="93" y="115"/>
                    </a:cubicBezTo>
                    <a:cubicBezTo>
                      <a:pt x="101" y="115"/>
                      <a:pt x="110" y="118"/>
                      <a:pt x="117" y="114"/>
                    </a:cubicBezTo>
                    <a:cubicBezTo>
                      <a:pt x="142" y="104"/>
                      <a:pt x="124" y="71"/>
                      <a:pt x="113" y="58"/>
                    </a:cubicBezTo>
                    <a:cubicBezTo>
                      <a:pt x="107" y="50"/>
                      <a:pt x="99" y="43"/>
                      <a:pt x="91" y="37"/>
                    </a:cubicBezTo>
                    <a:cubicBezTo>
                      <a:pt x="82" y="31"/>
                      <a:pt x="72" y="30"/>
                      <a:pt x="62" y="26"/>
                    </a:cubicBezTo>
                    <a:cubicBezTo>
                      <a:pt x="54" y="23"/>
                      <a:pt x="47" y="17"/>
                      <a:pt x="39" y="14"/>
                    </a:cubicBezTo>
                    <a:cubicBezTo>
                      <a:pt x="28" y="10"/>
                      <a:pt x="11" y="13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4" name="Freeform 26">
                <a:extLst>
                  <a:ext uri="{FF2B5EF4-FFF2-40B4-BE49-F238E27FC236}">
                    <a16:creationId xmlns:a16="http://schemas.microsoft.com/office/drawing/2014/main" id="{527D1483-F883-4741-9010-2E1972EDF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358"/>
                <a:ext cx="169" cy="111"/>
              </a:xfrm>
              <a:custGeom>
                <a:avLst/>
                <a:gdLst>
                  <a:gd name="T0" fmla="*/ 75 w 119"/>
                  <a:gd name="T1" fmla="*/ 157 h 78"/>
                  <a:gd name="T2" fmla="*/ 1579 w 119"/>
                  <a:gd name="T3" fmla="*/ 1675 h 78"/>
                  <a:gd name="T4" fmla="*/ 2353 w 119"/>
                  <a:gd name="T5" fmla="*/ 1851 h 78"/>
                  <a:gd name="T6" fmla="*/ 2721 w 119"/>
                  <a:gd name="T7" fmla="*/ 1144 h 78"/>
                  <a:gd name="T8" fmla="*/ 1444 w 119"/>
                  <a:gd name="T9" fmla="*/ 1476 h 78"/>
                  <a:gd name="T10" fmla="*/ 662 w 119"/>
                  <a:gd name="T11" fmla="*/ 914 h 78"/>
                  <a:gd name="T12" fmla="*/ 0 w 119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9" h="78">
                    <a:moveTo>
                      <a:pt x="3" y="6"/>
                    </a:moveTo>
                    <a:cubicBezTo>
                      <a:pt x="18" y="35"/>
                      <a:pt x="36" y="57"/>
                      <a:pt x="67" y="70"/>
                    </a:cubicBezTo>
                    <a:cubicBezTo>
                      <a:pt x="74" y="73"/>
                      <a:pt x="92" y="78"/>
                      <a:pt x="100" y="77"/>
                    </a:cubicBezTo>
                    <a:cubicBezTo>
                      <a:pt x="112" y="75"/>
                      <a:pt x="119" y="58"/>
                      <a:pt x="116" y="48"/>
                    </a:cubicBezTo>
                    <a:cubicBezTo>
                      <a:pt x="117" y="78"/>
                      <a:pt x="79" y="72"/>
                      <a:pt x="61" y="62"/>
                    </a:cubicBezTo>
                    <a:cubicBezTo>
                      <a:pt x="50" y="56"/>
                      <a:pt x="38" y="47"/>
                      <a:pt x="28" y="38"/>
                    </a:cubicBezTo>
                    <a:cubicBezTo>
                      <a:pt x="15" y="27"/>
                      <a:pt x="11" y="1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5" name="Freeform 27">
                <a:extLst>
                  <a:ext uri="{FF2B5EF4-FFF2-40B4-BE49-F238E27FC236}">
                    <a16:creationId xmlns:a16="http://schemas.microsoft.com/office/drawing/2014/main" id="{01B34DF8-D362-DC4A-A8F7-AE827305E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3027"/>
                <a:ext cx="99" cy="241"/>
              </a:xfrm>
              <a:custGeom>
                <a:avLst/>
                <a:gdLst>
                  <a:gd name="T0" fmla="*/ 1705 w 69"/>
                  <a:gd name="T1" fmla="*/ 0 h 169"/>
                  <a:gd name="T2" fmla="*/ 1065 w 69"/>
                  <a:gd name="T3" fmla="*/ 639 h 169"/>
                  <a:gd name="T4" fmla="*/ 605 w 69"/>
                  <a:gd name="T5" fmla="*/ 1041 h 169"/>
                  <a:gd name="T6" fmla="*/ 56 w 69"/>
                  <a:gd name="T7" fmla="*/ 2367 h 169"/>
                  <a:gd name="T8" fmla="*/ 584 w 69"/>
                  <a:gd name="T9" fmla="*/ 3776 h 169"/>
                  <a:gd name="T10" fmla="*/ 1781 w 69"/>
                  <a:gd name="T11" fmla="*/ 2648 h 169"/>
                  <a:gd name="T12" fmla="*/ 898 w 69"/>
                  <a:gd name="T13" fmla="*/ 3581 h 169"/>
                  <a:gd name="T14" fmla="*/ 284 w 69"/>
                  <a:gd name="T15" fmla="*/ 2483 h 169"/>
                  <a:gd name="T16" fmla="*/ 657 w 69"/>
                  <a:gd name="T17" fmla="*/ 1271 h 169"/>
                  <a:gd name="T18" fmla="*/ 1245 w 69"/>
                  <a:gd name="T19" fmla="*/ 612 h 169"/>
                  <a:gd name="T20" fmla="*/ 1705 w 69"/>
                  <a:gd name="T21" fmla="*/ 0 h 1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169">
                    <a:moveTo>
                      <a:pt x="66" y="0"/>
                    </a:moveTo>
                    <a:cubicBezTo>
                      <a:pt x="63" y="10"/>
                      <a:pt x="48" y="20"/>
                      <a:pt x="41" y="26"/>
                    </a:cubicBezTo>
                    <a:cubicBezTo>
                      <a:pt x="35" y="31"/>
                      <a:pt x="30" y="37"/>
                      <a:pt x="24" y="43"/>
                    </a:cubicBezTo>
                    <a:cubicBezTo>
                      <a:pt x="12" y="56"/>
                      <a:pt x="4" y="78"/>
                      <a:pt x="2" y="97"/>
                    </a:cubicBezTo>
                    <a:cubicBezTo>
                      <a:pt x="0" y="116"/>
                      <a:pt x="4" y="144"/>
                      <a:pt x="23" y="155"/>
                    </a:cubicBezTo>
                    <a:cubicBezTo>
                      <a:pt x="47" y="169"/>
                      <a:pt x="62" y="123"/>
                      <a:pt x="69" y="109"/>
                    </a:cubicBezTo>
                    <a:cubicBezTo>
                      <a:pt x="61" y="119"/>
                      <a:pt x="48" y="145"/>
                      <a:pt x="35" y="147"/>
                    </a:cubicBezTo>
                    <a:cubicBezTo>
                      <a:pt x="15" y="149"/>
                      <a:pt x="11" y="116"/>
                      <a:pt x="11" y="102"/>
                    </a:cubicBezTo>
                    <a:cubicBezTo>
                      <a:pt x="11" y="83"/>
                      <a:pt x="14" y="67"/>
                      <a:pt x="25" y="52"/>
                    </a:cubicBezTo>
                    <a:cubicBezTo>
                      <a:pt x="32" y="42"/>
                      <a:pt x="40" y="33"/>
                      <a:pt x="49" y="25"/>
                    </a:cubicBezTo>
                    <a:cubicBezTo>
                      <a:pt x="56" y="19"/>
                      <a:pt x="67" y="9"/>
                      <a:pt x="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6" name="Freeform 28">
                <a:extLst>
                  <a:ext uri="{FF2B5EF4-FFF2-40B4-BE49-F238E27FC236}">
                    <a16:creationId xmlns:a16="http://schemas.microsoft.com/office/drawing/2014/main" id="{D354496F-394D-9C47-A4D4-79BDD62D3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1631"/>
                <a:ext cx="96" cy="186"/>
              </a:xfrm>
              <a:custGeom>
                <a:avLst/>
                <a:gdLst>
                  <a:gd name="T0" fmla="*/ 1714 w 67"/>
                  <a:gd name="T1" fmla="*/ 372 h 130"/>
                  <a:gd name="T2" fmla="*/ 953 w 67"/>
                  <a:gd name="T3" fmla="*/ 0 h 130"/>
                  <a:gd name="T4" fmla="*/ 198 w 67"/>
                  <a:gd name="T5" fmla="*/ 476 h 130"/>
                  <a:gd name="T6" fmla="*/ 236 w 67"/>
                  <a:gd name="T7" fmla="*/ 1754 h 130"/>
                  <a:gd name="T8" fmla="*/ 864 w 67"/>
                  <a:gd name="T9" fmla="*/ 3269 h 130"/>
                  <a:gd name="T10" fmla="*/ 484 w 67"/>
                  <a:gd name="T11" fmla="*/ 2087 h 130"/>
                  <a:gd name="T12" fmla="*/ 338 w 67"/>
                  <a:gd name="T13" fmla="*/ 1645 h 130"/>
                  <a:gd name="T14" fmla="*/ 338 w 67"/>
                  <a:gd name="T15" fmla="*/ 652 h 130"/>
                  <a:gd name="T16" fmla="*/ 944 w 67"/>
                  <a:gd name="T17" fmla="*/ 120 h 130"/>
                  <a:gd name="T18" fmla="*/ 1685 w 67"/>
                  <a:gd name="T19" fmla="*/ 352 h 1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130">
                    <a:moveTo>
                      <a:pt x="67" y="15"/>
                    </a:moveTo>
                    <a:cubicBezTo>
                      <a:pt x="62" y="2"/>
                      <a:pt x="49" y="0"/>
                      <a:pt x="38" y="0"/>
                    </a:cubicBezTo>
                    <a:cubicBezTo>
                      <a:pt x="23" y="0"/>
                      <a:pt x="15" y="6"/>
                      <a:pt x="8" y="19"/>
                    </a:cubicBezTo>
                    <a:cubicBezTo>
                      <a:pt x="0" y="35"/>
                      <a:pt x="4" y="53"/>
                      <a:pt x="9" y="70"/>
                    </a:cubicBezTo>
                    <a:cubicBezTo>
                      <a:pt x="15" y="90"/>
                      <a:pt x="23" y="112"/>
                      <a:pt x="34" y="130"/>
                    </a:cubicBezTo>
                    <a:cubicBezTo>
                      <a:pt x="24" y="119"/>
                      <a:pt x="24" y="98"/>
                      <a:pt x="19" y="83"/>
                    </a:cubicBezTo>
                    <a:cubicBezTo>
                      <a:pt x="17" y="77"/>
                      <a:pt x="14" y="72"/>
                      <a:pt x="13" y="66"/>
                    </a:cubicBezTo>
                    <a:cubicBezTo>
                      <a:pt x="10" y="54"/>
                      <a:pt x="9" y="38"/>
                      <a:pt x="13" y="26"/>
                    </a:cubicBezTo>
                    <a:cubicBezTo>
                      <a:pt x="18" y="14"/>
                      <a:pt x="24" y="7"/>
                      <a:pt x="37" y="5"/>
                    </a:cubicBezTo>
                    <a:cubicBezTo>
                      <a:pt x="51" y="3"/>
                      <a:pt x="54" y="8"/>
                      <a:pt x="66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7" name="Freeform 29">
                <a:extLst>
                  <a:ext uri="{FF2B5EF4-FFF2-40B4-BE49-F238E27FC236}">
                    <a16:creationId xmlns:a16="http://schemas.microsoft.com/office/drawing/2014/main" id="{D8488BB2-9D42-794B-91BB-5CE677FE9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2656"/>
                <a:ext cx="59" cy="89"/>
              </a:xfrm>
              <a:custGeom>
                <a:avLst/>
                <a:gdLst>
                  <a:gd name="T0" fmla="*/ 1038 w 41"/>
                  <a:gd name="T1" fmla="*/ 1 h 62"/>
                  <a:gd name="T2" fmla="*/ 124 w 41"/>
                  <a:gd name="T3" fmla="*/ 781 h 62"/>
                  <a:gd name="T4" fmla="*/ 665 w 41"/>
                  <a:gd name="T5" fmla="*/ 1609 h 62"/>
                  <a:gd name="T6" fmla="*/ 256 w 41"/>
                  <a:gd name="T7" fmla="*/ 1245 h 62"/>
                  <a:gd name="T8" fmla="*/ 348 w 41"/>
                  <a:gd name="T9" fmla="*/ 701 h 62"/>
                  <a:gd name="T10" fmla="*/ 1085 w 41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62">
                    <a:moveTo>
                      <a:pt x="39" y="1"/>
                    </a:moveTo>
                    <a:cubicBezTo>
                      <a:pt x="25" y="11"/>
                      <a:pt x="10" y="12"/>
                      <a:pt x="5" y="30"/>
                    </a:cubicBezTo>
                    <a:cubicBezTo>
                      <a:pt x="0" y="48"/>
                      <a:pt x="8" y="56"/>
                      <a:pt x="25" y="62"/>
                    </a:cubicBezTo>
                    <a:cubicBezTo>
                      <a:pt x="19" y="57"/>
                      <a:pt x="13" y="56"/>
                      <a:pt x="10" y="48"/>
                    </a:cubicBezTo>
                    <a:cubicBezTo>
                      <a:pt x="8" y="41"/>
                      <a:pt x="10" y="33"/>
                      <a:pt x="13" y="27"/>
                    </a:cubicBezTo>
                    <a:cubicBezTo>
                      <a:pt x="18" y="17"/>
                      <a:pt x="39" y="9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8" name="Freeform 30">
                <a:extLst>
                  <a:ext uri="{FF2B5EF4-FFF2-40B4-BE49-F238E27FC236}">
                    <a16:creationId xmlns:a16="http://schemas.microsoft.com/office/drawing/2014/main" id="{9C5730AD-CB35-E34A-8AD8-F15249110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" y="1323"/>
                <a:ext cx="163" cy="107"/>
              </a:xfrm>
              <a:custGeom>
                <a:avLst/>
                <a:gdLst>
                  <a:gd name="T0" fmla="*/ 1 w 114"/>
                  <a:gd name="T1" fmla="*/ 1776 h 75"/>
                  <a:gd name="T2" fmla="*/ 1516 w 114"/>
                  <a:gd name="T3" fmla="*/ 278 h 75"/>
                  <a:gd name="T4" fmla="*/ 2325 w 114"/>
                  <a:gd name="T5" fmla="*/ 56 h 75"/>
                  <a:gd name="T6" fmla="*/ 2848 w 114"/>
                  <a:gd name="T7" fmla="*/ 639 h 75"/>
                  <a:gd name="T8" fmla="*/ 2225 w 114"/>
                  <a:gd name="T9" fmla="*/ 168 h 75"/>
                  <a:gd name="T10" fmla="*/ 1556 w 114"/>
                  <a:gd name="T11" fmla="*/ 515 h 75"/>
                  <a:gd name="T12" fmla="*/ 699 w 114"/>
                  <a:gd name="T13" fmla="*/ 1151 h 75"/>
                  <a:gd name="T14" fmla="*/ 0 w 114"/>
                  <a:gd name="T15" fmla="*/ 1838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4" h="75">
                    <a:moveTo>
                      <a:pt x="1" y="73"/>
                    </a:moveTo>
                    <a:cubicBezTo>
                      <a:pt x="20" y="53"/>
                      <a:pt x="40" y="29"/>
                      <a:pt x="61" y="11"/>
                    </a:cubicBezTo>
                    <a:cubicBezTo>
                      <a:pt x="70" y="4"/>
                      <a:pt x="81" y="0"/>
                      <a:pt x="93" y="2"/>
                    </a:cubicBezTo>
                    <a:cubicBezTo>
                      <a:pt x="103" y="4"/>
                      <a:pt x="113" y="15"/>
                      <a:pt x="114" y="26"/>
                    </a:cubicBezTo>
                    <a:cubicBezTo>
                      <a:pt x="112" y="17"/>
                      <a:pt x="97" y="8"/>
                      <a:pt x="89" y="7"/>
                    </a:cubicBezTo>
                    <a:cubicBezTo>
                      <a:pt x="75" y="4"/>
                      <a:pt x="70" y="12"/>
                      <a:pt x="62" y="21"/>
                    </a:cubicBezTo>
                    <a:cubicBezTo>
                      <a:pt x="52" y="31"/>
                      <a:pt x="39" y="39"/>
                      <a:pt x="28" y="47"/>
                    </a:cubicBezTo>
                    <a:cubicBezTo>
                      <a:pt x="20" y="54"/>
                      <a:pt x="2" y="66"/>
                      <a:pt x="0" y="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9" name="Freeform 31">
                <a:extLst>
                  <a:ext uri="{FF2B5EF4-FFF2-40B4-BE49-F238E27FC236}">
                    <a16:creationId xmlns:a16="http://schemas.microsoft.com/office/drawing/2014/main" id="{A178402C-BC0A-8E44-8EE0-46D8CDE29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1811"/>
                <a:ext cx="102" cy="97"/>
              </a:xfrm>
              <a:custGeom>
                <a:avLst/>
                <a:gdLst>
                  <a:gd name="T0" fmla="*/ 1604 w 72"/>
                  <a:gd name="T1" fmla="*/ 359 h 68"/>
                  <a:gd name="T2" fmla="*/ 737 w 72"/>
                  <a:gd name="T3" fmla="*/ 512 h 68"/>
                  <a:gd name="T4" fmla="*/ 387 w 72"/>
                  <a:gd name="T5" fmla="*/ 1094 h 68"/>
                  <a:gd name="T6" fmla="*/ 0 w 72"/>
                  <a:gd name="T7" fmla="*/ 1660 h 68"/>
                  <a:gd name="T8" fmla="*/ 851 w 72"/>
                  <a:gd name="T9" fmla="*/ 512 h 68"/>
                  <a:gd name="T10" fmla="*/ 1591 w 72"/>
                  <a:gd name="T11" fmla="*/ 332 h 68"/>
                  <a:gd name="T12" fmla="*/ 1591 w 72"/>
                  <a:gd name="T13" fmla="*/ 291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68">
                    <a:moveTo>
                      <a:pt x="70" y="15"/>
                    </a:moveTo>
                    <a:cubicBezTo>
                      <a:pt x="66" y="0"/>
                      <a:pt x="39" y="15"/>
                      <a:pt x="32" y="21"/>
                    </a:cubicBezTo>
                    <a:cubicBezTo>
                      <a:pt x="24" y="27"/>
                      <a:pt x="22" y="37"/>
                      <a:pt x="17" y="45"/>
                    </a:cubicBezTo>
                    <a:cubicBezTo>
                      <a:pt x="13" y="53"/>
                      <a:pt x="4" y="60"/>
                      <a:pt x="0" y="68"/>
                    </a:cubicBezTo>
                    <a:cubicBezTo>
                      <a:pt x="16" y="54"/>
                      <a:pt x="20" y="32"/>
                      <a:pt x="37" y="21"/>
                    </a:cubicBezTo>
                    <a:cubicBezTo>
                      <a:pt x="45" y="16"/>
                      <a:pt x="60" y="8"/>
                      <a:pt x="69" y="13"/>
                    </a:cubicBezTo>
                    <a:cubicBezTo>
                      <a:pt x="72" y="14"/>
                      <a:pt x="70" y="13"/>
                      <a:pt x="69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70" name="Freeform 32">
                <a:extLst>
                  <a:ext uri="{FF2B5EF4-FFF2-40B4-BE49-F238E27FC236}">
                    <a16:creationId xmlns:a16="http://schemas.microsoft.com/office/drawing/2014/main" id="{2E6124D1-66B5-3E4D-8EAC-411277701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346"/>
                <a:ext cx="290" cy="222"/>
              </a:xfrm>
              <a:custGeom>
                <a:avLst/>
                <a:gdLst>
                  <a:gd name="T0" fmla="*/ 1047 w 203"/>
                  <a:gd name="T1" fmla="*/ 0 h 156"/>
                  <a:gd name="T2" fmla="*/ 5023 w 203"/>
                  <a:gd name="T3" fmla="*/ 2100 h 156"/>
                  <a:gd name="T4" fmla="*/ 1047 w 203"/>
                  <a:gd name="T5" fmla="*/ 0 h 1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3" h="156">
                    <a:moveTo>
                      <a:pt x="42" y="0"/>
                    </a:moveTo>
                    <a:cubicBezTo>
                      <a:pt x="38" y="62"/>
                      <a:pt x="50" y="126"/>
                      <a:pt x="203" y="88"/>
                    </a:cubicBezTo>
                    <a:cubicBezTo>
                      <a:pt x="203" y="88"/>
                      <a:pt x="0" y="156"/>
                      <a:pt x="42" y="0"/>
                    </a:cubicBezTo>
                  </a:path>
                </a:pathLst>
              </a:custGeom>
              <a:solidFill>
                <a:srgbClr val="732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71" name="Freeform 33">
                <a:extLst>
                  <a:ext uri="{FF2B5EF4-FFF2-40B4-BE49-F238E27FC236}">
                    <a16:creationId xmlns:a16="http://schemas.microsoft.com/office/drawing/2014/main" id="{5AB1DDFB-EE82-FB46-9882-891A84715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4" y="1869"/>
                <a:ext cx="615" cy="805"/>
              </a:xfrm>
              <a:custGeom>
                <a:avLst/>
                <a:gdLst>
                  <a:gd name="T0" fmla="*/ 10297 w 431"/>
                  <a:gd name="T1" fmla="*/ 0 h 564"/>
                  <a:gd name="T2" fmla="*/ 2022 w 431"/>
                  <a:gd name="T3" fmla="*/ 5001 h 564"/>
                  <a:gd name="T4" fmla="*/ 7577 w 431"/>
                  <a:gd name="T5" fmla="*/ 13868 h 564"/>
                  <a:gd name="T6" fmla="*/ 7692 w 431"/>
                  <a:gd name="T7" fmla="*/ 13868 h 564"/>
                  <a:gd name="T8" fmla="*/ 6719 w 431"/>
                  <a:gd name="T9" fmla="*/ 10879 h 564"/>
                  <a:gd name="T10" fmla="*/ 5361 w 431"/>
                  <a:gd name="T11" fmla="*/ 10284 h 564"/>
                  <a:gd name="T12" fmla="*/ 5001 w 431"/>
                  <a:gd name="T13" fmla="*/ 9039 h 564"/>
                  <a:gd name="T14" fmla="*/ 5198 w 431"/>
                  <a:gd name="T15" fmla="*/ 7933 h 564"/>
                  <a:gd name="T16" fmla="*/ 10575 w 431"/>
                  <a:gd name="T17" fmla="*/ 0 h 564"/>
                  <a:gd name="T18" fmla="*/ 10297 w 431"/>
                  <a:gd name="T19" fmla="*/ 0 h 5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1" h="564">
                    <a:moveTo>
                      <a:pt x="420" y="0"/>
                    </a:moveTo>
                    <a:cubicBezTo>
                      <a:pt x="368" y="0"/>
                      <a:pt x="155" y="12"/>
                      <a:pt x="83" y="203"/>
                    </a:cubicBezTo>
                    <a:cubicBezTo>
                      <a:pt x="0" y="420"/>
                      <a:pt x="163" y="553"/>
                      <a:pt x="309" y="564"/>
                    </a:cubicBezTo>
                    <a:cubicBezTo>
                      <a:pt x="311" y="564"/>
                      <a:pt x="313" y="564"/>
                      <a:pt x="314" y="564"/>
                    </a:cubicBezTo>
                    <a:cubicBezTo>
                      <a:pt x="359" y="564"/>
                      <a:pt x="320" y="514"/>
                      <a:pt x="274" y="442"/>
                    </a:cubicBezTo>
                    <a:cubicBezTo>
                      <a:pt x="250" y="440"/>
                      <a:pt x="230" y="432"/>
                      <a:pt x="219" y="418"/>
                    </a:cubicBezTo>
                    <a:cubicBezTo>
                      <a:pt x="208" y="405"/>
                      <a:pt x="204" y="388"/>
                      <a:pt x="204" y="368"/>
                    </a:cubicBezTo>
                    <a:cubicBezTo>
                      <a:pt x="204" y="354"/>
                      <a:pt x="206" y="338"/>
                      <a:pt x="212" y="322"/>
                    </a:cubicBezTo>
                    <a:cubicBezTo>
                      <a:pt x="170" y="208"/>
                      <a:pt x="185" y="80"/>
                      <a:pt x="431" y="0"/>
                    </a:cubicBezTo>
                    <a:cubicBezTo>
                      <a:pt x="431" y="0"/>
                      <a:pt x="427" y="0"/>
                      <a:pt x="420" y="0"/>
                    </a:cubicBezTo>
                  </a:path>
                </a:pathLst>
              </a:custGeom>
              <a:solidFill>
                <a:srgbClr val="AFD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72" name="Freeform 34">
                <a:extLst>
                  <a:ext uri="{FF2B5EF4-FFF2-40B4-BE49-F238E27FC236}">
                    <a16:creationId xmlns:a16="http://schemas.microsoft.com/office/drawing/2014/main" id="{0FB26EA9-6091-AF4B-8982-1CD241BE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2337"/>
                <a:ext cx="111" cy="157"/>
              </a:xfrm>
              <a:custGeom>
                <a:avLst/>
                <a:gdLst>
                  <a:gd name="T0" fmla="*/ 472 w 78"/>
                  <a:gd name="T1" fmla="*/ 0 h 110"/>
                  <a:gd name="T2" fmla="*/ 332 w 78"/>
                  <a:gd name="T3" fmla="*/ 982 h 110"/>
                  <a:gd name="T4" fmla="*/ 672 w 78"/>
                  <a:gd name="T5" fmla="*/ 2137 h 110"/>
                  <a:gd name="T6" fmla="*/ 1867 w 78"/>
                  <a:gd name="T7" fmla="*/ 2708 h 110"/>
                  <a:gd name="T8" fmla="*/ 1820 w 78"/>
                  <a:gd name="T9" fmla="*/ 2632 h 110"/>
                  <a:gd name="T10" fmla="*/ 472 w 78"/>
                  <a:gd name="T11" fmla="*/ 163 h 110"/>
                  <a:gd name="T12" fmla="*/ 472 w 78"/>
                  <a:gd name="T13" fmla="*/ 163 h 110"/>
                  <a:gd name="T14" fmla="*/ 472 w 78"/>
                  <a:gd name="T15" fmla="*/ 163 h 110"/>
                  <a:gd name="T16" fmla="*/ 1752 w 78"/>
                  <a:gd name="T17" fmla="*/ 2512 h 110"/>
                  <a:gd name="T18" fmla="*/ 472 w 78"/>
                  <a:gd name="T19" fmla="*/ 0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" h="110">
                    <a:moveTo>
                      <a:pt x="20" y="0"/>
                    </a:moveTo>
                    <a:cubicBezTo>
                      <a:pt x="16" y="14"/>
                      <a:pt x="14" y="28"/>
                      <a:pt x="14" y="40"/>
                    </a:cubicBezTo>
                    <a:cubicBezTo>
                      <a:pt x="14" y="59"/>
                      <a:pt x="18" y="75"/>
                      <a:pt x="28" y="87"/>
                    </a:cubicBezTo>
                    <a:cubicBezTo>
                      <a:pt x="38" y="100"/>
                      <a:pt x="55" y="108"/>
                      <a:pt x="78" y="110"/>
                    </a:cubicBezTo>
                    <a:cubicBezTo>
                      <a:pt x="77" y="109"/>
                      <a:pt x="77" y="108"/>
                      <a:pt x="76" y="107"/>
                    </a:cubicBezTo>
                    <a:cubicBezTo>
                      <a:pt x="34" y="103"/>
                      <a:pt x="0" y="79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7" y="48"/>
                      <a:pt x="22" y="91"/>
                      <a:pt x="73" y="102"/>
                    </a:cubicBezTo>
                    <a:cubicBezTo>
                      <a:pt x="54" y="71"/>
                      <a:pt x="34" y="36"/>
                      <a:pt x="20" y="0"/>
                    </a:cubicBezTo>
                  </a:path>
                </a:pathLst>
              </a:custGeom>
              <a:solidFill>
                <a:srgbClr val="B38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73" name="Freeform 35">
                <a:extLst>
                  <a:ext uri="{FF2B5EF4-FFF2-40B4-BE49-F238E27FC236}">
                    <a16:creationId xmlns:a16="http://schemas.microsoft.com/office/drawing/2014/main" id="{132F0EE2-4084-284D-886F-666D14DFE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2328"/>
                <a:ext cx="100" cy="172"/>
              </a:xfrm>
              <a:custGeom>
                <a:avLst/>
                <a:gdLst>
                  <a:gd name="T0" fmla="*/ 196 w 70"/>
                  <a:gd name="T1" fmla="*/ 0 h 120"/>
                  <a:gd name="T2" fmla="*/ 0 w 70"/>
                  <a:gd name="T3" fmla="*/ 1181 h 120"/>
                  <a:gd name="T4" fmla="*/ 361 w 70"/>
                  <a:gd name="T5" fmla="*/ 2461 h 120"/>
                  <a:gd name="T6" fmla="*/ 1733 w 70"/>
                  <a:gd name="T7" fmla="*/ 3069 h 120"/>
                  <a:gd name="T8" fmla="*/ 1691 w 70"/>
                  <a:gd name="T9" fmla="*/ 2960 h 120"/>
                  <a:gd name="T10" fmla="*/ 456 w 70"/>
                  <a:gd name="T11" fmla="*/ 2376 h 120"/>
                  <a:gd name="T12" fmla="*/ 114 w 70"/>
                  <a:gd name="T13" fmla="*/ 1181 h 120"/>
                  <a:gd name="T14" fmla="*/ 244 w 70"/>
                  <a:gd name="T15" fmla="*/ 165 h 120"/>
                  <a:gd name="T16" fmla="*/ 196 w 70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120">
                    <a:moveTo>
                      <a:pt x="8" y="0"/>
                    </a:moveTo>
                    <a:cubicBezTo>
                      <a:pt x="2" y="16"/>
                      <a:pt x="0" y="32"/>
                      <a:pt x="0" y="46"/>
                    </a:cubicBezTo>
                    <a:cubicBezTo>
                      <a:pt x="0" y="66"/>
                      <a:pt x="4" y="83"/>
                      <a:pt x="15" y="96"/>
                    </a:cubicBezTo>
                    <a:cubicBezTo>
                      <a:pt x="26" y="110"/>
                      <a:pt x="46" y="118"/>
                      <a:pt x="70" y="120"/>
                    </a:cubicBezTo>
                    <a:cubicBezTo>
                      <a:pt x="69" y="119"/>
                      <a:pt x="69" y="117"/>
                      <a:pt x="68" y="116"/>
                    </a:cubicBezTo>
                    <a:cubicBezTo>
                      <a:pt x="45" y="114"/>
                      <a:pt x="28" y="106"/>
                      <a:pt x="18" y="93"/>
                    </a:cubicBezTo>
                    <a:cubicBezTo>
                      <a:pt x="8" y="81"/>
                      <a:pt x="4" y="65"/>
                      <a:pt x="4" y="46"/>
                    </a:cubicBezTo>
                    <a:cubicBezTo>
                      <a:pt x="4" y="34"/>
                      <a:pt x="6" y="20"/>
                      <a:pt x="10" y="6"/>
                    </a:cubicBezTo>
                    <a:cubicBezTo>
                      <a:pt x="9" y="4"/>
                      <a:pt x="8" y="2"/>
                      <a:pt x="8" y="0"/>
                    </a:cubicBezTo>
                  </a:path>
                </a:pathLst>
              </a:custGeom>
              <a:solidFill>
                <a:srgbClr val="5D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74" name="Freeform 36">
                <a:extLst>
                  <a:ext uri="{FF2B5EF4-FFF2-40B4-BE49-F238E27FC236}">
                    <a16:creationId xmlns:a16="http://schemas.microsoft.com/office/drawing/2014/main" id="{CC9A026F-C87A-6246-A934-561761CF4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2346"/>
                <a:ext cx="108" cy="144"/>
              </a:xfrm>
              <a:custGeom>
                <a:avLst/>
                <a:gdLst>
                  <a:gd name="T0" fmla="*/ 469 w 76"/>
                  <a:gd name="T1" fmla="*/ 0 h 101"/>
                  <a:gd name="T2" fmla="*/ 1785 w 76"/>
                  <a:gd name="T3" fmla="*/ 2449 h 101"/>
                  <a:gd name="T4" fmla="*/ 1725 w 76"/>
                  <a:gd name="T5" fmla="*/ 2335 h 101"/>
                  <a:gd name="T6" fmla="*/ 469 w 76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" h="101">
                    <a:moveTo>
                      <a:pt x="20" y="0"/>
                    </a:moveTo>
                    <a:cubicBezTo>
                      <a:pt x="0" y="73"/>
                      <a:pt x="34" y="97"/>
                      <a:pt x="76" y="101"/>
                    </a:cubicBezTo>
                    <a:cubicBezTo>
                      <a:pt x="75" y="100"/>
                      <a:pt x="74" y="98"/>
                      <a:pt x="73" y="96"/>
                    </a:cubicBezTo>
                    <a:cubicBezTo>
                      <a:pt x="22" y="85"/>
                      <a:pt x="17" y="42"/>
                      <a:pt x="20" y="0"/>
                    </a:cubicBezTo>
                  </a:path>
                </a:pathLst>
              </a:custGeom>
              <a:solidFill>
                <a:srgbClr val="945D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75" name="Oval 37">
                <a:extLst>
                  <a:ext uri="{FF2B5EF4-FFF2-40B4-BE49-F238E27FC236}">
                    <a16:creationId xmlns:a16="http://schemas.microsoft.com/office/drawing/2014/main" id="{0D5D9922-2273-0246-A3F9-E1FF91C40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1" y="2327"/>
                <a:ext cx="51" cy="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76" name="Oval 38">
                <a:extLst>
                  <a:ext uri="{FF2B5EF4-FFF2-40B4-BE49-F238E27FC236}">
                    <a16:creationId xmlns:a16="http://schemas.microsoft.com/office/drawing/2014/main" id="{C9FD098F-9D0D-194B-90DC-721496309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9" y="2249"/>
                <a:ext cx="33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77" name="Oval 39">
                <a:extLst>
                  <a:ext uri="{FF2B5EF4-FFF2-40B4-BE49-F238E27FC236}">
                    <a16:creationId xmlns:a16="http://schemas.microsoft.com/office/drawing/2014/main" id="{C619ECFD-FA9B-964E-AF30-B77C9832D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8" y="2400"/>
                <a:ext cx="11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8" name="Flowchart: Magnetic Disk 11">
              <a:extLst>
                <a:ext uri="{FF2B5EF4-FFF2-40B4-BE49-F238E27FC236}">
                  <a16:creationId xmlns:a16="http://schemas.microsoft.com/office/drawing/2014/main" id="{6EEF0CBB-B1BC-6A47-A10C-E1086D96B702}"/>
                </a:ext>
              </a:extLst>
            </p:cNvPr>
            <p:cNvSpPr/>
            <p:nvPr/>
          </p:nvSpPr>
          <p:spPr>
            <a:xfrm>
              <a:off x="5793222" y="2705589"/>
              <a:ext cx="85747" cy="218971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254" name="TextBox 14">
            <a:extLst>
              <a:ext uri="{FF2B5EF4-FFF2-40B4-BE49-F238E27FC236}">
                <a16:creationId xmlns:a16="http://schemas.microsoft.com/office/drawing/2014/main" id="{576EDAE9-893A-7240-A559-9243B627D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463" y="2544770"/>
            <a:ext cx="446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/>
              <a:t>TLR</a:t>
            </a:r>
          </a:p>
        </p:txBody>
      </p:sp>
      <p:grpSp>
        <p:nvGrpSpPr>
          <p:cNvPr id="10255" name="Group 9">
            <a:extLst>
              <a:ext uri="{FF2B5EF4-FFF2-40B4-BE49-F238E27FC236}">
                <a16:creationId xmlns:a16="http://schemas.microsoft.com/office/drawing/2014/main" id="{995BA2A3-7A23-764A-94F8-F9D820775F7B}"/>
              </a:ext>
            </a:extLst>
          </p:cNvPr>
          <p:cNvGrpSpPr>
            <a:grpSpLocks/>
          </p:cNvGrpSpPr>
          <p:nvPr/>
        </p:nvGrpSpPr>
        <p:grpSpPr bwMode="auto">
          <a:xfrm>
            <a:off x="5199063" y="1152532"/>
            <a:ext cx="622300" cy="681038"/>
            <a:chOff x="5212311" y="970995"/>
            <a:chExt cx="623447" cy="681656"/>
          </a:xfrm>
        </p:grpSpPr>
        <p:pic>
          <p:nvPicPr>
            <p:cNvPr id="10338" name="Picture 2" descr="Résultat de recherche d'images pour &quot;bacteria cartoon&quot;">
              <a:extLst>
                <a:ext uri="{FF2B5EF4-FFF2-40B4-BE49-F238E27FC236}">
                  <a16:creationId xmlns:a16="http://schemas.microsoft.com/office/drawing/2014/main" id="{D1DE92A6-4EE4-0649-B4D0-AC80A1562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311" y="970995"/>
              <a:ext cx="623447" cy="68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8" name="Flowchart: Merge 283">
              <a:extLst>
                <a:ext uri="{FF2B5EF4-FFF2-40B4-BE49-F238E27FC236}">
                  <a16:creationId xmlns:a16="http://schemas.microsoft.com/office/drawing/2014/main" id="{8CA0E03B-6B29-0143-A6B2-A3F2594AE98D}"/>
                </a:ext>
              </a:extLst>
            </p:cNvPr>
            <p:cNvSpPr/>
            <p:nvPr/>
          </p:nvSpPr>
          <p:spPr>
            <a:xfrm>
              <a:off x="5434971" y="1388887"/>
              <a:ext cx="152681" cy="131882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10256" name="Picture 2" descr="Résultat de recherche d'images pour &quot;virus cartoon&quot;">
            <a:extLst>
              <a:ext uri="{FF2B5EF4-FFF2-40B4-BE49-F238E27FC236}">
                <a16:creationId xmlns:a16="http://schemas.microsoft.com/office/drawing/2014/main" id="{56D9ABD5-AC5C-A54E-8237-7B0F5129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7"/>
          <a:stretch>
            <a:fillRect/>
          </a:stretch>
        </p:blipFill>
        <p:spPr bwMode="auto">
          <a:xfrm>
            <a:off x="5811838" y="1296995"/>
            <a:ext cx="42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0" name="Curved Connector 19">
            <a:extLst>
              <a:ext uri="{FF2B5EF4-FFF2-40B4-BE49-F238E27FC236}">
                <a16:creationId xmlns:a16="http://schemas.microsoft.com/office/drawing/2014/main" id="{26BFC1E3-42CB-E747-8D3C-6B981D85D559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22450" y="1636720"/>
            <a:ext cx="3173413" cy="1492250"/>
          </a:xfrm>
          <a:prstGeom prst="curvedConnector3">
            <a:avLst>
              <a:gd name="adj1" fmla="val 9976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8" name="TextBox 23">
            <a:extLst>
              <a:ext uri="{FF2B5EF4-FFF2-40B4-BE49-F238E27FC236}">
                <a16:creationId xmlns:a16="http://schemas.microsoft.com/office/drawing/2014/main" id="{2A0185E2-6463-CA40-BA7A-0BFF81D53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968382"/>
            <a:ext cx="947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/>
              <a:t>Pathogens</a:t>
            </a:r>
            <a:endParaRPr lang="fr-FR" altLang="fr-FR" sz="1600"/>
          </a:p>
        </p:txBody>
      </p:sp>
      <p:sp>
        <p:nvSpPr>
          <p:cNvPr id="272" name="Flowchart: Merge 293">
            <a:extLst>
              <a:ext uri="{FF2B5EF4-FFF2-40B4-BE49-F238E27FC236}">
                <a16:creationId xmlns:a16="http://schemas.microsoft.com/office/drawing/2014/main" id="{C39FCC98-E25E-2F42-B70E-445652701271}"/>
              </a:ext>
            </a:extLst>
          </p:cNvPr>
          <p:cNvSpPr/>
          <p:nvPr/>
        </p:nvSpPr>
        <p:spPr>
          <a:xfrm>
            <a:off x="5935663" y="1670057"/>
            <a:ext cx="152400" cy="130175"/>
          </a:xfrm>
          <a:prstGeom prst="flowChartMerg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3" name="Minus 28">
            <a:extLst>
              <a:ext uri="{FF2B5EF4-FFF2-40B4-BE49-F238E27FC236}">
                <a16:creationId xmlns:a16="http://schemas.microsoft.com/office/drawing/2014/main" id="{CCCC0BED-A8E0-1A41-9AAA-DE2124DF3E4E}"/>
              </a:ext>
            </a:extLst>
          </p:cNvPr>
          <p:cNvSpPr/>
          <p:nvPr/>
        </p:nvSpPr>
        <p:spPr>
          <a:xfrm>
            <a:off x="5003800" y="2892432"/>
            <a:ext cx="420688" cy="200025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74" name="Oval 29">
            <a:extLst>
              <a:ext uri="{FF2B5EF4-FFF2-40B4-BE49-F238E27FC236}">
                <a16:creationId xmlns:a16="http://schemas.microsoft.com/office/drawing/2014/main" id="{E971D413-9C63-8041-992B-6914DA50B9E3}"/>
              </a:ext>
            </a:extLst>
          </p:cNvPr>
          <p:cNvSpPr/>
          <p:nvPr/>
        </p:nvSpPr>
        <p:spPr>
          <a:xfrm>
            <a:off x="5040313" y="3079757"/>
            <a:ext cx="322262" cy="7461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5" name="TextBox 30">
            <a:extLst>
              <a:ext uri="{FF2B5EF4-FFF2-40B4-BE49-F238E27FC236}">
                <a16:creationId xmlns:a16="http://schemas.microsoft.com/office/drawing/2014/main" id="{BC246853-0191-1048-A242-197C1027C724}"/>
              </a:ext>
            </a:extLst>
          </p:cNvPr>
          <p:cNvSpPr txBox="1"/>
          <p:nvPr/>
        </p:nvSpPr>
        <p:spPr>
          <a:xfrm>
            <a:off x="5486400" y="2232032"/>
            <a:ext cx="922338" cy="523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/>
              <a:t>T cell</a:t>
            </a:r>
          </a:p>
          <a:p>
            <a:pPr algn="ctr">
              <a:defRPr/>
            </a:pPr>
            <a:r>
              <a:rPr lang="fr-FR" sz="1400" dirty="0"/>
              <a:t>Activation</a:t>
            </a:r>
          </a:p>
        </p:txBody>
      </p:sp>
      <p:sp>
        <p:nvSpPr>
          <p:cNvPr id="276" name="Minus 301">
            <a:extLst>
              <a:ext uri="{FF2B5EF4-FFF2-40B4-BE49-F238E27FC236}">
                <a16:creationId xmlns:a16="http://schemas.microsoft.com/office/drawing/2014/main" id="{05E079C1-47C0-5B4A-826C-28FFDC8DFF48}"/>
              </a:ext>
            </a:extLst>
          </p:cNvPr>
          <p:cNvSpPr/>
          <p:nvPr/>
        </p:nvSpPr>
        <p:spPr>
          <a:xfrm>
            <a:off x="5287963" y="2876557"/>
            <a:ext cx="463550" cy="242888"/>
          </a:xfrm>
          <a:prstGeom prst="mathMin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77" name="Oval 302">
            <a:extLst>
              <a:ext uri="{FF2B5EF4-FFF2-40B4-BE49-F238E27FC236}">
                <a16:creationId xmlns:a16="http://schemas.microsoft.com/office/drawing/2014/main" id="{3F536701-188F-5341-869E-D4BC4D43EA9D}"/>
              </a:ext>
            </a:extLst>
          </p:cNvPr>
          <p:cNvSpPr/>
          <p:nvPr/>
        </p:nvSpPr>
        <p:spPr>
          <a:xfrm>
            <a:off x="5362575" y="3086107"/>
            <a:ext cx="323850" cy="730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0265" name="Groupe 277">
            <a:extLst>
              <a:ext uri="{FF2B5EF4-FFF2-40B4-BE49-F238E27FC236}">
                <a16:creationId xmlns:a16="http://schemas.microsoft.com/office/drawing/2014/main" id="{7BE5F1D9-EE38-1049-81BD-C1D841E11B73}"/>
              </a:ext>
            </a:extLst>
          </p:cNvPr>
          <p:cNvGrpSpPr>
            <a:grpSpLocks/>
          </p:cNvGrpSpPr>
          <p:nvPr/>
        </p:nvGrpSpPr>
        <p:grpSpPr bwMode="auto">
          <a:xfrm>
            <a:off x="5635625" y="2814645"/>
            <a:ext cx="563563" cy="552450"/>
            <a:chOff x="8077200" y="2817813"/>
            <a:chExt cx="563563" cy="552450"/>
          </a:xfrm>
        </p:grpSpPr>
        <p:grpSp>
          <p:nvGrpSpPr>
            <p:cNvPr id="10323" name="Group 2243">
              <a:extLst>
                <a:ext uri="{FF2B5EF4-FFF2-40B4-BE49-F238E27FC236}">
                  <a16:creationId xmlns:a16="http://schemas.microsoft.com/office/drawing/2014/main" id="{DF2ED577-C79F-4F44-B7AC-6BCEEBBB9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2817813"/>
              <a:ext cx="563563" cy="552450"/>
              <a:chOff x="4349" y="1763"/>
              <a:chExt cx="834" cy="818"/>
            </a:xfrm>
          </p:grpSpPr>
          <p:sp>
            <p:nvSpPr>
              <p:cNvPr id="10325" name="Freeform 2244">
                <a:extLst>
                  <a:ext uri="{FF2B5EF4-FFF2-40B4-BE49-F238E27FC236}">
                    <a16:creationId xmlns:a16="http://schemas.microsoft.com/office/drawing/2014/main" id="{CE1FCCAA-EF7B-CB41-A769-A2A75DD3A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763"/>
                <a:ext cx="825" cy="818"/>
              </a:xfrm>
              <a:custGeom>
                <a:avLst/>
                <a:gdLst>
                  <a:gd name="T0" fmla="*/ 14960 w 478"/>
                  <a:gd name="T1" fmla="*/ 8068 h 444"/>
                  <a:gd name="T2" fmla="*/ 2832 w 478"/>
                  <a:gd name="T3" fmla="*/ 36257 h 444"/>
                  <a:gd name="T4" fmla="*/ 4474 w 478"/>
                  <a:gd name="T5" fmla="*/ 76279 h 444"/>
                  <a:gd name="T6" fmla="*/ 43062 w 478"/>
                  <a:gd name="T7" fmla="*/ 96108 h 444"/>
                  <a:gd name="T8" fmla="*/ 51269 w 478"/>
                  <a:gd name="T9" fmla="*/ 17640 h 444"/>
                  <a:gd name="T10" fmla="*/ 34386 w 478"/>
                  <a:gd name="T11" fmla="*/ 3432 h 444"/>
                  <a:gd name="T12" fmla="*/ 14960 w 478"/>
                  <a:gd name="T13" fmla="*/ 8068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26" name="Freeform 2245">
                <a:extLst>
                  <a:ext uri="{FF2B5EF4-FFF2-40B4-BE49-F238E27FC236}">
                    <a16:creationId xmlns:a16="http://schemas.microsoft.com/office/drawing/2014/main" id="{C8C62691-8941-BA46-B3F9-15A2C7D0F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27" name="Freeform 2246">
                <a:extLst>
                  <a:ext uri="{FF2B5EF4-FFF2-40B4-BE49-F238E27FC236}">
                    <a16:creationId xmlns:a16="http://schemas.microsoft.com/office/drawing/2014/main" id="{D76D277C-0BAC-4F45-AF9B-577372A41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1953"/>
                <a:ext cx="586" cy="496"/>
              </a:xfrm>
              <a:custGeom>
                <a:avLst/>
                <a:gdLst>
                  <a:gd name="T0" fmla="*/ 0 w 339"/>
                  <a:gd name="T1" fmla="*/ 42603 h 269"/>
                  <a:gd name="T2" fmla="*/ 14759 w 339"/>
                  <a:gd name="T3" fmla="*/ 63040 h 269"/>
                  <a:gd name="T4" fmla="*/ 32194 w 339"/>
                  <a:gd name="T5" fmla="*/ 57460 h 269"/>
                  <a:gd name="T6" fmla="*/ 36652 w 339"/>
                  <a:gd name="T7" fmla="*/ 0 h 269"/>
                  <a:gd name="T8" fmla="*/ 37459 w 339"/>
                  <a:gd name="T9" fmla="*/ 25338 h 269"/>
                  <a:gd name="T10" fmla="*/ 32916 w 339"/>
                  <a:gd name="T11" fmla="*/ 35487 h 269"/>
                  <a:gd name="T12" fmla="*/ 28368 w 339"/>
                  <a:gd name="T13" fmla="*/ 46095 h 269"/>
                  <a:gd name="T14" fmla="*/ 15552 w 339"/>
                  <a:gd name="T15" fmla="*/ 54258 h 269"/>
                  <a:gd name="T16" fmla="*/ 6458 w 339"/>
                  <a:gd name="T17" fmla="*/ 48258 h 269"/>
                  <a:gd name="T18" fmla="*/ 1099 w 339"/>
                  <a:gd name="T19" fmla="*/ 43541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28" name="Freeform 2247">
                <a:extLst>
                  <a:ext uri="{FF2B5EF4-FFF2-40B4-BE49-F238E27FC236}">
                    <a16:creationId xmlns:a16="http://schemas.microsoft.com/office/drawing/2014/main" id="{F5150997-FC47-6D43-9438-232B8FAD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1861"/>
                <a:ext cx="297" cy="295"/>
              </a:xfrm>
              <a:custGeom>
                <a:avLst/>
                <a:gdLst>
                  <a:gd name="T0" fmla="*/ 15570 w 172"/>
                  <a:gd name="T1" fmla="*/ 935 h 160"/>
                  <a:gd name="T2" fmla="*/ 5867 w 172"/>
                  <a:gd name="T3" fmla="*/ 11588 h 160"/>
                  <a:gd name="T4" fmla="*/ 737 w 172"/>
                  <a:gd name="T5" fmla="*/ 39392 h 160"/>
                  <a:gd name="T6" fmla="*/ 8452 w 172"/>
                  <a:gd name="T7" fmla="*/ 12530 h 160"/>
                  <a:gd name="T8" fmla="*/ 11975 w 172"/>
                  <a:gd name="T9" fmla="*/ 9628 h 160"/>
                  <a:gd name="T10" fmla="*/ 14234 w 172"/>
                  <a:gd name="T11" fmla="*/ 4702 h 160"/>
                  <a:gd name="T12" fmla="*/ 23487 w 172"/>
                  <a:gd name="T13" fmla="*/ 935 h 160"/>
                  <a:gd name="T14" fmla="*/ 15570 w 172"/>
                  <a:gd name="T15" fmla="*/ 1442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29" name="Freeform 2248">
                <a:extLst>
                  <a:ext uri="{FF2B5EF4-FFF2-40B4-BE49-F238E27FC236}">
                    <a16:creationId xmlns:a16="http://schemas.microsoft.com/office/drawing/2014/main" id="{AAEC3941-FDCE-E04C-993A-4D2EA3265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3" y="1990"/>
                <a:ext cx="537" cy="564"/>
              </a:xfrm>
              <a:custGeom>
                <a:avLst/>
                <a:gdLst>
                  <a:gd name="T0" fmla="*/ 0 w 311"/>
                  <a:gd name="T1" fmla="*/ 65841 h 306"/>
                  <a:gd name="T2" fmla="*/ 551 w 311"/>
                  <a:gd name="T3" fmla="*/ 66071 h 306"/>
                  <a:gd name="T4" fmla="*/ 28515 w 311"/>
                  <a:gd name="T5" fmla="*/ 59664 h 306"/>
                  <a:gd name="T6" fmla="*/ 36647 w 311"/>
                  <a:gd name="T7" fmla="*/ 0 h 306"/>
                  <a:gd name="T8" fmla="*/ 24987 w 311"/>
                  <a:gd name="T9" fmla="*/ 59664 h 306"/>
                  <a:gd name="T10" fmla="*/ 0 w 311"/>
                  <a:gd name="T11" fmla="*/ 65841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30" name="Freeform 2249">
                <a:extLst>
                  <a:ext uri="{FF2B5EF4-FFF2-40B4-BE49-F238E27FC236}">
                    <a16:creationId xmlns:a16="http://schemas.microsoft.com/office/drawing/2014/main" id="{478B9FCD-D5F6-5644-BF4E-BA714CD3C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1876"/>
                <a:ext cx="145" cy="532"/>
              </a:xfrm>
              <a:custGeom>
                <a:avLst/>
                <a:gdLst>
                  <a:gd name="T0" fmla="*/ 11433 w 84"/>
                  <a:gd name="T1" fmla="*/ 0 h 289"/>
                  <a:gd name="T2" fmla="*/ 4892 w 84"/>
                  <a:gd name="T3" fmla="*/ 20187 h 289"/>
                  <a:gd name="T4" fmla="*/ 10639 w 84"/>
                  <a:gd name="T5" fmla="*/ 70115 h 289"/>
                  <a:gd name="T6" fmla="*/ 5425 w 84"/>
                  <a:gd name="T7" fmla="*/ 28227 h 289"/>
                  <a:gd name="T8" fmla="*/ 11433 w 84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31" name="Freeform 2250">
                <a:extLst>
                  <a:ext uri="{FF2B5EF4-FFF2-40B4-BE49-F238E27FC236}">
                    <a16:creationId xmlns:a16="http://schemas.microsoft.com/office/drawing/2014/main" id="{88A6AE97-EF4B-7540-883E-A12D95117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237"/>
                <a:ext cx="288" cy="280"/>
              </a:xfrm>
              <a:custGeom>
                <a:avLst/>
                <a:gdLst>
                  <a:gd name="T0" fmla="*/ 22547 w 167"/>
                  <a:gd name="T1" fmla="*/ 0 h 152"/>
                  <a:gd name="T2" fmla="*/ 0 w 167"/>
                  <a:gd name="T3" fmla="*/ 37153 h 152"/>
                  <a:gd name="T4" fmla="*/ 22547 w 167"/>
                  <a:gd name="T5" fmla="*/ 0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32" name="Freeform 2251">
                <a:extLst>
                  <a:ext uri="{FF2B5EF4-FFF2-40B4-BE49-F238E27FC236}">
                    <a16:creationId xmlns:a16="http://schemas.microsoft.com/office/drawing/2014/main" id="{26D1557C-8F42-8B43-B209-3A41842A8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" y="2097"/>
                <a:ext cx="364" cy="344"/>
              </a:xfrm>
              <a:custGeom>
                <a:avLst/>
                <a:gdLst>
                  <a:gd name="T0" fmla="*/ 0 w 211"/>
                  <a:gd name="T1" fmla="*/ 41694 h 187"/>
                  <a:gd name="T2" fmla="*/ 15485 w 211"/>
                  <a:gd name="T3" fmla="*/ 40254 h 187"/>
                  <a:gd name="T4" fmla="*/ 25014 w 211"/>
                  <a:gd name="T5" fmla="*/ 21552 h 187"/>
                  <a:gd name="T6" fmla="*/ 27776 w 211"/>
                  <a:gd name="T7" fmla="*/ 0 h 187"/>
                  <a:gd name="T8" fmla="*/ 21091 w 211"/>
                  <a:gd name="T9" fmla="*/ 27509 h 187"/>
                  <a:gd name="T10" fmla="*/ 8405 w 211"/>
                  <a:gd name="T11" fmla="*/ 42198 h 187"/>
                  <a:gd name="T12" fmla="*/ 0 w 211"/>
                  <a:gd name="T13" fmla="*/ 41694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33" name="Freeform 2252">
                <a:extLst>
                  <a:ext uri="{FF2B5EF4-FFF2-40B4-BE49-F238E27FC236}">
                    <a16:creationId xmlns:a16="http://schemas.microsoft.com/office/drawing/2014/main" id="{D96DB9BE-CE12-254B-84AA-65B4DD9B6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34" name="Freeform 2253">
                <a:extLst>
                  <a:ext uri="{FF2B5EF4-FFF2-40B4-BE49-F238E27FC236}">
                    <a16:creationId xmlns:a16="http://schemas.microsoft.com/office/drawing/2014/main" id="{7B718F23-7890-AC47-895A-41C1A0C07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1763"/>
                <a:ext cx="827" cy="817"/>
              </a:xfrm>
              <a:custGeom>
                <a:avLst/>
                <a:gdLst>
                  <a:gd name="T0" fmla="*/ 15124 w 479"/>
                  <a:gd name="T1" fmla="*/ 8155 h 443"/>
                  <a:gd name="T2" fmla="*/ 3020 w 479"/>
                  <a:gd name="T3" fmla="*/ 36267 h 443"/>
                  <a:gd name="T4" fmla="*/ 4662 w 479"/>
                  <a:gd name="T5" fmla="*/ 76909 h 443"/>
                  <a:gd name="T6" fmla="*/ 43353 w 479"/>
                  <a:gd name="T7" fmla="*/ 97037 h 443"/>
                  <a:gd name="T8" fmla="*/ 51549 w 479"/>
                  <a:gd name="T9" fmla="*/ 17565 h 443"/>
                  <a:gd name="T10" fmla="*/ 34674 w 479"/>
                  <a:gd name="T11" fmla="*/ 3493 h 443"/>
                  <a:gd name="T12" fmla="*/ 15124 w 479"/>
                  <a:gd name="T13" fmla="*/ 8155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35" name="Oval 2254">
                <a:extLst>
                  <a:ext uri="{FF2B5EF4-FFF2-40B4-BE49-F238E27FC236}">
                    <a16:creationId xmlns:a16="http://schemas.microsoft.com/office/drawing/2014/main" id="{C2218207-31C8-8744-AD8C-4923A99E7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" y="1859"/>
                <a:ext cx="59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36" name="Oval 2255">
                <a:extLst>
                  <a:ext uri="{FF2B5EF4-FFF2-40B4-BE49-F238E27FC236}">
                    <a16:creationId xmlns:a16="http://schemas.microsoft.com/office/drawing/2014/main" id="{7D907ABA-201B-4544-A855-1132E07D8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0" y="1855"/>
                <a:ext cx="22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37" name="Oval 2256">
                <a:extLst>
                  <a:ext uri="{FF2B5EF4-FFF2-40B4-BE49-F238E27FC236}">
                    <a16:creationId xmlns:a16="http://schemas.microsoft.com/office/drawing/2014/main" id="{24ADDA4D-F722-B24C-B0AC-538B1DBF9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1901"/>
                <a:ext cx="20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24" name="ZoneTexte 279">
              <a:extLst>
                <a:ext uri="{FF2B5EF4-FFF2-40B4-BE49-F238E27FC236}">
                  <a16:creationId xmlns:a16="http://schemas.microsoft.com/office/drawing/2014/main" id="{11FF178C-81F0-994A-9D93-13D7A5F40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6824" y="2944732"/>
              <a:ext cx="3128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LT</a:t>
              </a:r>
              <a:endParaRPr lang="en-US" altLang="fr-FR" sz="1200"/>
            </a:p>
          </p:txBody>
        </p:sp>
      </p:grpSp>
      <p:grpSp>
        <p:nvGrpSpPr>
          <p:cNvPr id="10266" name="Groupe 7">
            <a:extLst>
              <a:ext uri="{FF2B5EF4-FFF2-40B4-BE49-F238E27FC236}">
                <a16:creationId xmlns:a16="http://schemas.microsoft.com/office/drawing/2014/main" id="{1E45A900-BEA6-C144-826B-23A71BD53798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2798770"/>
            <a:ext cx="563563" cy="552450"/>
            <a:chOff x="8077200" y="2817813"/>
            <a:chExt cx="563563" cy="552450"/>
          </a:xfrm>
        </p:grpSpPr>
        <p:grpSp>
          <p:nvGrpSpPr>
            <p:cNvPr id="10308" name="Group 2243">
              <a:extLst>
                <a:ext uri="{FF2B5EF4-FFF2-40B4-BE49-F238E27FC236}">
                  <a16:creationId xmlns:a16="http://schemas.microsoft.com/office/drawing/2014/main" id="{60E2D088-FCA0-9344-B24F-E0B8C4841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2817813"/>
              <a:ext cx="563563" cy="552450"/>
              <a:chOff x="4349" y="1763"/>
              <a:chExt cx="834" cy="818"/>
            </a:xfrm>
          </p:grpSpPr>
          <p:sp>
            <p:nvSpPr>
              <p:cNvPr id="10310" name="Freeform 2244">
                <a:extLst>
                  <a:ext uri="{FF2B5EF4-FFF2-40B4-BE49-F238E27FC236}">
                    <a16:creationId xmlns:a16="http://schemas.microsoft.com/office/drawing/2014/main" id="{11CC651C-4763-0C49-A771-B96DC76ED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763"/>
                <a:ext cx="825" cy="818"/>
              </a:xfrm>
              <a:custGeom>
                <a:avLst/>
                <a:gdLst>
                  <a:gd name="T0" fmla="*/ 14960 w 478"/>
                  <a:gd name="T1" fmla="*/ 8068 h 444"/>
                  <a:gd name="T2" fmla="*/ 2832 w 478"/>
                  <a:gd name="T3" fmla="*/ 36257 h 444"/>
                  <a:gd name="T4" fmla="*/ 4474 w 478"/>
                  <a:gd name="T5" fmla="*/ 76279 h 444"/>
                  <a:gd name="T6" fmla="*/ 43062 w 478"/>
                  <a:gd name="T7" fmla="*/ 96108 h 444"/>
                  <a:gd name="T8" fmla="*/ 51269 w 478"/>
                  <a:gd name="T9" fmla="*/ 17640 h 444"/>
                  <a:gd name="T10" fmla="*/ 34386 w 478"/>
                  <a:gd name="T11" fmla="*/ 3432 h 444"/>
                  <a:gd name="T12" fmla="*/ 14960 w 478"/>
                  <a:gd name="T13" fmla="*/ 8068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1" name="Freeform 2245">
                <a:extLst>
                  <a:ext uri="{FF2B5EF4-FFF2-40B4-BE49-F238E27FC236}">
                    <a16:creationId xmlns:a16="http://schemas.microsoft.com/office/drawing/2014/main" id="{E2AF24E7-B03D-1B4B-8EE6-EC4C4627B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2" name="Freeform 2246">
                <a:extLst>
                  <a:ext uri="{FF2B5EF4-FFF2-40B4-BE49-F238E27FC236}">
                    <a16:creationId xmlns:a16="http://schemas.microsoft.com/office/drawing/2014/main" id="{3A855423-D4FE-8947-B80A-9CD843123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1953"/>
                <a:ext cx="586" cy="496"/>
              </a:xfrm>
              <a:custGeom>
                <a:avLst/>
                <a:gdLst>
                  <a:gd name="T0" fmla="*/ 0 w 339"/>
                  <a:gd name="T1" fmla="*/ 42603 h 269"/>
                  <a:gd name="T2" fmla="*/ 14759 w 339"/>
                  <a:gd name="T3" fmla="*/ 63040 h 269"/>
                  <a:gd name="T4" fmla="*/ 32194 w 339"/>
                  <a:gd name="T5" fmla="*/ 57460 h 269"/>
                  <a:gd name="T6" fmla="*/ 36652 w 339"/>
                  <a:gd name="T7" fmla="*/ 0 h 269"/>
                  <a:gd name="T8" fmla="*/ 37459 w 339"/>
                  <a:gd name="T9" fmla="*/ 25338 h 269"/>
                  <a:gd name="T10" fmla="*/ 32916 w 339"/>
                  <a:gd name="T11" fmla="*/ 35487 h 269"/>
                  <a:gd name="T12" fmla="*/ 28368 w 339"/>
                  <a:gd name="T13" fmla="*/ 46095 h 269"/>
                  <a:gd name="T14" fmla="*/ 15552 w 339"/>
                  <a:gd name="T15" fmla="*/ 54258 h 269"/>
                  <a:gd name="T16" fmla="*/ 6458 w 339"/>
                  <a:gd name="T17" fmla="*/ 48258 h 269"/>
                  <a:gd name="T18" fmla="*/ 1099 w 339"/>
                  <a:gd name="T19" fmla="*/ 43541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3" name="Freeform 2247">
                <a:extLst>
                  <a:ext uri="{FF2B5EF4-FFF2-40B4-BE49-F238E27FC236}">
                    <a16:creationId xmlns:a16="http://schemas.microsoft.com/office/drawing/2014/main" id="{4243265D-6E75-0441-A9E5-D8D5B21D2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1861"/>
                <a:ext cx="297" cy="295"/>
              </a:xfrm>
              <a:custGeom>
                <a:avLst/>
                <a:gdLst>
                  <a:gd name="T0" fmla="*/ 15570 w 172"/>
                  <a:gd name="T1" fmla="*/ 935 h 160"/>
                  <a:gd name="T2" fmla="*/ 5867 w 172"/>
                  <a:gd name="T3" fmla="*/ 11588 h 160"/>
                  <a:gd name="T4" fmla="*/ 737 w 172"/>
                  <a:gd name="T5" fmla="*/ 39392 h 160"/>
                  <a:gd name="T6" fmla="*/ 8452 w 172"/>
                  <a:gd name="T7" fmla="*/ 12530 h 160"/>
                  <a:gd name="T8" fmla="*/ 11975 w 172"/>
                  <a:gd name="T9" fmla="*/ 9628 h 160"/>
                  <a:gd name="T10" fmla="*/ 14234 w 172"/>
                  <a:gd name="T11" fmla="*/ 4702 h 160"/>
                  <a:gd name="T12" fmla="*/ 23487 w 172"/>
                  <a:gd name="T13" fmla="*/ 935 h 160"/>
                  <a:gd name="T14" fmla="*/ 15570 w 172"/>
                  <a:gd name="T15" fmla="*/ 1442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4" name="Freeform 2248">
                <a:extLst>
                  <a:ext uri="{FF2B5EF4-FFF2-40B4-BE49-F238E27FC236}">
                    <a16:creationId xmlns:a16="http://schemas.microsoft.com/office/drawing/2014/main" id="{F6311B04-9570-8B49-B94E-BE68CF8EF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3" y="1990"/>
                <a:ext cx="537" cy="564"/>
              </a:xfrm>
              <a:custGeom>
                <a:avLst/>
                <a:gdLst>
                  <a:gd name="T0" fmla="*/ 0 w 311"/>
                  <a:gd name="T1" fmla="*/ 65841 h 306"/>
                  <a:gd name="T2" fmla="*/ 551 w 311"/>
                  <a:gd name="T3" fmla="*/ 66071 h 306"/>
                  <a:gd name="T4" fmla="*/ 28515 w 311"/>
                  <a:gd name="T5" fmla="*/ 59664 h 306"/>
                  <a:gd name="T6" fmla="*/ 36647 w 311"/>
                  <a:gd name="T7" fmla="*/ 0 h 306"/>
                  <a:gd name="T8" fmla="*/ 24987 w 311"/>
                  <a:gd name="T9" fmla="*/ 59664 h 306"/>
                  <a:gd name="T10" fmla="*/ 0 w 311"/>
                  <a:gd name="T11" fmla="*/ 65841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5" name="Freeform 2249">
                <a:extLst>
                  <a:ext uri="{FF2B5EF4-FFF2-40B4-BE49-F238E27FC236}">
                    <a16:creationId xmlns:a16="http://schemas.microsoft.com/office/drawing/2014/main" id="{A11F3826-7153-0B4C-8D06-8E3C8A801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1876"/>
                <a:ext cx="145" cy="532"/>
              </a:xfrm>
              <a:custGeom>
                <a:avLst/>
                <a:gdLst>
                  <a:gd name="T0" fmla="*/ 11433 w 84"/>
                  <a:gd name="T1" fmla="*/ 0 h 289"/>
                  <a:gd name="T2" fmla="*/ 4892 w 84"/>
                  <a:gd name="T3" fmla="*/ 20187 h 289"/>
                  <a:gd name="T4" fmla="*/ 10639 w 84"/>
                  <a:gd name="T5" fmla="*/ 70115 h 289"/>
                  <a:gd name="T6" fmla="*/ 5425 w 84"/>
                  <a:gd name="T7" fmla="*/ 28227 h 289"/>
                  <a:gd name="T8" fmla="*/ 11433 w 84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6" name="Freeform 2250">
                <a:extLst>
                  <a:ext uri="{FF2B5EF4-FFF2-40B4-BE49-F238E27FC236}">
                    <a16:creationId xmlns:a16="http://schemas.microsoft.com/office/drawing/2014/main" id="{762F494E-91A2-574E-A98B-945D38531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237"/>
                <a:ext cx="288" cy="280"/>
              </a:xfrm>
              <a:custGeom>
                <a:avLst/>
                <a:gdLst>
                  <a:gd name="T0" fmla="*/ 22547 w 167"/>
                  <a:gd name="T1" fmla="*/ 0 h 152"/>
                  <a:gd name="T2" fmla="*/ 0 w 167"/>
                  <a:gd name="T3" fmla="*/ 37153 h 152"/>
                  <a:gd name="T4" fmla="*/ 22547 w 167"/>
                  <a:gd name="T5" fmla="*/ 0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7" name="Freeform 2251">
                <a:extLst>
                  <a:ext uri="{FF2B5EF4-FFF2-40B4-BE49-F238E27FC236}">
                    <a16:creationId xmlns:a16="http://schemas.microsoft.com/office/drawing/2014/main" id="{EE392B6D-EA95-2C46-BDB9-B486BAA43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" y="2097"/>
                <a:ext cx="364" cy="344"/>
              </a:xfrm>
              <a:custGeom>
                <a:avLst/>
                <a:gdLst>
                  <a:gd name="T0" fmla="*/ 0 w 211"/>
                  <a:gd name="T1" fmla="*/ 41694 h 187"/>
                  <a:gd name="T2" fmla="*/ 15485 w 211"/>
                  <a:gd name="T3" fmla="*/ 40254 h 187"/>
                  <a:gd name="T4" fmla="*/ 25014 w 211"/>
                  <a:gd name="T5" fmla="*/ 21552 h 187"/>
                  <a:gd name="T6" fmla="*/ 27776 w 211"/>
                  <a:gd name="T7" fmla="*/ 0 h 187"/>
                  <a:gd name="T8" fmla="*/ 21091 w 211"/>
                  <a:gd name="T9" fmla="*/ 27509 h 187"/>
                  <a:gd name="T10" fmla="*/ 8405 w 211"/>
                  <a:gd name="T11" fmla="*/ 42198 h 187"/>
                  <a:gd name="T12" fmla="*/ 0 w 211"/>
                  <a:gd name="T13" fmla="*/ 41694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8" name="Freeform 2252">
                <a:extLst>
                  <a:ext uri="{FF2B5EF4-FFF2-40B4-BE49-F238E27FC236}">
                    <a16:creationId xmlns:a16="http://schemas.microsoft.com/office/drawing/2014/main" id="{4E3B3CF1-8508-B24B-A210-934637285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9" name="Freeform 2253">
                <a:extLst>
                  <a:ext uri="{FF2B5EF4-FFF2-40B4-BE49-F238E27FC236}">
                    <a16:creationId xmlns:a16="http://schemas.microsoft.com/office/drawing/2014/main" id="{CDB41913-F76C-7A47-9757-3F2CD50B6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1763"/>
                <a:ext cx="827" cy="817"/>
              </a:xfrm>
              <a:custGeom>
                <a:avLst/>
                <a:gdLst>
                  <a:gd name="T0" fmla="*/ 15124 w 479"/>
                  <a:gd name="T1" fmla="*/ 8155 h 443"/>
                  <a:gd name="T2" fmla="*/ 3020 w 479"/>
                  <a:gd name="T3" fmla="*/ 36267 h 443"/>
                  <a:gd name="T4" fmla="*/ 4662 w 479"/>
                  <a:gd name="T5" fmla="*/ 76909 h 443"/>
                  <a:gd name="T6" fmla="*/ 43353 w 479"/>
                  <a:gd name="T7" fmla="*/ 97037 h 443"/>
                  <a:gd name="T8" fmla="*/ 51549 w 479"/>
                  <a:gd name="T9" fmla="*/ 17565 h 443"/>
                  <a:gd name="T10" fmla="*/ 34674 w 479"/>
                  <a:gd name="T11" fmla="*/ 3493 h 443"/>
                  <a:gd name="T12" fmla="*/ 15124 w 479"/>
                  <a:gd name="T13" fmla="*/ 8155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20" name="Oval 2254">
                <a:extLst>
                  <a:ext uri="{FF2B5EF4-FFF2-40B4-BE49-F238E27FC236}">
                    <a16:creationId xmlns:a16="http://schemas.microsoft.com/office/drawing/2014/main" id="{7A2CD678-1C65-3649-8347-A8FA2B8EF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" y="1859"/>
                <a:ext cx="59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1" name="Oval 2255">
                <a:extLst>
                  <a:ext uri="{FF2B5EF4-FFF2-40B4-BE49-F238E27FC236}">
                    <a16:creationId xmlns:a16="http://schemas.microsoft.com/office/drawing/2014/main" id="{9DA31CA3-4324-8C43-B64D-20A8D4D21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0" y="1855"/>
                <a:ext cx="22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2" name="Oval 2256">
                <a:extLst>
                  <a:ext uri="{FF2B5EF4-FFF2-40B4-BE49-F238E27FC236}">
                    <a16:creationId xmlns:a16="http://schemas.microsoft.com/office/drawing/2014/main" id="{27204979-E869-0B42-8507-117E602C0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1901"/>
                <a:ext cx="20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09" name="ZoneTexte 713">
              <a:extLst>
                <a:ext uri="{FF2B5EF4-FFF2-40B4-BE49-F238E27FC236}">
                  <a16:creationId xmlns:a16="http://schemas.microsoft.com/office/drawing/2014/main" id="{2EDA0B73-2223-8F4E-B683-93D8175D3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6824" y="2944732"/>
              <a:ext cx="365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LTc</a:t>
              </a:r>
              <a:endParaRPr lang="en-US" altLang="fr-FR" sz="1200"/>
            </a:p>
          </p:txBody>
        </p:sp>
      </p:grpSp>
      <p:cxnSp>
        <p:nvCxnSpPr>
          <p:cNvPr id="310" name="Straight Arrow Connector 32">
            <a:extLst>
              <a:ext uri="{FF2B5EF4-FFF2-40B4-BE49-F238E27FC236}">
                <a16:creationId xmlns:a16="http://schemas.microsoft.com/office/drawing/2014/main" id="{132CFC18-A328-B047-9542-4DE80CDB40CC}"/>
              </a:ext>
            </a:extLst>
          </p:cNvPr>
          <p:cNvCxnSpPr>
            <a:cxnSpLocks/>
          </p:cNvCxnSpPr>
          <p:nvPr/>
        </p:nvCxnSpPr>
        <p:spPr>
          <a:xfrm>
            <a:off x="6199188" y="3057532"/>
            <a:ext cx="5810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21">
            <a:extLst>
              <a:ext uri="{FF2B5EF4-FFF2-40B4-BE49-F238E27FC236}">
                <a16:creationId xmlns:a16="http://schemas.microsoft.com/office/drawing/2014/main" id="{3FB5F81B-273B-DF42-8DDC-250C4932A5A3}"/>
              </a:ext>
            </a:extLst>
          </p:cNvPr>
          <p:cNvCxnSpPr>
            <a:cxnSpLocks/>
          </p:cNvCxnSpPr>
          <p:nvPr/>
        </p:nvCxnSpPr>
        <p:spPr>
          <a:xfrm>
            <a:off x="7462838" y="3071820"/>
            <a:ext cx="6397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4">
            <a:extLst>
              <a:ext uri="{FF2B5EF4-FFF2-40B4-BE49-F238E27FC236}">
                <a16:creationId xmlns:a16="http://schemas.microsoft.com/office/drawing/2014/main" id="{0974FF0F-9AFA-C444-AA5D-B41BDB8243CC}"/>
              </a:ext>
            </a:extLst>
          </p:cNvPr>
          <p:cNvCxnSpPr>
            <a:cxnSpLocks/>
          </p:cNvCxnSpPr>
          <p:nvPr/>
        </p:nvCxnSpPr>
        <p:spPr>
          <a:xfrm flipH="1">
            <a:off x="3535363" y="3554420"/>
            <a:ext cx="511175" cy="720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Oval 43">
            <a:extLst>
              <a:ext uri="{FF2B5EF4-FFF2-40B4-BE49-F238E27FC236}">
                <a16:creationId xmlns:a16="http://schemas.microsoft.com/office/drawing/2014/main" id="{9D7F806C-622B-5E41-B7C7-9C11E3B406F4}"/>
              </a:ext>
            </a:extLst>
          </p:cNvPr>
          <p:cNvSpPr/>
          <p:nvPr/>
        </p:nvSpPr>
        <p:spPr>
          <a:xfrm>
            <a:off x="3535363" y="4008445"/>
            <a:ext cx="80962" cy="714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4" name="Oval 333">
            <a:extLst>
              <a:ext uri="{FF2B5EF4-FFF2-40B4-BE49-F238E27FC236}">
                <a16:creationId xmlns:a16="http://schemas.microsoft.com/office/drawing/2014/main" id="{5563E142-2474-B34B-8CD9-5906DDA75C8A}"/>
              </a:ext>
            </a:extLst>
          </p:cNvPr>
          <p:cNvSpPr/>
          <p:nvPr/>
        </p:nvSpPr>
        <p:spPr>
          <a:xfrm>
            <a:off x="3687763" y="4160845"/>
            <a:ext cx="80962" cy="714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5" name="Oval 334">
            <a:extLst>
              <a:ext uri="{FF2B5EF4-FFF2-40B4-BE49-F238E27FC236}">
                <a16:creationId xmlns:a16="http://schemas.microsoft.com/office/drawing/2014/main" id="{A77EDBF0-21F8-AB45-B288-97BA83D261F1}"/>
              </a:ext>
            </a:extLst>
          </p:cNvPr>
          <p:cNvSpPr/>
          <p:nvPr/>
        </p:nvSpPr>
        <p:spPr>
          <a:xfrm>
            <a:off x="3960813" y="3362332"/>
            <a:ext cx="80962" cy="7143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6" name="Oval 335">
            <a:extLst>
              <a:ext uri="{FF2B5EF4-FFF2-40B4-BE49-F238E27FC236}">
                <a16:creationId xmlns:a16="http://schemas.microsoft.com/office/drawing/2014/main" id="{7F549052-809C-A647-82FF-B6DF4699E805}"/>
              </a:ext>
            </a:extLst>
          </p:cNvPr>
          <p:cNvSpPr/>
          <p:nvPr/>
        </p:nvSpPr>
        <p:spPr>
          <a:xfrm>
            <a:off x="4113213" y="3514732"/>
            <a:ext cx="80962" cy="7143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7" name="Oval 336">
            <a:extLst>
              <a:ext uri="{FF2B5EF4-FFF2-40B4-BE49-F238E27FC236}">
                <a16:creationId xmlns:a16="http://schemas.microsoft.com/office/drawing/2014/main" id="{1E315FDF-C5FD-1848-AF7A-1B025BA2AC3C}"/>
              </a:ext>
            </a:extLst>
          </p:cNvPr>
          <p:cNvSpPr/>
          <p:nvPr/>
        </p:nvSpPr>
        <p:spPr>
          <a:xfrm>
            <a:off x="3910013" y="3557595"/>
            <a:ext cx="80962" cy="714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8" name="Oval 337">
            <a:extLst>
              <a:ext uri="{FF2B5EF4-FFF2-40B4-BE49-F238E27FC236}">
                <a16:creationId xmlns:a16="http://schemas.microsoft.com/office/drawing/2014/main" id="{8826F610-1632-1743-8305-9B72F271B7B5}"/>
              </a:ext>
            </a:extLst>
          </p:cNvPr>
          <p:cNvSpPr/>
          <p:nvPr/>
        </p:nvSpPr>
        <p:spPr>
          <a:xfrm>
            <a:off x="3454400" y="4240220"/>
            <a:ext cx="80963" cy="714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9" name="Right Brace 44">
            <a:extLst>
              <a:ext uri="{FF2B5EF4-FFF2-40B4-BE49-F238E27FC236}">
                <a16:creationId xmlns:a16="http://schemas.microsoft.com/office/drawing/2014/main" id="{050489BE-711E-634C-8D23-9639765CBBA0}"/>
              </a:ext>
            </a:extLst>
          </p:cNvPr>
          <p:cNvSpPr/>
          <p:nvPr/>
        </p:nvSpPr>
        <p:spPr>
          <a:xfrm rot="5400000">
            <a:off x="1289844" y="2975776"/>
            <a:ext cx="231775" cy="24399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20" name="Straight Arrow Connector 46">
            <a:extLst>
              <a:ext uri="{FF2B5EF4-FFF2-40B4-BE49-F238E27FC236}">
                <a16:creationId xmlns:a16="http://schemas.microsoft.com/office/drawing/2014/main" id="{95290A8D-3260-F440-B87B-E11C5498CD88}"/>
              </a:ext>
            </a:extLst>
          </p:cNvPr>
          <p:cNvCxnSpPr>
            <a:cxnSpLocks/>
          </p:cNvCxnSpPr>
          <p:nvPr/>
        </p:nvCxnSpPr>
        <p:spPr>
          <a:xfrm>
            <a:off x="7140575" y="3376620"/>
            <a:ext cx="0" cy="87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Straight Arrow Connector 341">
            <a:extLst>
              <a:ext uri="{FF2B5EF4-FFF2-40B4-BE49-F238E27FC236}">
                <a16:creationId xmlns:a16="http://schemas.microsoft.com/office/drawing/2014/main" id="{2A30C01E-CBD3-FC4F-90EB-FFC5085452A4}"/>
              </a:ext>
            </a:extLst>
          </p:cNvPr>
          <p:cNvCxnSpPr>
            <a:cxnSpLocks/>
          </p:cNvCxnSpPr>
          <p:nvPr/>
        </p:nvCxnSpPr>
        <p:spPr>
          <a:xfrm>
            <a:off x="8450263" y="3376620"/>
            <a:ext cx="0" cy="87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3" name="Picture 4" descr="Résultat de recherche d'images pour &quot;antibody cartoon&quot;">
            <a:extLst>
              <a:ext uri="{FF2B5EF4-FFF2-40B4-BE49-F238E27FC236}">
                <a16:creationId xmlns:a16="http://schemas.microsoft.com/office/drawing/2014/main" id="{70BE778B-6FDE-E14E-B5D9-066914F78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7062">
            <a:off x="8569116" y="2817562"/>
            <a:ext cx="180000" cy="1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4" descr="Résultat de recherche d'images pour &quot;antibody cartoon&quot;">
            <a:extLst>
              <a:ext uri="{FF2B5EF4-FFF2-40B4-BE49-F238E27FC236}">
                <a16:creationId xmlns:a16="http://schemas.microsoft.com/office/drawing/2014/main" id="{FEBAFB96-4F15-F543-BBC1-1AFA0228A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6921">
            <a:off x="8576745" y="3132602"/>
            <a:ext cx="180000" cy="1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" name="TextBox 348">
            <a:extLst>
              <a:ext uri="{FF2B5EF4-FFF2-40B4-BE49-F238E27FC236}">
                <a16:creationId xmlns:a16="http://schemas.microsoft.com/office/drawing/2014/main" id="{BE722D35-8F3A-3247-99E7-4ECFF58DAB29}"/>
              </a:ext>
            </a:extLst>
          </p:cNvPr>
          <p:cNvSpPr txBox="1"/>
          <p:nvPr/>
        </p:nvSpPr>
        <p:spPr>
          <a:xfrm>
            <a:off x="2559050" y="3025782"/>
            <a:ext cx="1465263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/>
              <a:t>Cytokines release</a:t>
            </a:r>
          </a:p>
        </p:txBody>
      </p:sp>
      <p:sp>
        <p:nvSpPr>
          <p:cNvPr id="326" name="TextBox 350">
            <a:extLst>
              <a:ext uri="{FF2B5EF4-FFF2-40B4-BE49-F238E27FC236}">
                <a16:creationId xmlns:a16="http://schemas.microsoft.com/office/drawing/2014/main" id="{F3F5E92A-2BD6-D74E-83E5-10E48E98703B}"/>
              </a:ext>
            </a:extLst>
          </p:cNvPr>
          <p:cNvSpPr txBox="1"/>
          <p:nvPr/>
        </p:nvSpPr>
        <p:spPr>
          <a:xfrm>
            <a:off x="14288" y="2279657"/>
            <a:ext cx="1770062" cy="523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/>
              <a:t>Recognition by Innate immune effectors</a:t>
            </a:r>
          </a:p>
        </p:txBody>
      </p:sp>
      <p:grpSp>
        <p:nvGrpSpPr>
          <p:cNvPr id="10283" name="Groupe 3">
            <a:extLst>
              <a:ext uri="{FF2B5EF4-FFF2-40B4-BE49-F238E27FC236}">
                <a16:creationId xmlns:a16="http://schemas.microsoft.com/office/drawing/2014/main" id="{8C17C1BF-FF8C-7247-AE60-FB11A0D458DF}"/>
              </a:ext>
            </a:extLst>
          </p:cNvPr>
          <p:cNvGrpSpPr>
            <a:grpSpLocks/>
          </p:cNvGrpSpPr>
          <p:nvPr/>
        </p:nvGrpSpPr>
        <p:grpSpPr bwMode="auto">
          <a:xfrm>
            <a:off x="2190750" y="3473457"/>
            <a:ext cx="504825" cy="498475"/>
            <a:chOff x="8039100" y="3732213"/>
            <a:chExt cx="504825" cy="498475"/>
          </a:xfrm>
        </p:grpSpPr>
        <p:grpSp>
          <p:nvGrpSpPr>
            <p:cNvPr id="10293" name="Group 2257">
              <a:extLst>
                <a:ext uri="{FF2B5EF4-FFF2-40B4-BE49-F238E27FC236}">
                  <a16:creationId xmlns:a16="http://schemas.microsoft.com/office/drawing/2014/main" id="{ABB5F3C4-3C39-6E4D-BFA2-79DFC73A2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9100" y="3732213"/>
              <a:ext cx="504825" cy="498475"/>
              <a:chOff x="4250" y="2903"/>
              <a:chExt cx="746" cy="737"/>
            </a:xfrm>
          </p:grpSpPr>
          <p:sp>
            <p:nvSpPr>
              <p:cNvPr id="10295" name="Freeform 2258">
                <a:extLst>
                  <a:ext uri="{FF2B5EF4-FFF2-40B4-BE49-F238E27FC236}">
                    <a16:creationId xmlns:a16="http://schemas.microsoft.com/office/drawing/2014/main" id="{442113E8-FCBF-D344-8FBA-E28994F7A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5"/>
                <a:ext cx="746" cy="735"/>
              </a:xfrm>
              <a:custGeom>
                <a:avLst/>
                <a:gdLst>
                  <a:gd name="T0" fmla="*/ 15758 w 432"/>
                  <a:gd name="T1" fmla="*/ 9978 h 400"/>
                  <a:gd name="T2" fmla="*/ 2473 w 432"/>
                  <a:gd name="T3" fmla="*/ 56160 h 400"/>
                  <a:gd name="T4" fmla="*/ 32321 w 432"/>
                  <a:gd name="T5" fmla="*/ 94073 h 400"/>
                  <a:gd name="T6" fmla="*/ 53113 w 432"/>
                  <a:gd name="T7" fmla="*/ 78094 h 400"/>
                  <a:gd name="T8" fmla="*/ 58602 w 432"/>
                  <a:gd name="T9" fmla="*/ 41573 h 400"/>
                  <a:gd name="T10" fmla="*/ 25138 w 432"/>
                  <a:gd name="T11" fmla="*/ 5095 h 400"/>
                  <a:gd name="T12" fmla="*/ 15758 w 432"/>
                  <a:gd name="T13" fmla="*/ 9978 h 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0">
                    <a:moveTo>
                      <a:pt x="115" y="42"/>
                    </a:moveTo>
                    <a:cubicBezTo>
                      <a:pt x="45" y="72"/>
                      <a:pt x="0" y="168"/>
                      <a:pt x="18" y="235"/>
                    </a:cubicBezTo>
                    <a:cubicBezTo>
                      <a:pt x="41" y="322"/>
                      <a:pt x="153" y="386"/>
                      <a:pt x="237" y="394"/>
                    </a:cubicBezTo>
                    <a:cubicBezTo>
                      <a:pt x="302" y="400"/>
                      <a:pt x="351" y="383"/>
                      <a:pt x="389" y="327"/>
                    </a:cubicBezTo>
                    <a:cubicBezTo>
                      <a:pt x="419" y="282"/>
                      <a:pt x="432" y="228"/>
                      <a:pt x="429" y="174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6"/>
                      <a:pt x="139" y="32"/>
                      <a:pt x="115" y="42"/>
                    </a:cubicBezTo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96" name="Freeform 2259">
                <a:extLst>
                  <a:ext uri="{FF2B5EF4-FFF2-40B4-BE49-F238E27FC236}">
                    <a16:creationId xmlns:a16="http://schemas.microsoft.com/office/drawing/2014/main" id="{AD20C6CF-9304-4C46-B442-CFD20EF50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97" name="Freeform 2260">
                <a:extLst>
                  <a:ext uri="{FF2B5EF4-FFF2-40B4-BE49-F238E27FC236}">
                    <a16:creationId xmlns:a16="http://schemas.microsoft.com/office/drawing/2014/main" id="{EB3E58AB-95F2-2144-B855-96570CBDB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2951"/>
                <a:ext cx="513" cy="632"/>
              </a:xfrm>
              <a:custGeom>
                <a:avLst/>
                <a:gdLst>
                  <a:gd name="T0" fmla="*/ 4487 w 297"/>
                  <a:gd name="T1" fmla="*/ 50722 h 344"/>
                  <a:gd name="T2" fmla="*/ 16787 w 297"/>
                  <a:gd name="T3" fmla="*/ 8030 h 344"/>
                  <a:gd name="T4" fmla="*/ 25410 w 297"/>
                  <a:gd name="T5" fmla="*/ 3391 h 344"/>
                  <a:gd name="T6" fmla="*/ 40634 w 297"/>
                  <a:gd name="T7" fmla="*/ 5080 h 344"/>
                  <a:gd name="T8" fmla="*/ 23403 w 297"/>
                  <a:gd name="T9" fmla="*/ 1971 h 344"/>
                  <a:gd name="T10" fmla="*/ 14687 w 297"/>
                  <a:gd name="T11" fmla="*/ 6653 h 344"/>
                  <a:gd name="T12" fmla="*/ 2289 w 297"/>
                  <a:gd name="T13" fmla="*/ 49300 h 344"/>
                  <a:gd name="T14" fmla="*/ 23121 w 297"/>
                  <a:gd name="T15" fmla="*/ 82031 h 344"/>
                  <a:gd name="T16" fmla="*/ 4487 w 297"/>
                  <a:gd name="T17" fmla="*/ 50722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7" h="344">
                    <a:moveTo>
                      <a:pt x="33" y="213"/>
                    </a:moveTo>
                    <a:cubicBezTo>
                      <a:pt x="16" y="150"/>
                      <a:pt x="57" y="62"/>
                      <a:pt x="123" y="34"/>
                    </a:cubicBezTo>
                    <a:cubicBezTo>
                      <a:pt x="144" y="24"/>
                      <a:pt x="162" y="19"/>
                      <a:pt x="186" y="14"/>
                    </a:cubicBezTo>
                    <a:cubicBezTo>
                      <a:pt x="222" y="7"/>
                      <a:pt x="261" y="9"/>
                      <a:pt x="297" y="21"/>
                    </a:cubicBezTo>
                    <a:cubicBezTo>
                      <a:pt x="257" y="4"/>
                      <a:pt x="212" y="0"/>
                      <a:pt x="171" y="8"/>
                    </a:cubicBezTo>
                    <a:cubicBezTo>
                      <a:pt x="146" y="13"/>
                      <a:pt x="129" y="19"/>
                      <a:pt x="107" y="28"/>
                    </a:cubicBezTo>
                    <a:cubicBezTo>
                      <a:pt x="41" y="56"/>
                      <a:pt x="0" y="145"/>
                      <a:pt x="17" y="207"/>
                    </a:cubicBezTo>
                    <a:cubicBezTo>
                      <a:pt x="34" y="271"/>
                      <a:pt x="102" y="322"/>
                      <a:pt x="169" y="344"/>
                    </a:cubicBezTo>
                    <a:cubicBezTo>
                      <a:pt x="108" y="319"/>
                      <a:pt x="48" y="272"/>
                      <a:pt x="33" y="213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98" name="Freeform 2261">
                <a:extLst>
                  <a:ext uri="{FF2B5EF4-FFF2-40B4-BE49-F238E27FC236}">
                    <a16:creationId xmlns:a16="http://schemas.microsoft.com/office/drawing/2014/main" id="{514DB996-3185-BA47-BA96-689E806CF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3014"/>
                <a:ext cx="541" cy="604"/>
              </a:xfrm>
              <a:custGeom>
                <a:avLst/>
                <a:gdLst>
                  <a:gd name="T0" fmla="*/ 42689 w 313"/>
                  <a:gd name="T1" fmla="*/ 27991 h 329"/>
                  <a:gd name="T2" fmla="*/ 32149 w 313"/>
                  <a:gd name="T3" fmla="*/ 0 h 329"/>
                  <a:gd name="T4" fmla="*/ 40236 w 313"/>
                  <a:gd name="T5" fmla="*/ 25153 h 329"/>
                  <a:gd name="T6" fmla="*/ 35111 w 313"/>
                  <a:gd name="T7" fmla="*/ 58955 h 329"/>
                  <a:gd name="T8" fmla="*/ 15708 w 313"/>
                  <a:gd name="T9" fmla="*/ 73657 h 329"/>
                  <a:gd name="T10" fmla="*/ 0 w 313"/>
                  <a:gd name="T11" fmla="*/ 64253 h 329"/>
                  <a:gd name="T12" fmla="*/ 18021 w 313"/>
                  <a:gd name="T13" fmla="*/ 76543 h 329"/>
                  <a:gd name="T14" fmla="*/ 37407 w 313"/>
                  <a:gd name="T15" fmla="*/ 61560 h 329"/>
                  <a:gd name="T16" fmla="*/ 42689 w 313"/>
                  <a:gd name="T17" fmla="*/ 27991 h 3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3" h="329">
                    <a:moveTo>
                      <a:pt x="310" y="118"/>
                    </a:moveTo>
                    <a:cubicBezTo>
                      <a:pt x="306" y="64"/>
                      <a:pt x="275" y="24"/>
                      <a:pt x="234" y="0"/>
                    </a:cubicBezTo>
                    <a:cubicBezTo>
                      <a:pt x="266" y="25"/>
                      <a:pt x="289" y="60"/>
                      <a:pt x="292" y="106"/>
                    </a:cubicBezTo>
                    <a:cubicBezTo>
                      <a:pt x="295" y="157"/>
                      <a:pt x="283" y="207"/>
                      <a:pt x="255" y="249"/>
                    </a:cubicBezTo>
                    <a:cubicBezTo>
                      <a:pt x="220" y="301"/>
                      <a:pt x="174" y="317"/>
                      <a:pt x="114" y="311"/>
                    </a:cubicBezTo>
                    <a:cubicBezTo>
                      <a:pt x="78" y="308"/>
                      <a:pt x="36" y="294"/>
                      <a:pt x="0" y="271"/>
                    </a:cubicBezTo>
                    <a:cubicBezTo>
                      <a:pt x="40" y="300"/>
                      <a:pt x="89" y="319"/>
                      <a:pt x="131" y="323"/>
                    </a:cubicBezTo>
                    <a:cubicBezTo>
                      <a:pt x="192" y="329"/>
                      <a:pt x="237" y="312"/>
                      <a:pt x="272" y="260"/>
                    </a:cubicBezTo>
                    <a:cubicBezTo>
                      <a:pt x="300" y="218"/>
                      <a:pt x="313" y="168"/>
                      <a:pt x="310" y="11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99" name="Freeform 2262">
                <a:extLst>
                  <a:ext uri="{FF2B5EF4-FFF2-40B4-BE49-F238E27FC236}">
                    <a16:creationId xmlns:a16="http://schemas.microsoft.com/office/drawing/2014/main" id="{28C2E03D-CF29-DF4C-B213-3292470A7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3072"/>
                <a:ext cx="469" cy="476"/>
              </a:xfrm>
              <a:custGeom>
                <a:avLst/>
                <a:gdLst>
                  <a:gd name="T0" fmla="*/ 0 w 272"/>
                  <a:gd name="T1" fmla="*/ 38032 h 259"/>
                  <a:gd name="T2" fmla="*/ 13461 w 272"/>
                  <a:gd name="T3" fmla="*/ 58309 h 259"/>
                  <a:gd name="T4" fmla="*/ 30328 w 272"/>
                  <a:gd name="T5" fmla="*/ 54032 h 259"/>
                  <a:gd name="T6" fmla="*/ 35404 w 272"/>
                  <a:gd name="T7" fmla="*/ 24370 h 259"/>
                  <a:gd name="T8" fmla="*/ 35163 w 272"/>
                  <a:gd name="T9" fmla="*/ 11180 h 259"/>
                  <a:gd name="T10" fmla="*/ 30537 w 272"/>
                  <a:gd name="T11" fmla="*/ 0 h 259"/>
                  <a:gd name="T12" fmla="*/ 31794 w 272"/>
                  <a:gd name="T13" fmla="*/ 11055 h 259"/>
                  <a:gd name="T14" fmla="*/ 31037 w 272"/>
                  <a:gd name="T15" fmla="*/ 26277 h 259"/>
                  <a:gd name="T16" fmla="*/ 23653 w 272"/>
                  <a:gd name="T17" fmla="*/ 48017 h 259"/>
                  <a:gd name="T18" fmla="*/ 17491 w 272"/>
                  <a:gd name="T19" fmla="*/ 51404 h 259"/>
                  <a:gd name="T20" fmla="*/ 11970 w 272"/>
                  <a:gd name="T21" fmla="*/ 42268 h 259"/>
                  <a:gd name="T22" fmla="*/ 247 w 272"/>
                  <a:gd name="T23" fmla="*/ 38032 h 2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2" h="259">
                    <a:moveTo>
                      <a:pt x="0" y="159"/>
                    </a:moveTo>
                    <a:cubicBezTo>
                      <a:pt x="47" y="166"/>
                      <a:pt x="53" y="231"/>
                      <a:pt x="100" y="244"/>
                    </a:cubicBezTo>
                    <a:cubicBezTo>
                      <a:pt x="149" y="257"/>
                      <a:pt x="185" y="259"/>
                      <a:pt x="225" y="226"/>
                    </a:cubicBezTo>
                    <a:cubicBezTo>
                      <a:pt x="263" y="194"/>
                      <a:pt x="262" y="146"/>
                      <a:pt x="263" y="102"/>
                    </a:cubicBezTo>
                    <a:cubicBezTo>
                      <a:pt x="263" y="81"/>
                      <a:pt x="272" y="68"/>
                      <a:pt x="261" y="47"/>
                    </a:cubicBezTo>
                    <a:cubicBezTo>
                      <a:pt x="253" y="31"/>
                      <a:pt x="236" y="15"/>
                      <a:pt x="227" y="0"/>
                    </a:cubicBezTo>
                    <a:cubicBezTo>
                      <a:pt x="227" y="15"/>
                      <a:pt x="235" y="30"/>
                      <a:pt x="236" y="46"/>
                    </a:cubicBezTo>
                    <a:cubicBezTo>
                      <a:pt x="238" y="68"/>
                      <a:pt x="235" y="89"/>
                      <a:pt x="230" y="110"/>
                    </a:cubicBezTo>
                    <a:cubicBezTo>
                      <a:pt x="219" y="153"/>
                      <a:pt x="225" y="184"/>
                      <a:pt x="176" y="201"/>
                    </a:cubicBezTo>
                    <a:cubicBezTo>
                      <a:pt x="163" y="205"/>
                      <a:pt x="144" y="217"/>
                      <a:pt x="130" y="215"/>
                    </a:cubicBezTo>
                    <a:cubicBezTo>
                      <a:pt x="111" y="213"/>
                      <a:pt x="103" y="189"/>
                      <a:pt x="89" y="177"/>
                    </a:cubicBezTo>
                    <a:cubicBezTo>
                      <a:pt x="65" y="158"/>
                      <a:pt x="24" y="164"/>
                      <a:pt x="2" y="159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00" name="Freeform 2263">
                <a:extLst>
                  <a:ext uri="{FF2B5EF4-FFF2-40B4-BE49-F238E27FC236}">
                    <a16:creationId xmlns:a16="http://schemas.microsoft.com/office/drawing/2014/main" id="{BA4D5C3E-529A-AA46-A28D-6EC9DC6E3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3004"/>
                <a:ext cx="399" cy="271"/>
              </a:xfrm>
              <a:custGeom>
                <a:avLst/>
                <a:gdLst>
                  <a:gd name="T0" fmla="*/ 767 w 231"/>
                  <a:gd name="T1" fmla="*/ 36202 h 147"/>
                  <a:gd name="T2" fmla="*/ 12853 w 231"/>
                  <a:gd name="T3" fmla="*/ 4137 h 147"/>
                  <a:gd name="T4" fmla="*/ 23121 w 231"/>
                  <a:gd name="T5" fmla="*/ 1442 h 147"/>
                  <a:gd name="T6" fmla="*/ 31600 w 231"/>
                  <a:gd name="T7" fmla="*/ 4900 h 147"/>
                  <a:gd name="T8" fmla="*/ 10913 w 231"/>
                  <a:gd name="T9" fmla="*/ 11351 h 147"/>
                  <a:gd name="T10" fmla="*/ 1325 w 231"/>
                  <a:gd name="T11" fmla="*/ 35243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" h="147">
                    <a:moveTo>
                      <a:pt x="6" y="147"/>
                    </a:moveTo>
                    <a:cubicBezTo>
                      <a:pt x="0" y="86"/>
                      <a:pt x="33" y="48"/>
                      <a:pt x="94" y="17"/>
                    </a:cubicBezTo>
                    <a:cubicBezTo>
                      <a:pt x="126" y="0"/>
                      <a:pt x="133" y="5"/>
                      <a:pt x="169" y="6"/>
                    </a:cubicBezTo>
                    <a:cubicBezTo>
                      <a:pt x="195" y="8"/>
                      <a:pt x="210" y="9"/>
                      <a:pt x="231" y="20"/>
                    </a:cubicBezTo>
                    <a:cubicBezTo>
                      <a:pt x="179" y="2"/>
                      <a:pt x="126" y="24"/>
                      <a:pt x="80" y="46"/>
                    </a:cubicBezTo>
                    <a:cubicBezTo>
                      <a:pt x="48" y="62"/>
                      <a:pt x="6" y="98"/>
                      <a:pt x="10" y="143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01" name="Freeform 2264">
                <a:extLst>
                  <a:ext uri="{FF2B5EF4-FFF2-40B4-BE49-F238E27FC236}">
                    <a16:creationId xmlns:a16="http://schemas.microsoft.com/office/drawing/2014/main" id="{B4F72E5D-1724-6C47-95E5-E824B0785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335"/>
                <a:ext cx="361" cy="232"/>
              </a:xfrm>
              <a:custGeom>
                <a:avLst/>
                <a:gdLst>
                  <a:gd name="T0" fmla="*/ 15454 w 209"/>
                  <a:gd name="T1" fmla="*/ 22185 h 126"/>
                  <a:gd name="T2" fmla="*/ 28626 w 209"/>
                  <a:gd name="T3" fmla="*/ 0 h 126"/>
                  <a:gd name="T4" fmla="*/ 16020 w 209"/>
                  <a:gd name="T5" fmla="*/ 25481 h 126"/>
                  <a:gd name="T6" fmla="*/ 0 w 209"/>
                  <a:gd name="T7" fmla="*/ 13633 h 126"/>
                  <a:gd name="T8" fmla="*/ 15454 w 209"/>
                  <a:gd name="T9" fmla="*/ 22185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9" h="126">
                    <a:moveTo>
                      <a:pt x="113" y="91"/>
                    </a:moveTo>
                    <a:cubicBezTo>
                      <a:pt x="181" y="68"/>
                      <a:pt x="204" y="26"/>
                      <a:pt x="209" y="0"/>
                    </a:cubicBezTo>
                    <a:cubicBezTo>
                      <a:pt x="204" y="57"/>
                      <a:pt x="187" y="85"/>
                      <a:pt x="117" y="105"/>
                    </a:cubicBezTo>
                    <a:cubicBezTo>
                      <a:pt x="46" y="126"/>
                      <a:pt x="19" y="91"/>
                      <a:pt x="0" y="56"/>
                    </a:cubicBezTo>
                    <a:cubicBezTo>
                      <a:pt x="24" y="78"/>
                      <a:pt x="61" y="107"/>
                      <a:pt x="113" y="91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02" name="Freeform 2265">
                <a:extLst>
                  <a:ext uri="{FF2B5EF4-FFF2-40B4-BE49-F238E27FC236}">
                    <a16:creationId xmlns:a16="http://schemas.microsoft.com/office/drawing/2014/main" id="{4824A57E-CB7D-C84B-ACE4-B385037C6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3282"/>
                <a:ext cx="238" cy="323"/>
              </a:xfrm>
              <a:custGeom>
                <a:avLst/>
                <a:gdLst>
                  <a:gd name="T0" fmla="*/ 18595 w 138"/>
                  <a:gd name="T1" fmla="*/ 0 h 176"/>
                  <a:gd name="T2" fmla="*/ 0 w 138"/>
                  <a:gd name="T3" fmla="*/ 41575 h 176"/>
                  <a:gd name="T4" fmla="*/ 18595 w 138"/>
                  <a:gd name="T5" fmla="*/ 0 h 1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176">
                    <a:moveTo>
                      <a:pt x="138" y="0"/>
                    </a:moveTo>
                    <a:cubicBezTo>
                      <a:pt x="136" y="37"/>
                      <a:pt x="115" y="169"/>
                      <a:pt x="0" y="176"/>
                    </a:cubicBezTo>
                    <a:cubicBezTo>
                      <a:pt x="33" y="165"/>
                      <a:pt x="111" y="134"/>
                      <a:pt x="138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03" name="Freeform 2266">
                <a:extLst>
                  <a:ext uri="{FF2B5EF4-FFF2-40B4-BE49-F238E27FC236}">
                    <a16:creationId xmlns:a16="http://schemas.microsoft.com/office/drawing/2014/main" id="{680CB4C1-4554-354B-A748-49343F762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3"/>
                <a:ext cx="746" cy="737"/>
              </a:xfrm>
              <a:custGeom>
                <a:avLst/>
                <a:gdLst>
                  <a:gd name="T0" fmla="*/ 15758 w 432"/>
                  <a:gd name="T1" fmla="*/ 10063 h 401"/>
                  <a:gd name="T2" fmla="*/ 2473 w 432"/>
                  <a:gd name="T3" fmla="*/ 56539 h 401"/>
                  <a:gd name="T4" fmla="*/ 32321 w 432"/>
                  <a:gd name="T5" fmla="*/ 94507 h 401"/>
                  <a:gd name="T6" fmla="*/ 53113 w 432"/>
                  <a:gd name="T7" fmla="*/ 78286 h 401"/>
                  <a:gd name="T8" fmla="*/ 58602 w 432"/>
                  <a:gd name="T9" fmla="*/ 41943 h 401"/>
                  <a:gd name="T10" fmla="*/ 25138 w 432"/>
                  <a:gd name="T11" fmla="*/ 5104 h 401"/>
                  <a:gd name="T12" fmla="*/ 15758 w 432"/>
                  <a:gd name="T13" fmla="*/ 10063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1">
                    <a:moveTo>
                      <a:pt x="115" y="42"/>
                    </a:moveTo>
                    <a:cubicBezTo>
                      <a:pt x="44" y="73"/>
                      <a:pt x="0" y="168"/>
                      <a:pt x="18" y="236"/>
                    </a:cubicBezTo>
                    <a:cubicBezTo>
                      <a:pt x="41" y="323"/>
                      <a:pt x="153" y="387"/>
                      <a:pt x="237" y="395"/>
                    </a:cubicBezTo>
                    <a:cubicBezTo>
                      <a:pt x="302" y="401"/>
                      <a:pt x="351" y="383"/>
                      <a:pt x="389" y="327"/>
                    </a:cubicBezTo>
                    <a:cubicBezTo>
                      <a:pt x="419" y="283"/>
                      <a:pt x="432" y="229"/>
                      <a:pt x="429" y="175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7"/>
                      <a:pt x="139" y="32"/>
                      <a:pt x="115" y="42"/>
                    </a:cubicBezTo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04" name="Freeform 2267">
                <a:extLst>
                  <a:ext uri="{FF2B5EF4-FFF2-40B4-BE49-F238E27FC236}">
                    <a16:creationId xmlns:a16="http://schemas.microsoft.com/office/drawing/2014/main" id="{81202AA9-458D-B543-9401-D061286CD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05" name="Oval 2268">
                <a:extLst>
                  <a:ext uri="{FF2B5EF4-FFF2-40B4-BE49-F238E27FC236}">
                    <a16:creationId xmlns:a16="http://schemas.microsoft.com/office/drawing/2014/main" id="{59E02902-7F4C-9642-94FA-D770484C9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3006"/>
                <a:ext cx="57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06" name="Oval 2269">
                <a:extLst>
                  <a:ext uri="{FF2B5EF4-FFF2-40B4-BE49-F238E27FC236}">
                    <a16:creationId xmlns:a16="http://schemas.microsoft.com/office/drawing/2014/main" id="{66C4A7D4-49DA-304A-842B-D08A22765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" y="3003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07" name="Oval 2270">
                <a:extLst>
                  <a:ext uri="{FF2B5EF4-FFF2-40B4-BE49-F238E27FC236}">
                    <a16:creationId xmlns:a16="http://schemas.microsoft.com/office/drawing/2014/main" id="{573C98C1-0767-B040-9509-BA2EC5FFF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3049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294" name="ZoneTexte 714">
              <a:extLst>
                <a:ext uri="{FF2B5EF4-FFF2-40B4-BE49-F238E27FC236}">
                  <a16:creationId xmlns:a16="http://schemas.microsoft.com/office/drawing/2014/main" id="{F4380808-41B8-664A-8F68-F9FBF0116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2644" y="3842950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LBi</a:t>
              </a:r>
              <a:endParaRPr lang="en-US" altLang="fr-FR" sz="1200"/>
            </a:p>
          </p:txBody>
        </p:sp>
      </p:grpSp>
      <p:sp>
        <p:nvSpPr>
          <p:cNvPr id="10284" name="TextBox 391">
            <a:extLst>
              <a:ext uri="{FF2B5EF4-FFF2-40B4-BE49-F238E27FC236}">
                <a16:creationId xmlns:a16="http://schemas.microsoft.com/office/drawing/2014/main" id="{636779E8-7C90-354A-9C3D-3BF6C5F3F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1349382"/>
            <a:ext cx="1471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/>
              <a:t>Major in fish</a:t>
            </a:r>
          </a:p>
          <a:p>
            <a:r>
              <a:rPr lang="fr-FR" altLang="fr-FR" sz="1400"/>
              <a:t>Fast and efficient</a:t>
            </a:r>
          </a:p>
        </p:txBody>
      </p:sp>
      <p:sp>
        <p:nvSpPr>
          <p:cNvPr id="10285" name="TextBox 392">
            <a:extLst>
              <a:ext uri="{FF2B5EF4-FFF2-40B4-BE49-F238E27FC236}">
                <a16:creationId xmlns:a16="http://schemas.microsoft.com/office/drawing/2014/main" id="{31607078-3AF2-2A4E-BE17-84803AD61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336682"/>
            <a:ext cx="183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/>
              <a:t>Lazy in fish</a:t>
            </a:r>
          </a:p>
          <a:p>
            <a:r>
              <a:rPr lang="fr-FR" altLang="fr-FR" sz="1400"/>
              <a:t>Slow and less efficient </a:t>
            </a:r>
          </a:p>
        </p:txBody>
      </p:sp>
      <p:grpSp>
        <p:nvGrpSpPr>
          <p:cNvPr id="10286" name="Groupe 19">
            <a:extLst>
              <a:ext uri="{FF2B5EF4-FFF2-40B4-BE49-F238E27FC236}">
                <a16:creationId xmlns:a16="http://schemas.microsoft.com/office/drawing/2014/main" id="{8E3F3193-1E0C-0849-98D0-75DFA55D421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10291" name="Image 20">
              <a:extLst>
                <a:ext uri="{FF2B5EF4-FFF2-40B4-BE49-F238E27FC236}">
                  <a16:creationId xmlns:a16="http://schemas.microsoft.com/office/drawing/2014/main" id="{6D6D089B-ADA7-9C4F-A2B8-DA93378E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E1C7215F-DBEE-C742-9AAC-10071EB0CBA2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sp>
        <p:nvSpPr>
          <p:cNvPr id="359" name="Rectangle 358">
            <a:extLst>
              <a:ext uri="{FF2B5EF4-FFF2-40B4-BE49-F238E27FC236}">
                <a16:creationId xmlns:a16="http://schemas.microsoft.com/office/drawing/2014/main" id="{B6C55EE0-20F5-BB41-867F-7861709AF381}"/>
              </a:ext>
            </a:extLst>
          </p:cNvPr>
          <p:cNvSpPr/>
          <p:nvPr/>
        </p:nvSpPr>
        <p:spPr>
          <a:xfrm>
            <a:off x="19050" y="-49213"/>
            <a:ext cx="3284425" cy="595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brief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reminder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49" name="ZoneTexte 348">
            <a:extLst>
              <a:ext uri="{FF2B5EF4-FFF2-40B4-BE49-F238E27FC236}">
                <a16:creationId xmlns:a16="http://schemas.microsoft.com/office/drawing/2014/main" id="{74AD9629-77E9-A14B-A55A-AE467A5C7BFB}"/>
              </a:ext>
            </a:extLst>
          </p:cNvPr>
          <p:cNvSpPr txBox="1"/>
          <p:nvPr/>
        </p:nvSpPr>
        <p:spPr>
          <a:xfrm>
            <a:off x="8702675" y="652938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351" name="ZoneTexte 350">
            <a:extLst>
              <a:ext uri="{FF2B5EF4-FFF2-40B4-BE49-F238E27FC236}">
                <a16:creationId xmlns:a16="http://schemas.microsoft.com/office/drawing/2014/main" id="{EE796150-EE06-5844-A30F-C0D85122FE58}"/>
              </a:ext>
            </a:extLst>
          </p:cNvPr>
          <p:cNvSpPr txBox="1"/>
          <p:nvPr/>
        </p:nvSpPr>
        <p:spPr>
          <a:xfrm>
            <a:off x="2605338" y="7373130"/>
            <a:ext cx="1789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tx2"/>
                </a:solidFill>
              </a:rPr>
              <a:t>Innate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immunity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52" name="ZoneTexte 351">
            <a:extLst>
              <a:ext uri="{FF2B5EF4-FFF2-40B4-BE49-F238E27FC236}">
                <a16:creationId xmlns:a16="http://schemas.microsoft.com/office/drawing/2014/main" id="{45E13C71-1E85-4346-A85A-0F13C0F66BFB}"/>
              </a:ext>
            </a:extLst>
          </p:cNvPr>
          <p:cNvSpPr txBox="1"/>
          <p:nvPr/>
        </p:nvSpPr>
        <p:spPr>
          <a:xfrm>
            <a:off x="6271230" y="7373130"/>
            <a:ext cx="197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Adaptive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immunity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3" name="Connecteur droit avec flèche 352">
            <a:extLst>
              <a:ext uri="{FF2B5EF4-FFF2-40B4-BE49-F238E27FC236}">
                <a16:creationId xmlns:a16="http://schemas.microsoft.com/office/drawing/2014/main" id="{6A15B4E0-C781-4348-96A3-1B500040F303}"/>
              </a:ext>
            </a:extLst>
          </p:cNvPr>
          <p:cNvCxnSpPr/>
          <p:nvPr/>
        </p:nvCxnSpPr>
        <p:spPr>
          <a:xfrm>
            <a:off x="895338" y="7373130"/>
            <a:ext cx="4885898" cy="0"/>
          </a:xfrm>
          <a:prstGeom prst="straightConnector1">
            <a:avLst/>
          </a:prstGeom>
          <a:ln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avec flèche 353">
            <a:extLst>
              <a:ext uri="{FF2B5EF4-FFF2-40B4-BE49-F238E27FC236}">
                <a16:creationId xmlns:a16="http://schemas.microsoft.com/office/drawing/2014/main" id="{25DE9A5D-EAFE-4B41-B5E3-3CB0C53D7F82}"/>
              </a:ext>
            </a:extLst>
          </p:cNvPr>
          <p:cNvCxnSpPr>
            <a:cxnSpLocks/>
          </p:cNvCxnSpPr>
          <p:nvPr/>
        </p:nvCxnSpPr>
        <p:spPr>
          <a:xfrm>
            <a:off x="5781236" y="7373130"/>
            <a:ext cx="2604732" cy="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F1142F-8D77-D14D-A15A-C1D4C2FCC6EF}"/>
              </a:ext>
            </a:extLst>
          </p:cNvPr>
          <p:cNvSpPr/>
          <p:nvPr/>
        </p:nvSpPr>
        <p:spPr>
          <a:xfrm>
            <a:off x="5106988" y="765175"/>
            <a:ext cx="1425575" cy="839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8200C2-23F4-B447-A1B8-0AB7179493B6}"/>
              </a:ext>
            </a:extLst>
          </p:cNvPr>
          <p:cNvSpPr txBox="1"/>
          <p:nvPr/>
        </p:nvSpPr>
        <p:spPr>
          <a:xfrm>
            <a:off x="488950" y="731838"/>
            <a:ext cx="1736725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BE" dirty="0" err="1">
                <a:solidFill>
                  <a:schemeClr val="tx2"/>
                </a:solidFill>
              </a:rPr>
              <a:t>Innate</a:t>
            </a:r>
            <a:r>
              <a:rPr lang="fr-BE" dirty="0">
                <a:solidFill>
                  <a:schemeClr val="tx2"/>
                </a:solidFill>
              </a:rPr>
              <a:t> </a:t>
            </a:r>
            <a:r>
              <a:rPr lang="fr-BE" dirty="0" err="1">
                <a:solidFill>
                  <a:schemeClr val="tx2"/>
                </a:solidFill>
              </a:rPr>
              <a:t>immunity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8BF44D-EED5-1C43-9783-D95F8A682882}"/>
              </a:ext>
            </a:extLst>
          </p:cNvPr>
          <p:cNvSpPr txBox="1"/>
          <p:nvPr/>
        </p:nvSpPr>
        <p:spPr>
          <a:xfrm>
            <a:off x="6999288" y="731838"/>
            <a:ext cx="2006600" cy="369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Adaptive </a:t>
            </a:r>
            <a:r>
              <a:rPr lang="fr-B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immunity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244" name="Groupe 5">
            <a:extLst>
              <a:ext uri="{FF2B5EF4-FFF2-40B4-BE49-F238E27FC236}">
                <a16:creationId xmlns:a16="http://schemas.microsoft.com/office/drawing/2014/main" id="{C4544852-1876-6E45-B10A-1D69470CB4FE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3222625"/>
            <a:ext cx="477837" cy="541338"/>
            <a:chOff x="8077200" y="1903413"/>
            <a:chExt cx="477838" cy="541337"/>
          </a:xfrm>
        </p:grpSpPr>
        <p:grpSp>
          <p:nvGrpSpPr>
            <p:cNvPr id="10544" name="Group 200">
              <a:extLst>
                <a:ext uri="{FF2B5EF4-FFF2-40B4-BE49-F238E27FC236}">
                  <a16:creationId xmlns:a16="http://schemas.microsoft.com/office/drawing/2014/main" id="{2AE870F1-A05D-024F-8683-6CB98A4A92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1903413"/>
              <a:ext cx="477838" cy="541337"/>
              <a:chOff x="4017" y="792"/>
              <a:chExt cx="683" cy="773"/>
            </a:xfrm>
          </p:grpSpPr>
          <p:sp>
            <p:nvSpPr>
              <p:cNvPr id="10546" name="Freeform 201">
                <a:extLst>
                  <a:ext uri="{FF2B5EF4-FFF2-40B4-BE49-F238E27FC236}">
                    <a16:creationId xmlns:a16="http://schemas.microsoft.com/office/drawing/2014/main" id="{E29F723E-8CF1-4A41-8EBC-2825F6DB6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792"/>
                <a:ext cx="683" cy="773"/>
              </a:xfrm>
              <a:custGeom>
                <a:avLst/>
                <a:gdLst>
                  <a:gd name="T0" fmla="*/ 30675 w 273"/>
                  <a:gd name="T1" fmla="*/ 1064887 h 290"/>
                  <a:gd name="T2" fmla="*/ 514209 w 273"/>
                  <a:gd name="T3" fmla="*/ 1961834 h 290"/>
                  <a:gd name="T4" fmla="*/ 974764 w 273"/>
                  <a:gd name="T5" fmla="*/ 1534357 h 290"/>
                  <a:gd name="T6" fmla="*/ 1040422 w 273"/>
                  <a:gd name="T7" fmla="*/ 910277 h 290"/>
                  <a:gd name="T8" fmla="*/ 682967 w 273"/>
                  <a:gd name="T9" fmla="*/ 122326 h 290"/>
                  <a:gd name="T10" fmla="*/ 30675 w 273"/>
                  <a:gd name="T11" fmla="*/ 1064887 h 2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3" h="290">
                    <a:moveTo>
                      <a:pt x="8" y="157"/>
                    </a:moveTo>
                    <a:cubicBezTo>
                      <a:pt x="9" y="226"/>
                      <a:pt x="73" y="290"/>
                      <a:pt x="134" y="289"/>
                    </a:cubicBezTo>
                    <a:cubicBezTo>
                      <a:pt x="195" y="287"/>
                      <a:pt x="241" y="254"/>
                      <a:pt x="254" y="226"/>
                    </a:cubicBezTo>
                    <a:cubicBezTo>
                      <a:pt x="268" y="198"/>
                      <a:pt x="273" y="157"/>
                      <a:pt x="271" y="134"/>
                    </a:cubicBezTo>
                    <a:cubicBezTo>
                      <a:pt x="264" y="72"/>
                      <a:pt x="236" y="36"/>
                      <a:pt x="178" y="18"/>
                    </a:cubicBezTo>
                    <a:cubicBezTo>
                      <a:pt x="121" y="0"/>
                      <a:pt x="0" y="7"/>
                      <a:pt x="8" y="157"/>
                    </a:cubicBezTo>
                    <a:close/>
                  </a:path>
                </a:pathLst>
              </a:custGeom>
              <a:solidFill>
                <a:srgbClr val="B0D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7" name="Freeform 202">
                <a:extLst>
                  <a:ext uri="{FF2B5EF4-FFF2-40B4-BE49-F238E27FC236}">
                    <a16:creationId xmlns:a16="http://schemas.microsoft.com/office/drawing/2014/main" id="{F52093EF-EF53-C34C-92C0-6ACE5F460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" y="949"/>
                <a:ext cx="285" cy="531"/>
              </a:xfrm>
              <a:custGeom>
                <a:avLst/>
                <a:gdLst>
                  <a:gd name="T0" fmla="*/ 225908 w 114"/>
                  <a:gd name="T1" fmla="*/ 0 h 199"/>
                  <a:gd name="T2" fmla="*/ 313283 w 114"/>
                  <a:gd name="T3" fmla="*/ 337113 h 199"/>
                  <a:gd name="T4" fmla="*/ 366220 w 114"/>
                  <a:gd name="T5" fmla="*/ 629825 h 199"/>
                  <a:gd name="T6" fmla="*/ 393875 w 114"/>
                  <a:gd name="T7" fmla="*/ 1076772 h 199"/>
                  <a:gd name="T8" fmla="*/ 122083 w 114"/>
                  <a:gd name="T9" fmla="*/ 1344577 h 199"/>
                  <a:gd name="T10" fmla="*/ 0 w 114"/>
                  <a:gd name="T11" fmla="*/ 1151035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" h="199">
                    <a:moveTo>
                      <a:pt x="59" y="0"/>
                    </a:moveTo>
                    <a:cubicBezTo>
                      <a:pt x="70" y="16"/>
                      <a:pt x="79" y="30"/>
                      <a:pt x="82" y="49"/>
                    </a:cubicBezTo>
                    <a:cubicBezTo>
                      <a:pt x="85" y="66"/>
                      <a:pt x="89" y="77"/>
                      <a:pt x="96" y="92"/>
                    </a:cubicBezTo>
                    <a:cubicBezTo>
                      <a:pt x="106" y="113"/>
                      <a:pt x="114" y="134"/>
                      <a:pt x="103" y="157"/>
                    </a:cubicBezTo>
                    <a:cubicBezTo>
                      <a:pt x="94" y="175"/>
                      <a:pt x="51" y="194"/>
                      <a:pt x="32" y="196"/>
                    </a:cubicBezTo>
                    <a:cubicBezTo>
                      <a:pt x="10" y="199"/>
                      <a:pt x="20" y="178"/>
                      <a:pt x="0" y="168"/>
                    </a:cubicBezTo>
                  </a:path>
                </a:pathLst>
              </a:custGeom>
              <a:solidFill>
                <a:srgbClr val="6BB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8" name="Freeform 203">
                <a:extLst>
                  <a:ext uri="{FF2B5EF4-FFF2-40B4-BE49-F238E27FC236}">
                    <a16:creationId xmlns:a16="http://schemas.microsoft.com/office/drawing/2014/main" id="{68C8E667-9D61-A145-ACD9-EF433DE5C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811"/>
                <a:ext cx="525" cy="704"/>
              </a:xfrm>
              <a:custGeom>
                <a:avLst/>
                <a:gdLst>
                  <a:gd name="T0" fmla="*/ 76488 w 210"/>
                  <a:gd name="T1" fmla="*/ 1051157 h 264"/>
                  <a:gd name="T2" fmla="*/ 686845 w 210"/>
                  <a:gd name="T3" fmla="*/ 150643 h 264"/>
                  <a:gd name="T4" fmla="*/ 801563 w 210"/>
                  <a:gd name="T5" fmla="*/ 253099 h 264"/>
                  <a:gd name="T6" fmla="*/ 645833 w 210"/>
                  <a:gd name="T7" fmla="*/ 115051 h 264"/>
                  <a:gd name="T8" fmla="*/ 30595 w 210"/>
                  <a:gd name="T9" fmla="*/ 1015560 h 264"/>
                  <a:gd name="T10" fmla="*/ 313283 w 210"/>
                  <a:gd name="T11" fmla="*/ 1799816 h 264"/>
                  <a:gd name="T12" fmla="*/ 76488 w 210"/>
                  <a:gd name="T13" fmla="*/ 1051157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0" h="264">
                    <a:moveTo>
                      <a:pt x="20" y="154"/>
                    </a:moveTo>
                    <a:cubicBezTo>
                      <a:pt x="12" y="11"/>
                      <a:pt x="125" y="5"/>
                      <a:pt x="180" y="22"/>
                    </a:cubicBezTo>
                    <a:cubicBezTo>
                      <a:pt x="189" y="25"/>
                      <a:pt x="203" y="33"/>
                      <a:pt x="210" y="37"/>
                    </a:cubicBezTo>
                    <a:cubicBezTo>
                      <a:pt x="199" y="29"/>
                      <a:pt x="185" y="22"/>
                      <a:pt x="169" y="17"/>
                    </a:cubicBezTo>
                    <a:cubicBezTo>
                      <a:pt x="114" y="0"/>
                      <a:pt x="0" y="7"/>
                      <a:pt x="8" y="149"/>
                    </a:cubicBezTo>
                    <a:cubicBezTo>
                      <a:pt x="8" y="198"/>
                      <a:pt x="41" y="244"/>
                      <a:pt x="82" y="264"/>
                    </a:cubicBezTo>
                    <a:cubicBezTo>
                      <a:pt x="49" y="241"/>
                      <a:pt x="21" y="195"/>
                      <a:pt x="20" y="154"/>
                    </a:cubicBezTo>
                    <a:close/>
                  </a:path>
                </a:pathLst>
              </a:custGeom>
              <a:solidFill>
                <a:srgbClr val="E1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9" name="Freeform 204">
                <a:extLst>
                  <a:ext uri="{FF2B5EF4-FFF2-40B4-BE49-F238E27FC236}">
                    <a16:creationId xmlns:a16="http://schemas.microsoft.com/office/drawing/2014/main" id="{0D3C19B9-2659-624F-AC9A-BAA8F9DF8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859"/>
                <a:ext cx="440" cy="688"/>
              </a:xfrm>
              <a:custGeom>
                <a:avLst/>
                <a:gdLst>
                  <a:gd name="T0" fmla="*/ 664063 w 176"/>
                  <a:gd name="T1" fmla="*/ 749056 h 258"/>
                  <a:gd name="T2" fmla="*/ 332813 w 176"/>
                  <a:gd name="T3" fmla="*/ 7531 h 258"/>
                  <a:gd name="T4" fmla="*/ 317395 w 176"/>
                  <a:gd name="T5" fmla="*/ 0 h 258"/>
                  <a:gd name="T6" fmla="*/ 554220 w 176"/>
                  <a:gd name="T7" fmla="*/ 702941 h 258"/>
                  <a:gd name="T8" fmla="*/ 534188 w 176"/>
                  <a:gd name="T9" fmla="*/ 1301411 h 258"/>
                  <a:gd name="T10" fmla="*/ 419925 w 176"/>
                  <a:gd name="T11" fmla="*/ 1534429 h 258"/>
                  <a:gd name="T12" fmla="*/ 88675 w 176"/>
                  <a:gd name="T13" fmla="*/ 1705963 h 258"/>
                  <a:gd name="T14" fmla="*/ 0 w 176"/>
                  <a:gd name="T15" fmla="*/ 1690432 h 258"/>
                  <a:gd name="T16" fmla="*/ 164845 w 176"/>
                  <a:gd name="T17" fmla="*/ 1759517 h 258"/>
                  <a:gd name="T18" fmla="*/ 603050 w 176"/>
                  <a:gd name="T19" fmla="*/ 1342429 h 258"/>
                  <a:gd name="T20" fmla="*/ 664063 w 176"/>
                  <a:gd name="T21" fmla="*/ 749056 h 2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258">
                    <a:moveTo>
                      <a:pt x="174" y="110"/>
                    </a:moveTo>
                    <a:cubicBezTo>
                      <a:pt x="167" y="52"/>
                      <a:pt x="141" y="18"/>
                      <a:pt x="87" y="1"/>
                    </a:cubicBezTo>
                    <a:cubicBezTo>
                      <a:pt x="85" y="1"/>
                      <a:pt x="84" y="0"/>
                      <a:pt x="83" y="0"/>
                    </a:cubicBezTo>
                    <a:cubicBezTo>
                      <a:pt x="126" y="18"/>
                      <a:pt x="139" y="52"/>
                      <a:pt x="145" y="103"/>
                    </a:cubicBezTo>
                    <a:cubicBezTo>
                      <a:pt x="147" y="125"/>
                      <a:pt x="152" y="165"/>
                      <a:pt x="140" y="191"/>
                    </a:cubicBezTo>
                    <a:cubicBezTo>
                      <a:pt x="134" y="202"/>
                      <a:pt x="125" y="214"/>
                      <a:pt x="110" y="225"/>
                    </a:cubicBezTo>
                    <a:cubicBezTo>
                      <a:pt x="89" y="240"/>
                      <a:pt x="56" y="250"/>
                      <a:pt x="23" y="250"/>
                    </a:cubicBezTo>
                    <a:cubicBezTo>
                      <a:pt x="15" y="251"/>
                      <a:pt x="8" y="250"/>
                      <a:pt x="0" y="248"/>
                    </a:cubicBezTo>
                    <a:cubicBezTo>
                      <a:pt x="14" y="255"/>
                      <a:pt x="29" y="258"/>
                      <a:pt x="43" y="258"/>
                    </a:cubicBezTo>
                    <a:cubicBezTo>
                      <a:pt x="101" y="256"/>
                      <a:pt x="145" y="223"/>
                      <a:pt x="158" y="197"/>
                    </a:cubicBezTo>
                    <a:cubicBezTo>
                      <a:pt x="171" y="170"/>
                      <a:pt x="176" y="132"/>
                      <a:pt x="174" y="110"/>
                    </a:cubicBezTo>
                    <a:close/>
                  </a:path>
                </a:pathLst>
              </a:custGeom>
              <a:solidFill>
                <a:srgbClr val="6BB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0" name="Freeform 205">
                <a:extLst>
                  <a:ext uri="{FF2B5EF4-FFF2-40B4-BE49-F238E27FC236}">
                    <a16:creationId xmlns:a16="http://schemas.microsoft.com/office/drawing/2014/main" id="{09EB43B4-55A0-E141-81D1-EC088FD14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875"/>
                <a:ext cx="580" cy="674"/>
              </a:xfrm>
              <a:custGeom>
                <a:avLst/>
                <a:gdLst>
                  <a:gd name="T0" fmla="*/ 408988 w 232"/>
                  <a:gd name="T1" fmla="*/ 33292 h 253"/>
                  <a:gd name="T2" fmla="*/ 30595 w 232"/>
                  <a:gd name="T3" fmla="*/ 837177 h 253"/>
                  <a:gd name="T4" fmla="*/ 564770 w 232"/>
                  <a:gd name="T5" fmla="*/ 1527423 h 253"/>
                  <a:gd name="T6" fmla="*/ 709970 w 232"/>
                  <a:gd name="T7" fmla="*/ 715340 h 253"/>
                  <a:gd name="T8" fmla="*/ 408988 w 232"/>
                  <a:gd name="T9" fmla="*/ 33292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253">
                    <a:moveTo>
                      <a:pt x="107" y="5"/>
                    </a:moveTo>
                    <a:cubicBezTo>
                      <a:pt x="56" y="0"/>
                      <a:pt x="0" y="60"/>
                      <a:pt x="8" y="124"/>
                    </a:cubicBezTo>
                    <a:cubicBezTo>
                      <a:pt x="16" y="188"/>
                      <a:pt x="77" y="253"/>
                      <a:pt x="148" y="226"/>
                    </a:cubicBezTo>
                    <a:cubicBezTo>
                      <a:pt x="232" y="195"/>
                      <a:pt x="196" y="127"/>
                      <a:pt x="186" y="106"/>
                    </a:cubicBezTo>
                    <a:cubicBezTo>
                      <a:pt x="176" y="84"/>
                      <a:pt x="193" y="13"/>
                      <a:pt x="107" y="5"/>
                    </a:cubicBezTo>
                    <a:close/>
                  </a:path>
                </a:pathLst>
              </a:custGeom>
              <a:solidFill>
                <a:srgbClr val="BB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1" name="Freeform 206">
                <a:extLst>
                  <a:ext uri="{FF2B5EF4-FFF2-40B4-BE49-F238E27FC236}">
                    <a16:creationId xmlns:a16="http://schemas.microsoft.com/office/drawing/2014/main" id="{C75BF51B-CF37-B941-9E83-CBF29B4B5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928"/>
                <a:ext cx="385" cy="563"/>
              </a:xfrm>
              <a:custGeom>
                <a:avLst/>
                <a:gdLst>
                  <a:gd name="T0" fmla="*/ 424345 w 154"/>
                  <a:gd name="T1" fmla="*/ 608464 h 211"/>
                  <a:gd name="T2" fmla="*/ 225908 w 154"/>
                  <a:gd name="T3" fmla="*/ 0 h 211"/>
                  <a:gd name="T4" fmla="*/ 358908 w 154"/>
                  <a:gd name="T5" fmla="*/ 514222 h 211"/>
                  <a:gd name="T6" fmla="*/ 351095 w 154"/>
                  <a:gd name="T7" fmla="*/ 987046 h 211"/>
                  <a:gd name="T8" fmla="*/ 213675 w 154"/>
                  <a:gd name="T9" fmla="*/ 1310280 h 211"/>
                  <a:gd name="T10" fmla="*/ 0 w 154"/>
                  <a:gd name="T11" fmla="*/ 1323002 h 211"/>
                  <a:gd name="T12" fmla="*/ 290050 w 154"/>
                  <a:gd name="T13" fmla="*/ 1377090 h 211"/>
                  <a:gd name="T14" fmla="*/ 424345 w 154"/>
                  <a:gd name="T15" fmla="*/ 608464 h 2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4" h="211">
                    <a:moveTo>
                      <a:pt x="111" y="89"/>
                    </a:moveTo>
                    <a:cubicBezTo>
                      <a:pt x="103" y="71"/>
                      <a:pt x="114" y="16"/>
                      <a:pt x="59" y="0"/>
                    </a:cubicBezTo>
                    <a:cubicBezTo>
                      <a:pt x="97" y="16"/>
                      <a:pt x="89" y="54"/>
                      <a:pt x="94" y="75"/>
                    </a:cubicBezTo>
                    <a:cubicBezTo>
                      <a:pt x="97" y="88"/>
                      <a:pt x="98" y="119"/>
                      <a:pt x="92" y="144"/>
                    </a:cubicBezTo>
                    <a:cubicBezTo>
                      <a:pt x="89" y="162"/>
                      <a:pt x="88" y="179"/>
                      <a:pt x="56" y="191"/>
                    </a:cubicBezTo>
                    <a:cubicBezTo>
                      <a:pt x="36" y="199"/>
                      <a:pt x="17" y="199"/>
                      <a:pt x="0" y="193"/>
                    </a:cubicBezTo>
                    <a:cubicBezTo>
                      <a:pt x="22" y="206"/>
                      <a:pt x="48" y="211"/>
                      <a:pt x="76" y="201"/>
                    </a:cubicBezTo>
                    <a:cubicBezTo>
                      <a:pt x="154" y="172"/>
                      <a:pt x="120" y="109"/>
                      <a:pt x="111" y="89"/>
                    </a:cubicBezTo>
                    <a:close/>
                  </a:path>
                </a:pathLst>
              </a:custGeom>
              <a:solidFill>
                <a:srgbClr val="9E7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2" name="Freeform 207">
                <a:extLst>
                  <a:ext uri="{FF2B5EF4-FFF2-40B4-BE49-F238E27FC236}">
                    <a16:creationId xmlns:a16="http://schemas.microsoft.com/office/drawing/2014/main" id="{80D54204-3580-C046-8575-0FA4EC1A3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1003"/>
                <a:ext cx="195" cy="464"/>
              </a:xfrm>
              <a:custGeom>
                <a:avLst/>
                <a:gdLst>
                  <a:gd name="T0" fmla="*/ 0 w 78"/>
                  <a:gd name="T1" fmla="*/ 1178432 h 174"/>
                  <a:gd name="T2" fmla="*/ 134300 w 78"/>
                  <a:gd name="T3" fmla="*/ 417088 h 174"/>
                  <a:gd name="T4" fmla="*/ 76488 w 78"/>
                  <a:gd name="T5" fmla="*/ 0 h 174"/>
                  <a:gd name="T6" fmla="*/ 111845 w 78"/>
                  <a:gd name="T7" fmla="*/ 395891 h 174"/>
                  <a:gd name="T8" fmla="*/ 111845 w 78"/>
                  <a:gd name="T9" fmla="*/ 994211 h 174"/>
                  <a:gd name="T10" fmla="*/ 0 w 78"/>
                  <a:gd name="T11" fmla="*/ 1178432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8" h="174">
                    <a:moveTo>
                      <a:pt x="0" y="173"/>
                    </a:moveTo>
                    <a:cubicBezTo>
                      <a:pt x="78" y="144"/>
                      <a:pt x="44" y="81"/>
                      <a:pt x="35" y="61"/>
                    </a:cubicBezTo>
                    <a:cubicBezTo>
                      <a:pt x="30" y="49"/>
                      <a:pt x="32" y="22"/>
                      <a:pt x="20" y="0"/>
                    </a:cubicBezTo>
                    <a:cubicBezTo>
                      <a:pt x="26" y="11"/>
                      <a:pt x="30" y="39"/>
                      <a:pt x="29" y="58"/>
                    </a:cubicBezTo>
                    <a:cubicBezTo>
                      <a:pt x="27" y="76"/>
                      <a:pt x="52" y="117"/>
                      <a:pt x="29" y="146"/>
                    </a:cubicBezTo>
                    <a:cubicBezTo>
                      <a:pt x="5" y="174"/>
                      <a:pt x="0" y="173"/>
                      <a:pt x="0" y="173"/>
                    </a:cubicBezTo>
                    <a:close/>
                  </a:path>
                </a:pathLst>
              </a:custGeom>
              <a:solidFill>
                <a:srgbClr val="854F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3" name="Freeform 208">
                <a:extLst>
                  <a:ext uri="{FF2B5EF4-FFF2-40B4-BE49-F238E27FC236}">
                    <a16:creationId xmlns:a16="http://schemas.microsoft.com/office/drawing/2014/main" id="{C66E4585-6225-8D43-838C-C7146493B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891"/>
                <a:ext cx="301" cy="536"/>
              </a:xfrm>
              <a:custGeom>
                <a:avLst/>
                <a:gdLst>
                  <a:gd name="T0" fmla="*/ 125527 w 120"/>
                  <a:gd name="T1" fmla="*/ 879219 h 201"/>
                  <a:gd name="T2" fmla="*/ 412485 w 120"/>
                  <a:gd name="T3" fmla="*/ 33429 h 201"/>
                  <a:gd name="T4" fmla="*/ 396771 w 120"/>
                  <a:gd name="T5" fmla="*/ 27669 h 201"/>
                  <a:gd name="T6" fmla="*/ 31201 w 120"/>
                  <a:gd name="T7" fmla="*/ 805453 h 201"/>
                  <a:gd name="T8" fmla="*/ 219148 w 120"/>
                  <a:gd name="T9" fmla="*/ 1370432 h 201"/>
                  <a:gd name="T10" fmla="*/ 125527 w 120"/>
                  <a:gd name="T11" fmla="*/ 879219 h 2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201">
                    <a:moveTo>
                      <a:pt x="32" y="129"/>
                    </a:moveTo>
                    <a:cubicBezTo>
                      <a:pt x="25" y="69"/>
                      <a:pt x="57" y="1"/>
                      <a:pt x="105" y="5"/>
                    </a:cubicBezTo>
                    <a:cubicBezTo>
                      <a:pt x="112" y="6"/>
                      <a:pt x="120" y="6"/>
                      <a:pt x="101" y="4"/>
                    </a:cubicBezTo>
                    <a:cubicBezTo>
                      <a:pt x="53" y="0"/>
                      <a:pt x="0" y="58"/>
                      <a:pt x="8" y="118"/>
                    </a:cubicBezTo>
                    <a:cubicBezTo>
                      <a:pt x="12" y="149"/>
                      <a:pt x="30" y="182"/>
                      <a:pt x="56" y="201"/>
                    </a:cubicBezTo>
                    <a:cubicBezTo>
                      <a:pt x="42" y="180"/>
                      <a:pt x="37" y="163"/>
                      <a:pt x="32" y="129"/>
                    </a:cubicBezTo>
                    <a:close/>
                  </a:path>
                </a:pathLst>
              </a:custGeom>
              <a:solidFill>
                <a:srgbClr val="D8C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4" name="Freeform 209">
                <a:extLst>
                  <a:ext uri="{FF2B5EF4-FFF2-40B4-BE49-F238E27FC236}">
                    <a16:creationId xmlns:a16="http://schemas.microsoft.com/office/drawing/2014/main" id="{093ACC8C-91EE-A44F-BBB7-91CB03138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907"/>
                <a:ext cx="200" cy="416"/>
              </a:xfrm>
              <a:custGeom>
                <a:avLst/>
                <a:gdLst>
                  <a:gd name="T0" fmla="*/ 305208 w 80"/>
                  <a:gd name="T1" fmla="*/ 0 h 156"/>
                  <a:gd name="T2" fmla="*/ 27658 w 80"/>
                  <a:gd name="T3" fmla="*/ 764189 h 156"/>
                  <a:gd name="T4" fmla="*/ 84300 w 80"/>
                  <a:gd name="T5" fmla="*/ 1063288 h 156"/>
                  <a:gd name="T6" fmla="*/ 305208 w 80"/>
                  <a:gd name="T7" fmla="*/ 0 h 1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0" h="156">
                    <a:moveTo>
                      <a:pt x="80" y="0"/>
                    </a:moveTo>
                    <a:cubicBezTo>
                      <a:pt x="39" y="9"/>
                      <a:pt x="0" y="60"/>
                      <a:pt x="7" y="112"/>
                    </a:cubicBezTo>
                    <a:cubicBezTo>
                      <a:pt x="9" y="127"/>
                      <a:pt x="14" y="142"/>
                      <a:pt x="22" y="156"/>
                    </a:cubicBezTo>
                    <a:cubicBezTo>
                      <a:pt x="6" y="125"/>
                      <a:pt x="9" y="25"/>
                      <a:pt x="80" y="0"/>
                    </a:cubicBezTo>
                  </a:path>
                </a:pathLst>
              </a:custGeom>
              <a:solidFill>
                <a:srgbClr val="F2EB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5" name="Freeform 210">
                <a:extLst>
                  <a:ext uri="{FF2B5EF4-FFF2-40B4-BE49-F238E27FC236}">
                    <a16:creationId xmlns:a16="http://schemas.microsoft.com/office/drawing/2014/main" id="{9473A262-B05F-6E4E-B8E1-D8D6605B5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939"/>
                <a:ext cx="345" cy="608"/>
              </a:xfrm>
              <a:custGeom>
                <a:avLst/>
                <a:gdLst>
                  <a:gd name="T0" fmla="*/ 0 w 138"/>
                  <a:gd name="T1" fmla="*/ 1554509 h 228"/>
                  <a:gd name="T2" fmla="*/ 439458 w 138"/>
                  <a:gd name="T3" fmla="*/ 1138141 h 228"/>
                  <a:gd name="T4" fmla="*/ 500520 w 138"/>
                  <a:gd name="T5" fmla="*/ 544768 h 228"/>
                  <a:gd name="T6" fmla="*/ 366220 w 138"/>
                  <a:gd name="T7" fmla="*/ 0 h 228"/>
                  <a:gd name="T8" fmla="*/ 393875 w 138"/>
                  <a:gd name="T9" fmla="*/ 1146061 h 228"/>
                  <a:gd name="T10" fmla="*/ 0 w 138"/>
                  <a:gd name="T11" fmla="*/ 1554509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" h="228">
                    <a:moveTo>
                      <a:pt x="0" y="228"/>
                    </a:moveTo>
                    <a:cubicBezTo>
                      <a:pt x="58" y="226"/>
                      <a:pt x="102" y="193"/>
                      <a:pt x="115" y="167"/>
                    </a:cubicBezTo>
                    <a:cubicBezTo>
                      <a:pt x="128" y="140"/>
                      <a:pt x="133" y="102"/>
                      <a:pt x="131" y="80"/>
                    </a:cubicBezTo>
                    <a:cubicBezTo>
                      <a:pt x="127" y="45"/>
                      <a:pt x="116" y="19"/>
                      <a:pt x="96" y="0"/>
                    </a:cubicBezTo>
                    <a:cubicBezTo>
                      <a:pt x="119" y="30"/>
                      <a:pt x="138" y="112"/>
                      <a:pt x="103" y="168"/>
                    </a:cubicBezTo>
                    <a:cubicBezTo>
                      <a:pt x="68" y="223"/>
                      <a:pt x="21" y="224"/>
                      <a:pt x="0" y="228"/>
                    </a:cubicBezTo>
                    <a:close/>
                  </a:path>
                </a:pathLst>
              </a:custGeom>
              <a:solidFill>
                <a:srgbClr val="1A9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6" name="Oval 211">
                <a:extLst>
                  <a:ext uri="{FF2B5EF4-FFF2-40B4-BE49-F238E27FC236}">
                    <a16:creationId xmlns:a16="http://schemas.microsoft.com/office/drawing/2014/main" id="{F7EC058C-1021-5D44-954D-1448AABA8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0" y="1088"/>
                <a:ext cx="15" cy="19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57" name="Oval 212">
                <a:extLst>
                  <a:ext uri="{FF2B5EF4-FFF2-40B4-BE49-F238E27FC236}">
                    <a16:creationId xmlns:a16="http://schemas.microsoft.com/office/drawing/2014/main" id="{31E1661A-4F9D-544F-A962-A56ECC0D8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1147"/>
                <a:ext cx="22" cy="2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58" name="Oval 213">
                <a:extLst>
                  <a:ext uri="{FF2B5EF4-FFF2-40B4-BE49-F238E27FC236}">
                    <a16:creationId xmlns:a16="http://schemas.microsoft.com/office/drawing/2014/main" id="{01D0F518-A09A-9045-AD8A-F73A54878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1320"/>
                <a:ext cx="20" cy="2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59" name="Oval 214">
                <a:extLst>
                  <a:ext uri="{FF2B5EF4-FFF2-40B4-BE49-F238E27FC236}">
                    <a16:creationId xmlns:a16="http://schemas.microsoft.com/office/drawing/2014/main" id="{59A58B89-D6C8-764E-8434-17715E3A2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5" y="1435"/>
                <a:ext cx="22" cy="2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0" name="Oval 215">
                <a:extLst>
                  <a:ext uri="{FF2B5EF4-FFF2-40B4-BE49-F238E27FC236}">
                    <a16:creationId xmlns:a16="http://schemas.microsoft.com/office/drawing/2014/main" id="{1B6D50A7-F9EE-9C4C-8AAD-7BDE66986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1485"/>
                <a:ext cx="22" cy="22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1" name="Oval 216">
                <a:extLst>
                  <a:ext uri="{FF2B5EF4-FFF2-40B4-BE49-F238E27FC236}">
                    <a16:creationId xmlns:a16="http://schemas.microsoft.com/office/drawing/2014/main" id="{3F8DB01E-EAB0-8D43-91BC-4A9C249E8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1451"/>
                <a:ext cx="17" cy="1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2" name="Oval 217">
                <a:extLst>
                  <a:ext uri="{FF2B5EF4-FFF2-40B4-BE49-F238E27FC236}">
                    <a16:creationId xmlns:a16="http://schemas.microsoft.com/office/drawing/2014/main" id="{3402B676-E312-3C49-9642-C9F53FF9D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5" y="1368"/>
                <a:ext cx="12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3" name="Oval 218">
                <a:extLst>
                  <a:ext uri="{FF2B5EF4-FFF2-40B4-BE49-F238E27FC236}">
                    <a16:creationId xmlns:a16="http://schemas.microsoft.com/office/drawing/2014/main" id="{9ED3D105-6087-A140-9312-747BFED36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5" y="1256"/>
                <a:ext cx="12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4" name="Oval 219">
                <a:extLst>
                  <a:ext uri="{FF2B5EF4-FFF2-40B4-BE49-F238E27FC236}">
                    <a16:creationId xmlns:a16="http://schemas.microsoft.com/office/drawing/2014/main" id="{BE6F2FA0-3DC9-BF48-9FD2-5B3190996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" y="1240"/>
                <a:ext cx="10" cy="1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5" name="Oval 220">
                <a:extLst>
                  <a:ext uri="{FF2B5EF4-FFF2-40B4-BE49-F238E27FC236}">
                    <a16:creationId xmlns:a16="http://schemas.microsoft.com/office/drawing/2014/main" id="{FD68C10A-A8B9-184F-A49C-17056824E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" y="1408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6" name="Oval 221">
                <a:extLst>
                  <a:ext uri="{FF2B5EF4-FFF2-40B4-BE49-F238E27FC236}">
                    <a16:creationId xmlns:a16="http://schemas.microsoft.com/office/drawing/2014/main" id="{4C93583F-9A64-5A42-A93E-8574F7FA9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" y="1488"/>
                <a:ext cx="13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7" name="Oval 222">
                <a:extLst>
                  <a:ext uri="{FF2B5EF4-FFF2-40B4-BE49-F238E27FC236}">
                    <a16:creationId xmlns:a16="http://schemas.microsoft.com/office/drawing/2014/main" id="{86E6DA83-3BDB-0145-A50E-FBC132A4A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7" y="1520"/>
                <a:ext cx="8" cy="1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8" name="Oval 223">
                <a:extLst>
                  <a:ext uri="{FF2B5EF4-FFF2-40B4-BE49-F238E27FC236}">
                    <a16:creationId xmlns:a16="http://schemas.microsoft.com/office/drawing/2014/main" id="{7D3AA196-03E3-5C47-9B3B-3E388758E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1232"/>
                <a:ext cx="17" cy="16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9" name="Oval 224">
                <a:extLst>
                  <a:ext uri="{FF2B5EF4-FFF2-40B4-BE49-F238E27FC236}">
                    <a16:creationId xmlns:a16="http://schemas.microsoft.com/office/drawing/2014/main" id="{954AC20D-2CB5-224A-89DE-F35A44F15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1083"/>
                <a:ext cx="12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0" name="Oval 225">
                <a:extLst>
                  <a:ext uri="{FF2B5EF4-FFF2-40B4-BE49-F238E27FC236}">
                    <a16:creationId xmlns:a16="http://schemas.microsoft.com/office/drawing/2014/main" id="{AD7BBC12-0E8A-DA4B-96DE-D7A3ABA9C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" y="987"/>
                <a:ext cx="13" cy="16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1" name="Oval 226">
                <a:extLst>
                  <a:ext uri="{FF2B5EF4-FFF2-40B4-BE49-F238E27FC236}">
                    <a16:creationId xmlns:a16="http://schemas.microsoft.com/office/drawing/2014/main" id="{BAF3BB45-181D-614E-A855-AB40BDA8B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2" y="1211"/>
                <a:ext cx="13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2" name="Oval 227">
                <a:extLst>
                  <a:ext uri="{FF2B5EF4-FFF2-40B4-BE49-F238E27FC236}">
                    <a16:creationId xmlns:a16="http://schemas.microsoft.com/office/drawing/2014/main" id="{5FC34253-F499-0045-868F-AB787292B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0" y="883"/>
                <a:ext cx="10" cy="10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3" name="Oval 228">
                <a:extLst>
                  <a:ext uri="{FF2B5EF4-FFF2-40B4-BE49-F238E27FC236}">
                    <a16:creationId xmlns:a16="http://schemas.microsoft.com/office/drawing/2014/main" id="{A72CEBFC-1385-4146-8DD9-B5EA69604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7" y="960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4" name="Oval 229">
                <a:extLst>
                  <a:ext uri="{FF2B5EF4-FFF2-40B4-BE49-F238E27FC236}">
                    <a16:creationId xmlns:a16="http://schemas.microsoft.com/office/drawing/2014/main" id="{E09D03F5-3342-3047-A07D-419FD8F50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1043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5" name="Oval 230">
                <a:extLst>
                  <a:ext uri="{FF2B5EF4-FFF2-40B4-BE49-F238E27FC236}">
                    <a16:creationId xmlns:a16="http://schemas.microsoft.com/office/drawing/2014/main" id="{0A9D6F37-CE1D-A64B-A899-E27D187AF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0" y="1139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6" name="Oval 231">
                <a:extLst>
                  <a:ext uri="{FF2B5EF4-FFF2-40B4-BE49-F238E27FC236}">
                    <a16:creationId xmlns:a16="http://schemas.microsoft.com/office/drawing/2014/main" id="{AD3DBC22-4F5B-EA44-B815-9A43881A1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7" y="1179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7" name="Oval 232">
                <a:extLst>
                  <a:ext uri="{FF2B5EF4-FFF2-40B4-BE49-F238E27FC236}">
                    <a16:creationId xmlns:a16="http://schemas.microsoft.com/office/drawing/2014/main" id="{CF7DAE55-FD44-4B4E-931E-0B6ED2A02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" y="1120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8" name="Oval 233">
                <a:extLst>
                  <a:ext uri="{FF2B5EF4-FFF2-40B4-BE49-F238E27FC236}">
                    <a16:creationId xmlns:a16="http://schemas.microsoft.com/office/drawing/2014/main" id="{F959059E-4E5D-A640-AD3F-857314A52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869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9" name="Oval 234">
                <a:extLst>
                  <a:ext uri="{FF2B5EF4-FFF2-40B4-BE49-F238E27FC236}">
                    <a16:creationId xmlns:a16="http://schemas.microsoft.com/office/drawing/2014/main" id="{2040F3C1-B539-0F4B-9A85-E0332BA5A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864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80" name="Oval 235">
                <a:extLst>
                  <a:ext uri="{FF2B5EF4-FFF2-40B4-BE49-F238E27FC236}">
                    <a16:creationId xmlns:a16="http://schemas.microsoft.com/office/drawing/2014/main" id="{3531D4E3-F837-1D45-9935-62B308111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907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81" name="Oval 236">
                <a:extLst>
                  <a:ext uri="{FF2B5EF4-FFF2-40B4-BE49-F238E27FC236}">
                    <a16:creationId xmlns:a16="http://schemas.microsoft.com/office/drawing/2014/main" id="{51E5FD89-59B7-754D-BB5E-5C2FC6AD2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5" y="920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82" name="Oval 237">
                <a:extLst>
                  <a:ext uri="{FF2B5EF4-FFF2-40B4-BE49-F238E27FC236}">
                    <a16:creationId xmlns:a16="http://schemas.microsoft.com/office/drawing/2014/main" id="{EB600CD5-1967-904C-902C-BD73C5BFC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2" y="1051"/>
                <a:ext cx="10" cy="10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83" name="Oval 238">
                <a:extLst>
                  <a:ext uri="{FF2B5EF4-FFF2-40B4-BE49-F238E27FC236}">
                    <a16:creationId xmlns:a16="http://schemas.microsoft.com/office/drawing/2014/main" id="{8E010BC6-A340-AA4B-86B3-2026787AF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7" y="1496"/>
                <a:ext cx="10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84" name="Freeform 239">
                <a:extLst>
                  <a:ext uri="{FF2B5EF4-FFF2-40B4-BE49-F238E27FC236}">
                    <a16:creationId xmlns:a16="http://schemas.microsoft.com/office/drawing/2014/main" id="{7016EE78-1610-9F4A-AE72-E2094CD1E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792"/>
                <a:ext cx="683" cy="773"/>
              </a:xfrm>
              <a:custGeom>
                <a:avLst/>
                <a:gdLst>
                  <a:gd name="T0" fmla="*/ 30675 w 273"/>
                  <a:gd name="T1" fmla="*/ 1064887 h 290"/>
                  <a:gd name="T2" fmla="*/ 514209 w 273"/>
                  <a:gd name="T3" fmla="*/ 1961834 h 290"/>
                  <a:gd name="T4" fmla="*/ 974764 w 273"/>
                  <a:gd name="T5" fmla="*/ 1534357 h 290"/>
                  <a:gd name="T6" fmla="*/ 1040422 w 273"/>
                  <a:gd name="T7" fmla="*/ 910277 h 290"/>
                  <a:gd name="T8" fmla="*/ 682967 w 273"/>
                  <a:gd name="T9" fmla="*/ 122326 h 290"/>
                  <a:gd name="T10" fmla="*/ 30675 w 273"/>
                  <a:gd name="T11" fmla="*/ 1064887 h 2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3" h="290">
                    <a:moveTo>
                      <a:pt x="8" y="157"/>
                    </a:moveTo>
                    <a:cubicBezTo>
                      <a:pt x="9" y="226"/>
                      <a:pt x="73" y="290"/>
                      <a:pt x="134" y="289"/>
                    </a:cubicBezTo>
                    <a:cubicBezTo>
                      <a:pt x="195" y="287"/>
                      <a:pt x="241" y="254"/>
                      <a:pt x="254" y="226"/>
                    </a:cubicBezTo>
                    <a:cubicBezTo>
                      <a:pt x="268" y="198"/>
                      <a:pt x="273" y="157"/>
                      <a:pt x="271" y="134"/>
                    </a:cubicBezTo>
                    <a:cubicBezTo>
                      <a:pt x="264" y="72"/>
                      <a:pt x="236" y="36"/>
                      <a:pt x="178" y="18"/>
                    </a:cubicBezTo>
                    <a:cubicBezTo>
                      <a:pt x="121" y="0"/>
                      <a:pt x="0" y="7"/>
                      <a:pt x="8" y="15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5" name="Freeform 240">
                <a:extLst>
                  <a:ext uri="{FF2B5EF4-FFF2-40B4-BE49-F238E27FC236}">
                    <a16:creationId xmlns:a16="http://schemas.microsoft.com/office/drawing/2014/main" id="{7177CB51-C400-4944-A1EC-2B3DCDC47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875"/>
                <a:ext cx="580" cy="674"/>
              </a:xfrm>
              <a:custGeom>
                <a:avLst/>
                <a:gdLst>
                  <a:gd name="T0" fmla="*/ 408988 w 232"/>
                  <a:gd name="T1" fmla="*/ 33292 h 253"/>
                  <a:gd name="T2" fmla="*/ 30595 w 232"/>
                  <a:gd name="T3" fmla="*/ 837177 h 253"/>
                  <a:gd name="T4" fmla="*/ 564770 w 232"/>
                  <a:gd name="T5" fmla="*/ 1527423 h 253"/>
                  <a:gd name="T6" fmla="*/ 709970 w 232"/>
                  <a:gd name="T7" fmla="*/ 715340 h 253"/>
                  <a:gd name="T8" fmla="*/ 408988 w 232"/>
                  <a:gd name="T9" fmla="*/ 33292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253">
                    <a:moveTo>
                      <a:pt x="107" y="5"/>
                    </a:moveTo>
                    <a:cubicBezTo>
                      <a:pt x="56" y="0"/>
                      <a:pt x="0" y="60"/>
                      <a:pt x="8" y="124"/>
                    </a:cubicBezTo>
                    <a:cubicBezTo>
                      <a:pt x="16" y="188"/>
                      <a:pt x="77" y="253"/>
                      <a:pt x="148" y="226"/>
                    </a:cubicBezTo>
                    <a:cubicBezTo>
                      <a:pt x="232" y="195"/>
                      <a:pt x="196" y="127"/>
                      <a:pt x="186" y="106"/>
                    </a:cubicBezTo>
                    <a:cubicBezTo>
                      <a:pt x="176" y="84"/>
                      <a:pt x="193" y="13"/>
                      <a:pt x="10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6" name="Freeform 241">
                <a:extLst>
                  <a:ext uri="{FF2B5EF4-FFF2-40B4-BE49-F238E27FC236}">
                    <a16:creationId xmlns:a16="http://schemas.microsoft.com/office/drawing/2014/main" id="{F0504EFC-F4B6-8547-92FA-7BC4A577F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933"/>
                <a:ext cx="78" cy="83"/>
              </a:xfrm>
              <a:custGeom>
                <a:avLst/>
                <a:gdLst>
                  <a:gd name="T0" fmla="*/ 8376 w 31"/>
                  <a:gd name="T1" fmla="*/ 142969 h 31"/>
                  <a:gd name="T2" fmla="*/ 44684 w 31"/>
                  <a:gd name="T3" fmla="*/ 20654 h 31"/>
                  <a:gd name="T4" fmla="*/ 112431 w 31"/>
                  <a:gd name="T5" fmla="*/ 77019 h 31"/>
                  <a:gd name="T6" fmla="*/ 80473 w 31"/>
                  <a:gd name="T7" fmla="*/ 206212 h 31"/>
                  <a:gd name="T8" fmla="*/ 8376 w 31"/>
                  <a:gd name="T9" fmla="*/ 14296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" y="20"/>
                    </a:moveTo>
                    <a:cubicBezTo>
                      <a:pt x="0" y="13"/>
                      <a:pt x="3" y="5"/>
                      <a:pt x="11" y="3"/>
                    </a:cubicBezTo>
                    <a:cubicBezTo>
                      <a:pt x="18" y="0"/>
                      <a:pt x="26" y="4"/>
                      <a:pt x="28" y="11"/>
                    </a:cubicBezTo>
                    <a:cubicBezTo>
                      <a:pt x="31" y="18"/>
                      <a:pt x="27" y="26"/>
                      <a:pt x="20" y="29"/>
                    </a:cubicBezTo>
                    <a:cubicBezTo>
                      <a:pt x="13" y="31"/>
                      <a:pt x="5" y="27"/>
                      <a:pt x="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7" name="Freeform 242">
                <a:extLst>
                  <a:ext uri="{FF2B5EF4-FFF2-40B4-BE49-F238E27FC236}">
                    <a16:creationId xmlns:a16="http://schemas.microsoft.com/office/drawing/2014/main" id="{475A21E6-4197-6843-B214-633DC1A63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915"/>
                <a:ext cx="28" cy="29"/>
              </a:xfrm>
              <a:custGeom>
                <a:avLst/>
                <a:gdLst>
                  <a:gd name="T0" fmla="*/ 5463 w 11"/>
                  <a:gd name="T1" fmla="*/ 41647 h 11"/>
                  <a:gd name="T2" fmla="*/ 17416 w 11"/>
                  <a:gd name="T3" fmla="*/ 7000 h 11"/>
                  <a:gd name="T4" fmla="*/ 44332 w 11"/>
                  <a:gd name="T5" fmla="*/ 25451 h 11"/>
                  <a:gd name="T6" fmla="*/ 31867 w 11"/>
                  <a:gd name="T7" fmla="*/ 61108 h 11"/>
                  <a:gd name="T8" fmla="*/ 5463 w 11"/>
                  <a:gd name="T9" fmla="*/ 4164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7"/>
                    </a:moveTo>
                    <a:cubicBezTo>
                      <a:pt x="0" y="4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4"/>
                    </a:cubicBezTo>
                    <a:cubicBezTo>
                      <a:pt x="11" y="6"/>
                      <a:pt x="9" y="9"/>
                      <a:pt x="7" y="10"/>
                    </a:cubicBezTo>
                    <a:cubicBezTo>
                      <a:pt x="4" y="11"/>
                      <a:pt x="1" y="10"/>
                      <a:pt x="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8" name="Freeform 243">
                <a:extLst>
                  <a:ext uri="{FF2B5EF4-FFF2-40B4-BE49-F238E27FC236}">
                    <a16:creationId xmlns:a16="http://schemas.microsoft.com/office/drawing/2014/main" id="{B7F7A29F-C9FE-4346-81FD-83E455DE2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1013"/>
                <a:ext cx="28" cy="30"/>
              </a:xfrm>
              <a:custGeom>
                <a:avLst/>
                <a:gdLst>
                  <a:gd name="T0" fmla="*/ 5463 w 11"/>
                  <a:gd name="T1" fmla="*/ 58358 h 11"/>
                  <a:gd name="T2" fmla="*/ 17416 w 11"/>
                  <a:gd name="T3" fmla="*/ 9068 h 11"/>
                  <a:gd name="T4" fmla="*/ 44332 w 11"/>
                  <a:gd name="T5" fmla="*/ 33799 h 11"/>
                  <a:gd name="T6" fmla="*/ 31867 w 11"/>
                  <a:gd name="T7" fmla="*/ 83149 h 11"/>
                  <a:gd name="T8" fmla="*/ 5463 w 11"/>
                  <a:gd name="T9" fmla="*/ 5835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7"/>
                    </a:move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4"/>
                    </a:cubicBezTo>
                    <a:cubicBezTo>
                      <a:pt x="11" y="6"/>
                      <a:pt x="10" y="9"/>
                      <a:pt x="7" y="10"/>
                    </a:cubicBezTo>
                    <a:cubicBezTo>
                      <a:pt x="5" y="11"/>
                      <a:pt x="2" y="10"/>
                      <a:pt x="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545" name="ZoneTexte 7">
              <a:extLst>
                <a:ext uri="{FF2B5EF4-FFF2-40B4-BE49-F238E27FC236}">
                  <a16:creationId xmlns:a16="http://schemas.microsoft.com/office/drawing/2014/main" id="{4B0DE538-6C33-1149-BF24-BFB57D598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9103" y="2038013"/>
              <a:ext cx="3642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NK</a:t>
              </a:r>
              <a:endParaRPr lang="en-US" altLang="fr-FR" sz="1200"/>
            </a:p>
          </p:txBody>
        </p:sp>
      </p:grpSp>
      <p:grpSp>
        <p:nvGrpSpPr>
          <p:cNvPr id="10245" name="Groupe 51">
            <a:extLst>
              <a:ext uri="{FF2B5EF4-FFF2-40B4-BE49-F238E27FC236}">
                <a16:creationId xmlns:a16="http://schemas.microsoft.com/office/drawing/2014/main" id="{230075E6-1B7C-D74A-BDCA-CEACA7E581FD}"/>
              </a:ext>
            </a:extLst>
          </p:cNvPr>
          <p:cNvGrpSpPr>
            <a:grpSpLocks/>
          </p:cNvGrpSpPr>
          <p:nvPr/>
        </p:nvGrpSpPr>
        <p:grpSpPr bwMode="auto">
          <a:xfrm>
            <a:off x="8142288" y="2576513"/>
            <a:ext cx="504825" cy="498475"/>
            <a:chOff x="8039100" y="3732213"/>
            <a:chExt cx="504825" cy="498475"/>
          </a:xfrm>
        </p:grpSpPr>
        <p:grpSp>
          <p:nvGrpSpPr>
            <p:cNvPr id="10529" name="Group 2257">
              <a:extLst>
                <a:ext uri="{FF2B5EF4-FFF2-40B4-BE49-F238E27FC236}">
                  <a16:creationId xmlns:a16="http://schemas.microsoft.com/office/drawing/2014/main" id="{13A59D87-C20C-7D43-A4E1-DE176D62D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9100" y="3732213"/>
              <a:ext cx="504825" cy="498475"/>
              <a:chOff x="4250" y="2903"/>
              <a:chExt cx="746" cy="737"/>
            </a:xfrm>
          </p:grpSpPr>
          <p:sp>
            <p:nvSpPr>
              <p:cNvPr id="10531" name="Freeform 2258">
                <a:extLst>
                  <a:ext uri="{FF2B5EF4-FFF2-40B4-BE49-F238E27FC236}">
                    <a16:creationId xmlns:a16="http://schemas.microsoft.com/office/drawing/2014/main" id="{EA1D209C-0194-0140-80A3-F7148CDC1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5"/>
                <a:ext cx="746" cy="735"/>
              </a:xfrm>
              <a:custGeom>
                <a:avLst/>
                <a:gdLst>
                  <a:gd name="T0" fmla="*/ 15758 w 432"/>
                  <a:gd name="T1" fmla="*/ 9978 h 400"/>
                  <a:gd name="T2" fmla="*/ 2473 w 432"/>
                  <a:gd name="T3" fmla="*/ 56160 h 400"/>
                  <a:gd name="T4" fmla="*/ 32321 w 432"/>
                  <a:gd name="T5" fmla="*/ 94073 h 400"/>
                  <a:gd name="T6" fmla="*/ 53113 w 432"/>
                  <a:gd name="T7" fmla="*/ 78094 h 400"/>
                  <a:gd name="T8" fmla="*/ 58602 w 432"/>
                  <a:gd name="T9" fmla="*/ 41573 h 400"/>
                  <a:gd name="T10" fmla="*/ 25138 w 432"/>
                  <a:gd name="T11" fmla="*/ 5095 h 400"/>
                  <a:gd name="T12" fmla="*/ 15758 w 432"/>
                  <a:gd name="T13" fmla="*/ 9978 h 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0">
                    <a:moveTo>
                      <a:pt x="115" y="42"/>
                    </a:moveTo>
                    <a:cubicBezTo>
                      <a:pt x="45" y="72"/>
                      <a:pt x="0" y="168"/>
                      <a:pt x="18" y="235"/>
                    </a:cubicBezTo>
                    <a:cubicBezTo>
                      <a:pt x="41" y="322"/>
                      <a:pt x="153" y="386"/>
                      <a:pt x="237" y="394"/>
                    </a:cubicBezTo>
                    <a:cubicBezTo>
                      <a:pt x="302" y="400"/>
                      <a:pt x="351" y="383"/>
                      <a:pt x="389" y="327"/>
                    </a:cubicBezTo>
                    <a:cubicBezTo>
                      <a:pt x="419" y="282"/>
                      <a:pt x="432" y="228"/>
                      <a:pt x="429" y="174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6"/>
                      <a:pt x="139" y="32"/>
                      <a:pt x="115" y="42"/>
                    </a:cubicBezTo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2" name="Freeform 2259">
                <a:extLst>
                  <a:ext uri="{FF2B5EF4-FFF2-40B4-BE49-F238E27FC236}">
                    <a16:creationId xmlns:a16="http://schemas.microsoft.com/office/drawing/2014/main" id="{0B40CAC5-C350-E846-B1D1-9A9EF3C92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3" name="Freeform 2260">
                <a:extLst>
                  <a:ext uri="{FF2B5EF4-FFF2-40B4-BE49-F238E27FC236}">
                    <a16:creationId xmlns:a16="http://schemas.microsoft.com/office/drawing/2014/main" id="{A159D658-72D8-5C44-9DCD-BFF780B12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2951"/>
                <a:ext cx="513" cy="632"/>
              </a:xfrm>
              <a:custGeom>
                <a:avLst/>
                <a:gdLst>
                  <a:gd name="T0" fmla="*/ 4487 w 297"/>
                  <a:gd name="T1" fmla="*/ 50722 h 344"/>
                  <a:gd name="T2" fmla="*/ 16787 w 297"/>
                  <a:gd name="T3" fmla="*/ 8030 h 344"/>
                  <a:gd name="T4" fmla="*/ 25410 w 297"/>
                  <a:gd name="T5" fmla="*/ 3391 h 344"/>
                  <a:gd name="T6" fmla="*/ 40634 w 297"/>
                  <a:gd name="T7" fmla="*/ 5080 h 344"/>
                  <a:gd name="T8" fmla="*/ 23403 w 297"/>
                  <a:gd name="T9" fmla="*/ 1971 h 344"/>
                  <a:gd name="T10" fmla="*/ 14687 w 297"/>
                  <a:gd name="T11" fmla="*/ 6653 h 344"/>
                  <a:gd name="T12" fmla="*/ 2289 w 297"/>
                  <a:gd name="T13" fmla="*/ 49300 h 344"/>
                  <a:gd name="T14" fmla="*/ 23121 w 297"/>
                  <a:gd name="T15" fmla="*/ 82031 h 344"/>
                  <a:gd name="T16" fmla="*/ 4487 w 297"/>
                  <a:gd name="T17" fmla="*/ 50722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7" h="344">
                    <a:moveTo>
                      <a:pt x="33" y="213"/>
                    </a:moveTo>
                    <a:cubicBezTo>
                      <a:pt x="16" y="150"/>
                      <a:pt x="57" y="62"/>
                      <a:pt x="123" y="34"/>
                    </a:cubicBezTo>
                    <a:cubicBezTo>
                      <a:pt x="144" y="24"/>
                      <a:pt x="162" y="19"/>
                      <a:pt x="186" y="14"/>
                    </a:cubicBezTo>
                    <a:cubicBezTo>
                      <a:pt x="222" y="7"/>
                      <a:pt x="261" y="9"/>
                      <a:pt x="297" y="21"/>
                    </a:cubicBezTo>
                    <a:cubicBezTo>
                      <a:pt x="257" y="4"/>
                      <a:pt x="212" y="0"/>
                      <a:pt x="171" y="8"/>
                    </a:cubicBezTo>
                    <a:cubicBezTo>
                      <a:pt x="146" y="13"/>
                      <a:pt x="129" y="19"/>
                      <a:pt x="107" y="28"/>
                    </a:cubicBezTo>
                    <a:cubicBezTo>
                      <a:pt x="41" y="56"/>
                      <a:pt x="0" y="145"/>
                      <a:pt x="17" y="207"/>
                    </a:cubicBezTo>
                    <a:cubicBezTo>
                      <a:pt x="34" y="271"/>
                      <a:pt x="102" y="322"/>
                      <a:pt x="169" y="344"/>
                    </a:cubicBezTo>
                    <a:cubicBezTo>
                      <a:pt x="108" y="319"/>
                      <a:pt x="48" y="272"/>
                      <a:pt x="33" y="213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4" name="Freeform 2261">
                <a:extLst>
                  <a:ext uri="{FF2B5EF4-FFF2-40B4-BE49-F238E27FC236}">
                    <a16:creationId xmlns:a16="http://schemas.microsoft.com/office/drawing/2014/main" id="{02F06E4A-8929-F14B-A08F-F1D9329B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3014"/>
                <a:ext cx="541" cy="604"/>
              </a:xfrm>
              <a:custGeom>
                <a:avLst/>
                <a:gdLst>
                  <a:gd name="T0" fmla="*/ 42689 w 313"/>
                  <a:gd name="T1" fmla="*/ 27991 h 329"/>
                  <a:gd name="T2" fmla="*/ 32149 w 313"/>
                  <a:gd name="T3" fmla="*/ 0 h 329"/>
                  <a:gd name="T4" fmla="*/ 40236 w 313"/>
                  <a:gd name="T5" fmla="*/ 25153 h 329"/>
                  <a:gd name="T6" fmla="*/ 35111 w 313"/>
                  <a:gd name="T7" fmla="*/ 58955 h 329"/>
                  <a:gd name="T8" fmla="*/ 15708 w 313"/>
                  <a:gd name="T9" fmla="*/ 73657 h 329"/>
                  <a:gd name="T10" fmla="*/ 0 w 313"/>
                  <a:gd name="T11" fmla="*/ 64253 h 329"/>
                  <a:gd name="T12" fmla="*/ 18021 w 313"/>
                  <a:gd name="T13" fmla="*/ 76543 h 329"/>
                  <a:gd name="T14" fmla="*/ 37407 w 313"/>
                  <a:gd name="T15" fmla="*/ 61560 h 329"/>
                  <a:gd name="T16" fmla="*/ 42689 w 313"/>
                  <a:gd name="T17" fmla="*/ 27991 h 3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3" h="329">
                    <a:moveTo>
                      <a:pt x="310" y="118"/>
                    </a:moveTo>
                    <a:cubicBezTo>
                      <a:pt x="306" y="64"/>
                      <a:pt x="275" y="24"/>
                      <a:pt x="234" y="0"/>
                    </a:cubicBezTo>
                    <a:cubicBezTo>
                      <a:pt x="266" y="25"/>
                      <a:pt x="289" y="60"/>
                      <a:pt x="292" y="106"/>
                    </a:cubicBezTo>
                    <a:cubicBezTo>
                      <a:pt x="295" y="157"/>
                      <a:pt x="283" y="207"/>
                      <a:pt x="255" y="249"/>
                    </a:cubicBezTo>
                    <a:cubicBezTo>
                      <a:pt x="220" y="301"/>
                      <a:pt x="174" y="317"/>
                      <a:pt x="114" y="311"/>
                    </a:cubicBezTo>
                    <a:cubicBezTo>
                      <a:pt x="78" y="308"/>
                      <a:pt x="36" y="294"/>
                      <a:pt x="0" y="271"/>
                    </a:cubicBezTo>
                    <a:cubicBezTo>
                      <a:pt x="40" y="300"/>
                      <a:pt x="89" y="319"/>
                      <a:pt x="131" y="323"/>
                    </a:cubicBezTo>
                    <a:cubicBezTo>
                      <a:pt x="192" y="329"/>
                      <a:pt x="237" y="312"/>
                      <a:pt x="272" y="260"/>
                    </a:cubicBezTo>
                    <a:cubicBezTo>
                      <a:pt x="300" y="218"/>
                      <a:pt x="313" y="168"/>
                      <a:pt x="310" y="11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5" name="Freeform 2262">
                <a:extLst>
                  <a:ext uri="{FF2B5EF4-FFF2-40B4-BE49-F238E27FC236}">
                    <a16:creationId xmlns:a16="http://schemas.microsoft.com/office/drawing/2014/main" id="{16D39862-2FDA-4F4C-BB79-A5CDC46D3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3072"/>
                <a:ext cx="469" cy="476"/>
              </a:xfrm>
              <a:custGeom>
                <a:avLst/>
                <a:gdLst>
                  <a:gd name="T0" fmla="*/ 0 w 272"/>
                  <a:gd name="T1" fmla="*/ 38032 h 259"/>
                  <a:gd name="T2" fmla="*/ 13461 w 272"/>
                  <a:gd name="T3" fmla="*/ 58309 h 259"/>
                  <a:gd name="T4" fmla="*/ 30328 w 272"/>
                  <a:gd name="T5" fmla="*/ 54032 h 259"/>
                  <a:gd name="T6" fmla="*/ 35404 w 272"/>
                  <a:gd name="T7" fmla="*/ 24370 h 259"/>
                  <a:gd name="T8" fmla="*/ 35163 w 272"/>
                  <a:gd name="T9" fmla="*/ 11180 h 259"/>
                  <a:gd name="T10" fmla="*/ 30537 w 272"/>
                  <a:gd name="T11" fmla="*/ 0 h 259"/>
                  <a:gd name="T12" fmla="*/ 31794 w 272"/>
                  <a:gd name="T13" fmla="*/ 11055 h 259"/>
                  <a:gd name="T14" fmla="*/ 31037 w 272"/>
                  <a:gd name="T15" fmla="*/ 26277 h 259"/>
                  <a:gd name="T16" fmla="*/ 23653 w 272"/>
                  <a:gd name="T17" fmla="*/ 48017 h 259"/>
                  <a:gd name="T18" fmla="*/ 17491 w 272"/>
                  <a:gd name="T19" fmla="*/ 51404 h 259"/>
                  <a:gd name="T20" fmla="*/ 11970 w 272"/>
                  <a:gd name="T21" fmla="*/ 42268 h 259"/>
                  <a:gd name="T22" fmla="*/ 247 w 272"/>
                  <a:gd name="T23" fmla="*/ 38032 h 2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2" h="259">
                    <a:moveTo>
                      <a:pt x="0" y="159"/>
                    </a:moveTo>
                    <a:cubicBezTo>
                      <a:pt x="47" y="166"/>
                      <a:pt x="53" y="231"/>
                      <a:pt x="100" y="244"/>
                    </a:cubicBezTo>
                    <a:cubicBezTo>
                      <a:pt x="149" y="257"/>
                      <a:pt x="185" y="259"/>
                      <a:pt x="225" y="226"/>
                    </a:cubicBezTo>
                    <a:cubicBezTo>
                      <a:pt x="263" y="194"/>
                      <a:pt x="262" y="146"/>
                      <a:pt x="263" y="102"/>
                    </a:cubicBezTo>
                    <a:cubicBezTo>
                      <a:pt x="263" y="81"/>
                      <a:pt x="272" y="68"/>
                      <a:pt x="261" y="47"/>
                    </a:cubicBezTo>
                    <a:cubicBezTo>
                      <a:pt x="253" y="31"/>
                      <a:pt x="236" y="15"/>
                      <a:pt x="227" y="0"/>
                    </a:cubicBezTo>
                    <a:cubicBezTo>
                      <a:pt x="227" y="15"/>
                      <a:pt x="235" y="30"/>
                      <a:pt x="236" y="46"/>
                    </a:cubicBezTo>
                    <a:cubicBezTo>
                      <a:pt x="238" y="68"/>
                      <a:pt x="235" y="89"/>
                      <a:pt x="230" y="110"/>
                    </a:cubicBezTo>
                    <a:cubicBezTo>
                      <a:pt x="219" y="153"/>
                      <a:pt x="225" y="184"/>
                      <a:pt x="176" y="201"/>
                    </a:cubicBezTo>
                    <a:cubicBezTo>
                      <a:pt x="163" y="205"/>
                      <a:pt x="144" y="217"/>
                      <a:pt x="130" y="215"/>
                    </a:cubicBezTo>
                    <a:cubicBezTo>
                      <a:pt x="111" y="213"/>
                      <a:pt x="103" y="189"/>
                      <a:pt x="89" y="177"/>
                    </a:cubicBezTo>
                    <a:cubicBezTo>
                      <a:pt x="65" y="158"/>
                      <a:pt x="24" y="164"/>
                      <a:pt x="2" y="159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6" name="Freeform 2263">
                <a:extLst>
                  <a:ext uri="{FF2B5EF4-FFF2-40B4-BE49-F238E27FC236}">
                    <a16:creationId xmlns:a16="http://schemas.microsoft.com/office/drawing/2014/main" id="{C7BCBFB2-C4A5-A44F-9AD4-B5453A8BD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3004"/>
                <a:ext cx="399" cy="271"/>
              </a:xfrm>
              <a:custGeom>
                <a:avLst/>
                <a:gdLst>
                  <a:gd name="T0" fmla="*/ 767 w 231"/>
                  <a:gd name="T1" fmla="*/ 36202 h 147"/>
                  <a:gd name="T2" fmla="*/ 12853 w 231"/>
                  <a:gd name="T3" fmla="*/ 4137 h 147"/>
                  <a:gd name="T4" fmla="*/ 23121 w 231"/>
                  <a:gd name="T5" fmla="*/ 1442 h 147"/>
                  <a:gd name="T6" fmla="*/ 31600 w 231"/>
                  <a:gd name="T7" fmla="*/ 4900 h 147"/>
                  <a:gd name="T8" fmla="*/ 10913 w 231"/>
                  <a:gd name="T9" fmla="*/ 11351 h 147"/>
                  <a:gd name="T10" fmla="*/ 1325 w 231"/>
                  <a:gd name="T11" fmla="*/ 35243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" h="147">
                    <a:moveTo>
                      <a:pt x="6" y="147"/>
                    </a:moveTo>
                    <a:cubicBezTo>
                      <a:pt x="0" y="86"/>
                      <a:pt x="33" y="48"/>
                      <a:pt x="94" y="17"/>
                    </a:cubicBezTo>
                    <a:cubicBezTo>
                      <a:pt x="126" y="0"/>
                      <a:pt x="133" y="5"/>
                      <a:pt x="169" y="6"/>
                    </a:cubicBezTo>
                    <a:cubicBezTo>
                      <a:pt x="195" y="8"/>
                      <a:pt x="210" y="9"/>
                      <a:pt x="231" y="20"/>
                    </a:cubicBezTo>
                    <a:cubicBezTo>
                      <a:pt x="179" y="2"/>
                      <a:pt x="126" y="24"/>
                      <a:pt x="80" y="46"/>
                    </a:cubicBezTo>
                    <a:cubicBezTo>
                      <a:pt x="48" y="62"/>
                      <a:pt x="6" y="98"/>
                      <a:pt x="10" y="143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7" name="Freeform 2264">
                <a:extLst>
                  <a:ext uri="{FF2B5EF4-FFF2-40B4-BE49-F238E27FC236}">
                    <a16:creationId xmlns:a16="http://schemas.microsoft.com/office/drawing/2014/main" id="{F5419CEA-C733-B940-8EB0-C53BFCE70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335"/>
                <a:ext cx="361" cy="232"/>
              </a:xfrm>
              <a:custGeom>
                <a:avLst/>
                <a:gdLst>
                  <a:gd name="T0" fmla="*/ 15454 w 209"/>
                  <a:gd name="T1" fmla="*/ 22185 h 126"/>
                  <a:gd name="T2" fmla="*/ 28626 w 209"/>
                  <a:gd name="T3" fmla="*/ 0 h 126"/>
                  <a:gd name="T4" fmla="*/ 16020 w 209"/>
                  <a:gd name="T5" fmla="*/ 25481 h 126"/>
                  <a:gd name="T6" fmla="*/ 0 w 209"/>
                  <a:gd name="T7" fmla="*/ 13633 h 126"/>
                  <a:gd name="T8" fmla="*/ 15454 w 209"/>
                  <a:gd name="T9" fmla="*/ 22185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9" h="126">
                    <a:moveTo>
                      <a:pt x="113" y="91"/>
                    </a:moveTo>
                    <a:cubicBezTo>
                      <a:pt x="181" y="68"/>
                      <a:pt x="204" y="26"/>
                      <a:pt x="209" y="0"/>
                    </a:cubicBezTo>
                    <a:cubicBezTo>
                      <a:pt x="204" y="57"/>
                      <a:pt x="187" y="85"/>
                      <a:pt x="117" y="105"/>
                    </a:cubicBezTo>
                    <a:cubicBezTo>
                      <a:pt x="46" y="126"/>
                      <a:pt x="19" y="91"/>
                      <a:pt x="0" y="56"/>
                    </a:cubicBezTo>
                    <a:cubicBezTo>
                      <a:pt x="24" y="78"/>
                      <a:pt x="61" y="107"/>
                      <a:pt x="113" y="91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8" name="Freeform 2265">
                <a:extLst>
                  <a:ext uri="{FF2B5EF4-FFF2-40B4-BE49-F238E27FC236}">
                    <a16:creationId xmlns:a16="http://schemas.microsoft.com/office/drawing/2014/main" id="{87616D63-211A-C74D-814F-995826CE4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3282"/>
                <a:ext cx="238" cy="323"/>
              </a:xfrm>
              <a:custGeom>
                <a:avLst/>
                <a:gdLst>
                  <a:gd name="T0" fmla="*/ 18595 w 138"/>
                  <a:gd name="T1" fmla="*/ 0 h 176"/>
                  <a:gd name="T2" fmla="*/ 0 w 138"/>
                  <a:gd name="T3" fmla="*/ 41575 h 176"/>
                  <a:gd name="T4" fmla="*/ 18595 w 138"/>
                  <a:gd name="T5" fmla="*/ 0 h 1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176">
                    <a:moveTo>
                      <a:pt x="138" y="0"/>
                    </a:moveTo>
                    <a:cubicBezTo>
                      <a:pt x="136" y="37"/>
                      <a:pt x="115" y="169"/>
                      <a:pt x="0" y="176"/>
                    </a:cubicBezTo>
                    <a:cubicBezTo>
                      <a:pt x="33" y="165"/>
                      <a:pt x="111" y="134"/>
                      <a:pt x="138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9" name="Freeform 2266">
                <a:extLst>
                  <a:ext uri="{FF2B5EF4-FFF2-40B4-BE49-F238E27FC236}">
                    <a16:creationId xmlns:a16="http://schemas.microsoft.com/office/drawing/2014/main" id="{A2D827B6-CA38-284E-812D-59D4F1E1B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3"/>
                <a:ext cx="746" cy="737"/>
              </a:xfrm>
              <a:custGeom>
                <a:avLst/>
                <a:gdLst>
                  <a:gd name="T0" fmla="*/ 15758 w 432"/>
                  <a:gd name="T1" fmla="*/ 10063 h 401"/>
                  <a:gd name="T2" fmla="*/ 2473 w 432"/>
                  <a:gd name="T3" fmla="*/ 56539 h 401"/>
                  <a:gd name="T4" fmla="*/ 32321 w 432"/>
                  <a:gd name="T5" fmla="*/ 94507 h 401"/>
                  <a:gd name="T6" fmla="*/ 53113 w 432"/>
                  <a:gd name="T7" fmla="*/ 78286 h 401"/>
                  <a:gd name="T8" fmla="*/ 58602 w 432"/>
                  <a:gd name="T9" fmla="*/ 41943 h 401"/>
                  <a:gd name="T10" fmla="*/ 25138 w 432"/>
                  <a:gd name="T11" fmla="*/ 5104 h 401"/>
                  <a:gd name="T12" fmla="*/ 15758 w 432"/>
                  <a:gd name="T13" fmla="*/ 10063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1">
                    <a:moveTo>
                      <a:pt x="115" y="42"/>
                    </a:moveTo>
                    <a:cubicBezTo>
                      <a:pt x="44" y="73"/>
                      <a:pt x="0" y="168"/>
                      <a:pt x="18" y="236"/>
                    </a:cubicBezTo>
                    <a:cubicBezTo>
                      <a:pt x="41" y="323"/>
                      <a:pt x="153" y="387"/>
                      <a:pt x="237" y="395"/>
                    </a:cubicBezTo>
                    <a:cubicBezTo>
                      <a:pt x="302" y="401"/>
                      <a:pt x="351" y="383"/>
                      <a:pt x="389" y="327"/>
                    </a:cubicBezTo>
                    <a:cubicBezTo>
                      <a:pt x="419" y="283"/>
                      <a:pt x="432" y="229"/>
                      <a:pt x="429" y="175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7"/>
                      <a:pt x="139" y="32"/>
                      <a:pt x="115" y="42"/>
                    </a:cubicBezTo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0" name="Freeform 2267">
                <a:extLst>
                  <a:ext uri="{FF2B5EF4-FFF2-40B4-BE49-F238E27FC236}">
                    <a16:creationId xmlns:a16="http://schemas.microsoft.com/office/drawing/2014/main" id="{BF7C0B7A-8124-CF4A-9F7A-AF77AADCB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1" name="Oval 2268">
                <a:extLst>
                  <a:ext uri="{FF2B5EF4-FFF2-40B4-BE49-F238E27FC236}">
                    <a16:creationId xmlns:a16="http://schemas.microsoft.com/office/drawing/2014/main" id="{F1635D31-99B2-D14B-BDD5-E11291DED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3006"/>
                <a:ext cx="57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2" name="Oval 2269">
                <a:extLst>
                  <a:ext uri="{FF2B5EF4-FFF2-40B4-BE49-F238E27FC236}">
                    <a16:creationId xmlns:a16="http://schemas.microsoft.com/office/drawing/2014/main" id="{5B202610-6354-2D41-8E2D-F1235E715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" y="3003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3" name="Oval 2270">
                <a:extLst>
                  <a:ext uri="{FF2B5EF4-FFF2-40B4-BE49-F238E27FC236}">
                    <a16:creationId xmlns:a16="http://schemas.microsoft.com/office/drawing/2014/main" id="{7CDF07BC-5F39-8349-9A57-720A35A22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3049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530" name="ZoneTexte 53">
              <a:extLst>
                <a:ext uri="{FF2B5EF4-FFF2-40B4-BE49-F238E27FC236}">
                  <a16:creationId xmlns:a16="http://schemas.microsoft.com/office/drawing/2014/main" id="{7E165975-B345-D04A-B0FA-3F5586182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2644" y="3842950"/>
              <a:ext cx="3321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LB</a:t>
              </a:r>
              <a:endParaRPr lang="en-US" altLang="fr-FR" sz="1200"/>
            </a:p>
          </p:txBody>
        </p:sp>
      </p:grpSp>
      <p:grpSp>
        <p:nvGrpSpPr>
          <p:cNvPr id="10246" name="Groupe 67">
            <a:extLst>
              <a:ext uri="{FF2B5EF4-FFF2-40B4-BE49-F238E27FC236}">
                <a16:creationId xmlns:a16="http://schemas.microsoft.com/office/drawing/2014/main" id="{B544D2FD-EF7C-8443-B160-E6106B6C5189}"/>
              </a:ext>
            </a:extLst>
          </p:cNvPr>
          <p:cNvGrpSpPr>
            <a:grpSpLocks/>
          </p:cNvGrpSpPr>
          <p:nvPr/>
        </p:nvGrpSpPr>
        <p:grpSpPr bwMode="auto">
          <a:xfrm>
            <a:off x="731838" y="3140075"/>
            <a:ext cx="650875" cy="708025"/>
            <a:chOff x="3485493" y="1953873"/>
            <a:chExt cx="650875" cy="708025"/>
          </a:xfrm>
        </p:grpSpPr>
        <p:grpSp>
          <p:nvGrpSpPr>
            <p:cNvPr id="10516" name="Group 2231">
              <a:extLst>
                <a:ext uri="{FF2B5EF4-FFF2-40B4-BE49-F238E27FC236}">
                  <a16:creationId xmlns:a16="http://schemas.microsoft.com/office/drawing/2014/main" id="{3C274AC2-169A-5842-9DB9-5D99B89D5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5493" y="1953873"/>
              <a:ext cx="650875" cy="708025"/>
              <a:chOff x="4318" y="762"/>
              <a:chExt cx="894" cy="972"/>
            </a:xfrm>
          </p:grpSpPr>
          <p:sp>
            <p:nvSpPr>
              <p:cNvPr id="10518" name="Freeform 2232">
                <a:extLst>
                  <a:ext uri="{FF2B5EF4-FFF2-40B4-BE49-F238E27FC236}">
                    <a16:creationId xmlns:a16="http://schemas.microsoft.com/office/drawing/2014/main" id="{41FCE9FE-B66B-BB40-85B5-7EE2B8BEA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762"/>
                <a:ext cx="894" cy="972"/>
              </a:xfrm>
              <a:custGeom>
                <a:avLst/>
                <a:gdLst>
                  <a:gd name="T0" fmla="*/ 212992 w 447"/>
                  <a:gd name="T1" fmla="*/ 259938 h 456"/>
                  <a:gd name="T2" fmla="*/ 215552 w 447"/>
                  <a:gd name="T3" fmla="*/ 183753 h 456"/>
                  <a:gd name="T4" fmla="*/ 201728 w 447"/>
                  <a:gd name="T5" fmla="*/ 118953 h 456"/>
                  <a:gd name="T6" fmla="*/ 196608 w 447"/>
                  <a:gd name="T7" fmla="*/ 102787 h 456"/>
                  <a:gd name="T8" fmla="*/ 194560 w 447"/>
                  <a:gd name="T9" fmla="*/ 59185 h 456"/>
                  <a:gd name="T10" fmla="*/ 189952 w 447"/>
                  <a:gd name="T11" fmla="*/ 42587 h 456"/>
                  <a:gd name="T12" fmla="*/ 179712 w 447"/>
                  <a:gd name="T13" fmla="*/ 57945 h 456"/>
                  <a:gd name="T14" fmla="*/ 185856 w 447"/>
                  <a:gd name="T15" fmla="*/ 33568 h 456"/>
                  <a:gd name="T16" fmla="*/ 172544 w 447"/>
                  <a:gd name="T17" fmla="*/ 52814 h 456"/>
                  <a:gd name="T18" fmla="*/ 154112 w 447"/>
                  <a:gd name="T19" fmla="*/ 21783 h 456"/>
                  <a:gd name="T20" fmla="*/ 147456 w 447"/>
                  <a:gd name="T21" fmla="*/ 30573 h 456"/>
                  <a:gd name="T22" fmla="*/ 97792 w 447"/>
                  <a:gd name="T23" fmla="*/ 32001 h 456"/>
                  <a:gd name="T24" fmla="*/ 82432 w 447"/>
                  <a:gd name="T25" fmla="*/ 16253 h 456"/>
                  <a:gd name="T26" fmla="*/ 80896 w 447"/>
                  <a:gd name="T27" fmla="*/ 39952 h 456"/>
                  <a:gd name="T28" fmla="*/ 52736 w 447"/>
                  <a:gd name="T29" fmla="*/ 35391 h 456"/>
                  <a:gd name="T30" fmla="*/ 50176 w 447"/>
                  <a:gd name="T31" fmla="*/ 43437 h 456"/>
                  <a:gd name="T32" fmla="*/ 39936 w 447"/>
                  <a:gd name="T33" fmla="*/ 82722 h 456"/>
                  <a:gd name="T34" fmla="*/ 25600 w 447"/>
                  <a:gd name="T35" fmla="*/ 101783 h 456"/>
                  <a:gd name="T36" fmla="*/ 17920 w 447"/>
                  <a:gd name="T37" fmla="*/ 125414 h 456"/>
                  <a:gd name="T38" fmla="*/ 11264 w 447"/>
                  <a:gd name="T39" fmla="*/ 144551 h 456"/>
                  <a:gd name="T40" fmla="*/ 18944 w 447"/>
                  <a:gd name="T41" fmla="*/ 254574 h 456"/>
                  <a:gd name="T42" fmla="*/ 28160 w 447"/>
                  <a:gd name="T43" fmla="*/ 337864 h 456"/>
                  <a:gd name="T44" fmla="*/ 31744 w 447"/>
                  <a:gd name="T45" fmla="*/ 335543 h 456"/>
                  <a:gd name="T46" fmla="*/ 44544 w 447"/>
                  <a:gd name="T47" fmla="*/ 353371 h 456"/>
                  <a:gd name="T48" fmla="*/ 40960 w 447"/>
                  <a:gd name="T49" fmla="*/ 395917 h 456"/>
                  <a:gd name="T50" fmla="*/ 55296 w 447"/>
                  <a:gd name="T51" fmla="*/ 374263 h 456"/>
                  <a:gd name="T52" fmla="*/ 93184 w 447"/>
                  <a:gd name="T53" fmla="*/ 407831 h 456"/>
                  <a:gd name="T54" fmla="*/ 167424 w 447"/>
                  <a:gd name="T55" fmla="*/ 336297 h 456"/>
                  <a:gd name="T56" fmla="*/ 176128 w 447"/>
                  <a:gd name="T57" fmla="*/ 335543 h 456"/>
                  <a:gd name="T58" fmla="*/ 188928 w 447"/>
                  <a:gd name="T59" fmla="*/ 333302 h 456"/>
                  <a:gd name="T60" fmla="*/ 217600 w 447"/>
                  <a:gd name="T61" fmla="*/ 349882 h 456"/>
                  <a:gd name="T62" fmla="*/ 199168 w 447"/>
                  <a:gd name="T63" fmla="*/ 321730 h 456"/>
                  <a:gd name="T64" fmla="*/ 180736 w 447"/>
                  <a:gd name="T65" fmla="*/ 289728 h 456"/>
                  <a:gd name="T66" fmla="*/ 207360 w 447"/>
                  <a:gd name="T67" fmla="*/ 312357 h 456"/>
                  <a:gd name="T68" fmla="*/ 209408 w 447"/>
                  <a:gd name="T69" fmla="*/ 276144 h 456"/>
                  <a:gd name="T70" fmla="*/ 227328 w 447"/>
                  <a:gd name="T71" fmla="*/ 301738 h 4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47" h="456">
                    <a:moveTo>
                      <a:pt x="438" y="310"/>
                    </a:moveTo>
                    <a:cubicBezTo>
                      <a:pt x="431" y="302"/>
                      <a:pt x="426" y="294"/>
                      <a:pt x="416" y="286"/>
                    </a:cubicBezTo>
                    <a:cubicBezTo>
                      <a:pt x="410" y="282"/>
                      <a:pt x="414" y="273"/>
                      <a:pt x="420" y="267"/>
                    </a:cubicBezTo>
                    <a:cubicBezTo>
                      <a:pt x="437" y="243"/>
                      <a:pt x="421" y="220"/>
                      <a:pt x="421" y="202"/>
                    </a:cubicBezTo>
                    <a:cubicBezTo>
                      <a:pt x="421" y="191"/>
                      <a:pt x="405" y="162"/>
                      <a:pt x="392" y="140"/>
                    </a:cubicBezTo>
                    <a:cubicBezTo>
                      <a:pt x="389" y="134"/>
                      <a:pt x="392" y="132"/>
                      <a:pt x="394" y="131"/>
                    </a:cubicBezTo>
                    <a:cubicBezTo>
                      <a:pt x="398" y="129"/>
                      <a:pt x="401" y="127"/>
                      <a:pt x="402" y="124"/>
                    </a:cubicBezTo>
                    <a:cubicBezTo>
                      <a:pt x="409" y="111"/>
                      <a:pt x="394" y="111"/>
                      <a:pt x="384" y="113"/>
                    </a:cubicBezTo>
                    <a:cubicBezTo>
                      <a:pt x="382" y="113"/>
                      <a:pt x="375" y="114"/>
                      <a:pt x="374" y="109"/>
                    </a:cubicBezTo>
                    <a:cubicBezTo>
                      <a:pt x="372" y="96"/>
                      <a:pt x="378" y="77"/>
                      <a:pt x="380" y="65"/>
                    </a:cubicBezTo>
                    <a:cubicBezTo>
                      <a:pt x="382" y="51"/>
                      <a:pt x="381" y="38"/>
                      <a:pt x="374" y="33"/>
                    </a:cubicBezTo>
                    <a:cubicBezTo>
                      <a:pt x="370" y="31"/>
                      <a:pt x="369" y="36"/>
                      <a:pt x="371" y="47"/>
                    </a:cubicBezTo>
                    <a:cubicBezTo>
                      <a:pt x="373" y="57"/>
                      <a:pt x="364" y="74"/>
                      <a:pt x="358" y="68"/>
                    </a:cubicBezTo>
                    <a:cubicBezTo>
                      <a:pt x="356" y="67"/>
                      <a:pt x="354" y="65"/>
                      <a:pt x="351" y="64"/>
                    </a:cubicBezTo>
                    <a:cubicBezTo>
                      <a:pt x="350" y="62"/>
                      <a:pt x="350" y="61"/>
                      <a:pt x="351" y="59"/>
                    </a:cubicBezTo>
                    <a:cubicBezTo>
                      <a:pt x="352" y="51"/>
                      <a:pt x="362" y="45"/>
                      <a:pt x="363" y="37"/>
                    </a:cubicBezTo>
                    <a:cubicBezTo>
                      <a:pt x="366" y="23"/>
                      <a:pt x="357" y="26"/>
                      <a:pt x="352" y="34"/>
                    </a:cubicBezTo>
                    <a:cubicBezTo>
                      <a:pt x="347" y="42"/>
                      <a:pt x="347" y="54"/>
                      <a:pt x="337" y="58"/>
                    </a:cubicBezTo>
                    <a:cubicBezTo>
                      <a:pt x="327" y="62"/>
                      <a:pt x="319" y="51"/>
                      <a:pt x="311" y="47"/>
                    </a:cubicBezTo>
                    <a:cubicBezTo>
                      <a:pt x="294" y="40"/>
                      <a:pt x="299" y="33"/>
                      <a:pt x="301" y="24"/>
                    </a:cubicBezTo>
                    <a:cubicBezTo>
                      <a:pt x="304" y="14"/>
                      <a:pt x="315" y="5"/>
                      <a:pt x="306" y="3"/>
                    </a:cubicBezTo>
                    <a:cubicBezTo>
                      <a:pt x="298" y="0"/>
                      <a:pt x="292" y="28"/>
                      <a:pt x="288" y="34"/>
                    </a:cubicBezTo>
                    <a:cubicBezTo>
                      <a:pt x="284" y="40"/>
                      <a:pt x="273" y="35"/>
                      <a:pt x="250" y="29"/>
                    </a:cubicBezTo>
                    <a:cubicBezTo>
                      <a:pt x="227" y="24"/>
                      <a:pt x="204" y="31"/>
                      <a:pt x="191" y="35"/>
                    </a:cubicBezTo>
                    <a:cubicBezTo>
                      <a:pt x="177" y="38"/>
                      <a:pt x="179" y="35"/>
                      <a:pt x="174" y="33"/>
                    </a:cubicBezTo>
                    <a:cubicBezTo>
                      <a:pt x="168" y="30"/>
                      <a:pt x="164" y="19"/>
                      <a:pt x="161" y="18"/>
                    </a:cubicBezTo>
                    <a:cubicBezTo>
                      <a:pt x="157" y="17"/>
                      <a:pt x="153" y="23"/>
                      <a:pt x="156" y="28"/>
                    </a:cubicBezTo>
                    <a:cubicBezTo>
                      <a:pt x="160" y="33"/>
                      <a:pt x="168" y="39"/>
                      <a:pt x="158" y="44"/>
                    </a:cubicBezTo>
                    <a:cubicBezTo>
                      <a:pt x="148" y="50"/>
                      <a:pt x="138" y="54"/>
                      <a:pt x="128" y="54"/>
                    </a:cubicBezTo>
                    <a:cubicBezTo>
                      <a:pt x="118" y="54"/>
                      <a:pt x="108" y="41"/>
                      <a:pt x="103" y="39"/>
                    </a:cubicBezTo>
                    <a:cubicBezTo>
                      <a:pt x="97" y="37"/>
                      <a:pt x="96" y="31"/>
                      <a:pt x="93" y="33"/>
                    </a:cubicBezTo>
                    <a:cubicBezTo>
                      <a:pt x="89" y="34"/>
                      <a:pt x="90" y="44"/>
                      <a:pt x="98" y="48"/>
                    </a:cubicBezTo>
                    <a:cubicBezTo>
                      <a:pt x="107" y="51"/>
                      <a:pt x="118" y="55"/>
                      <a:pt x="106" y="70"/>
                    </a:cubicBezTo>
                    <a:cubicBezTo>
                      <a:pt x="102" y="75"/>
                      <a:pt x="96" y="90"/>
                      <a:pt x="78" y="91"/>
                    </a:cubicBezTo>
                    <a:cubicBezTo>
                      <a:pt x="60" y="92"/>
                      <a:pt x="28" y="65"/>
                      <a:pt x="39" y="92"/>
                    </a:cubicBezTo>
                    <a:cubicBezTo>
                      <a:pt x="42" y="100"/>
                      <a:pt x="55" y="100"/>
                      <a:pt x="50" y="112"/>
                    </a:cubicBezTo>
                    <a:cubicBezTo>
                      <a:pt x="46" y="121"/>
                      <a:pt x="35" y="119"/>
                      <a:pt x="28" y="117"/>
                    </a:cubicBezTo>
                    <a:cubicBezTo>
                      <a:pt x="26" y="129"/>
                      <a:pt x="42" y="126"/>
                      <a:pt x="35" y="138"/>
                    </a:cubicBezTo>
                    <a:cubicBezTo>
                      <a:pt x="28" y="149"/>
                      <a:pt x="6" y="135"/>
                      <a:pt x="3" y="149"/>
                    </a:cubicBezTo>
                    <a:cubicBezTo>
                      <a:pt x="0" y="160"/>
                      <a:pt x="16" y="154"/>
                      <a:pt x="22" y="159"/>
                    </a:cubicBezTo>
                    <a:cubicBezTo>
                      <a:pt x="29" y="164"/>
                      <a:pt x="36" y="169"/>
                      <a:pt x="32" y="180"/>
                    </a:cubicBezTo>
                    <a:cubicBezTo>
                      <a:pt x="21" y="221"/>
                      <a:pt x="28" y="245"/>
                      <a:pt x="37" y="280"/>
                    </a:cubicBezTo>
                    <a:cubicBezTo>
                      <a:pt x="47" y="319"/>
                      <a:pt x="59" y="340"/>
                      <a:pt x="61" y="349"/>
                    </a:cubicBezTo>
                    <a:cubicBezTo>
                      <a:pt x="64" y="358"/>
                      <a:pt x="58" y="363"/>
                      <a:pt x="55" y="372"/>
                    </a:cubicBezTo>
                    <a:cubicBezTo>
                      <a:pt x="51" y="381"/>
                      <a:pt x="50" y="389"/>
                      <a:pt x="57" y="393"/>
                    </a:cubicBezTo>
                    <a:cubicBezTo>
                      <a:pt x="64" y="397"/>
                      <a:pt x="62" y="377"/>
                      <a:pt x="62" y="369"/>
                    </a:cubicBezTo>
                    <a:cubicBezTo>
                      <a:pt x="62" y="360"/>
                      <a:pt x="69" y="363"/>
                      <a:pt x="74" y="372"/>
                    </a:cubicBezTo>
                    <a:cubicBezTo>
                      <a:pt x="79" y="381"/>
                      <a:pt x="82" y="386"/>
                      <a:pt x="87" y="389"/>
                    </a:cubicBezTo>
                    <a:cubicBezTo>
                      <a:pt x="91" y="392"/>
                      <a:pt x="87" y="403"/>
                      <a:pt x="87" y="411"/>
                    </a:cubicBezTo>
                    <a:cubicBezTo>
                      <a:pt x="87" y="418"/>
                      <a:pt x="76" y="431"/>
                      <a:pt x="80" y="436"/>
                    </a:cubicBezTo>
                    <a:cubicBezTo>
                      <a:pt x="83" y="442"/>
                      <a:pt x="87" y="435"/>
                      <a:pt x="91" y="425"/>
                    </a:cubicBezTo>
                    <a:cubicBezTo>
                      <a:pt x="96" y="414"/>
                      <a:pt x="102" y="402"/>
                      <a:pt x="108" y="412"/>
                    </a:cubicBezTo>
                    <a:cubicBezTo>
                      <a:pt x="113" y="422"/>
                      <a:pt x="119" y="422"/>
                      <a:pt x="140" y="425"/>
                    </a:cubicBezTo>
                    <a:cubicBezTo>
                      <a:pt x="162" y="427"/>
                      <a:pt x="169" y="443"/>
                      <a:pt x="182" y="449"/>
                    </a:cubicBezTo>
                    <a:cubicBezTo>
                      <a:pt x="195" y="456"/>
                      <a:pt x="214" y="451"/>
                      <a:pt x="232" y="443"/>
                    </a:cubicBezTo>
                    <a:cubicBezTo>
                      <a:pt x="262" y="428"/>
                      <a:pt x="316" y="347"/>
                      <a:pt x="327" y="370"/>
                    </a:cubicBezTo>
                    <a:cubicBezTo>
                      <a:pt x="332" y="378"/>
                      <a:pt x="343" y="406"/>
                      <a:pt x="350" y="408"/>
                    </a:cubicBezTo>
                    <a:cubicBezTo>
                      <a:pt x="375" y="416"/>
                      <a:pt x="352" y="381"/>
                      <a:pt x="344" y="369"/>
                    </a:cubicBezTo>
                    <a:cubicBezTo>
                      <a:pt x="336" y="357"/>
                      <a:pt x="335" y="354"/>
                      <a:pt x="339" y="349"/>
                    </a:cubicBezTo>
                    <a:cubicBezTo>
                      <a:pt x="349" y="337"/>
                      <a:pt x="365" y="358"/>
                      <a:pt x="369" y="367"/>
                    </a:cubicBezTo>
                    <a:cubicBezTo>
                      <a:pt x="374" y="376"/>
                      <a:pt x="387" y="376"/>
                      <a:pt x="399" y="379"/>
                    </a:cubicBezTo>
                    <a:cubicBezTo>
                      <a:pt x="412" y="381"/>
                      <a:pt x="424" y="391"/>
                      <a:pt x="425" y="385"/>
                    </a:cubicBezTo>
                    <a:cubicBezTo>
                      <a:pt x="426" y="379"/>
                      <a:pt x="417" y="373"/>
                      <a:pt x="400" y="368"/>
                    </a:cubicBezTo>
                    <a:cubicBezTo>
                      <a:pt x="384" y="362"/>
                      <a:pt x="392" y="363"/>
                      <a:pt x="389" y="354"/>
                    </a:cubicBezTo>
                    <a:cubicBezTo>
                      <a:pt x="386" y="345"/>
                      <a:pt x="380" y="349"/>
                      <a:pt x="372" y="347"/>
                    </a:cubicBezTo>
                    <a:cubicBezTo>
                      <a:pt x="364" y="345"/>
                      <a:pt x="346" y="327"/>
                      <a:pt x="353" y="319"/>
                    </a:cubicBezTo>
                    <a:cubicBezTo>
                      <a:pt x="355" y="317"/>
                      <a:pt x="365" y="317"/>
                      <a:pt x="377" y="329"/>
                    </a:cubicBezTo>
                    <a:cubicBezTo>
                      <a:pt x="386" y="335"/>
                      <a:pt x="392" y="348"/>
                      <a:pt x="405" y="344"/>
                    </a:cubicBezTo>
                    <a:cubicBezTo>
                      <a:pt x="407" y="334"/>
                      <a:pt x="374" y="312"/>
                      <a:pt x="383" y="302"/>
                    </a:cubicBezTo>
                    <a:cubicBezTo>
                      <a:pt x="393" y="292"/>
                      <a:pt x="396" y="300"/>
                      <a:pt x="409" y="304"/>
                    </a:cubicBezTo>
                    <a:cubicBezTo>
                      <a:pt x="421" y="308"/>
                      <a:pt x="424" y="313"/>
                      <a:pt x="433" y="322"/>
                    </a:cubicBezTo>
                    <a:cubicBezTo>
                      <a:pt x="441" y="331"/>
                      <a:pt x="442" y="339"/>
                      <a:pt x="444" y="332"/>
                    </a:cubicBezTo>
                    <a:cubicBezTo>
                      <a:pt x="447" y="324"/>
                      <a:pt x="445" y="318"/>
                      <a:pt x="438" y="310"/>
                    </a:cubicBezTo>
                    <a:close/>
                  </a:path>
                </a:pathLst>
              </a:custGeom>
              <a:solidFill>
                <a:srgbClr val="CC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9" name="Freeform 2233">
                <a:extLst>
                  <a:ext uri="{FF2B5EF4-FFF2-40B4-BE49-F238E27FC236}">
                    <a16:creationId xmlns:a16="http://schemas.microsoft.com/office/drawing/2014/main" id="{C2902D30-2DEB-3848-A5A5-86307792B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035"/>
                <a:ext cx="518" cy="546"/>
              </a:xfrm>
              <a:custGeom>
                <a:avLst/>
                <a:gdLst>
                  <a:gd name="T0" fmla="*/ 34816 w 259"/>
                  <a:gd name="T1" fmla="*/ 0 h 256"/>
                  <a:gd name="T2" fmla="*/ 3072 w 259"/>
                  <a:gd name="T3" fmla="*/ 99389 h 256"/>
                  <a:gd name="T4" fmla="*/ 13312 w 259"/>
                  <a:gd name="T5" fmla="*/ 161791 h 256"/>
                  <a:gd name="T6" fmla="*/ 41472 w 259"/>
                  <a:gd name="T7" fmla="*/ 200762 h 256"/>
                  <a:gd name="T8" fmla="*/ 82944 w 259"/>
                  <a:gd name="T9" fmla="*/ 219215 h 256"/>
                  <a:gd name="T10" fmla="*/ 116224 w 259"/>
                  <a:gd name="T11" fmla="*/ 139505 h 256"/>
                  <a:gd name="T12" fmla="*/ 121856 w 259"/>
                  <a:gd name="T13" fmla="*/ 92138 h 256"/>
                  <a:gd name="T14" fmla="*/ 89088 w 259"/>
                  <a:gd name="T15" fmla="*/ 77449 h 256"/>
                  <a:gd name="T16" fmla="*/ 75264 w 259"/>
                  <a:gd name="T17" fmla="*/ 62052 h 256"/>
                  <a:gd name="T18" fmla="*/ 67072 w 259"/>
                  <a:gd name="T19" fmla="*/ 29923 h 256"/>
                  <a:gd name="T20" fmla="*/ 34816 w 259"/>
                  <a:gd name="T21" fmla="*/ 0 h 2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9" h="256">
                    <a:moveTo>
                      <a:pt x="68" y="0"/>
                    </a:moveTo>
                    <a:cubicBezTo>
                      <a:pt x="15" y="7"/>
                      <a:pt x="0" y="63"/>
                      <a:pt x="6" y="109"/>
                    </a:cubicBezTo>
                    <a:cubicBezTo>
                      <a:pt x="9" y="131"/>
                      <a:pt x="15" y="157"/>
                      <a:pt x="26" y="177"/>
                    </a:cubicBezTo>
                    <a:cubicBezTo>
                      <a:pt x="38" y="198"/>
                      <a:pt x="61" y="208"/>
                      <a:pt x="81" y="220"/>
                    </a:cubicBezTo>
                    <a:cubicBezTo>
                      <a:pt x="106" y="237"/>
                      <a:pt x="131" y="256"/>
                      <a:pt x="162" y="240"/>
                    </a:cubicBezTo>
                    <a:cubicBezTo>
                      <a:pt x="196" y="223"/>
                      <a:pt x="208" y="182"/>
                      <a:pt x="227" y="153"/>
                    </a:cubicBezTo>
                    <a:cubicBezTo>
                      <a:pt x="239" y="135"/>
                      <a:pt x="259" y="120"/>
                      <a:pt x="238" y="101"/>
                    </a:cubicBezTo>
                    <a:cubicBezTo>
                      <a:pt x="223" y="87"/>
                      <a:pt x="193" y="92"/>
                      <a:pt x="174" y="85"/>
                    </a:cubicBezTo>
                    <a:cubicBezTo>
                      <a:pt x="165" y="82"/>
                      <a:pt x="151" y="79"/>
                      <a:pt x="147" y="68"/>
                    </a:cubicBezTo>
                    <a:cubicBezTo>
                      <a:pt x="139" y="52"/>
                      <a:pt x="149" y="48"/>
                      <a:pt x="131" y="33"/>
                    </a:cubicBezTo>
                    <a:cubicBezTo>
                      <a:pt x="113" y="16"/>
                      <a:pt x="93" y="3"/>
                      <a:pt x="68" y="0"/>
                    </a:cubicBezTo>
                    <a:close/>
                  </a:path>
                </a:pathLst>
              </a:custGeom>
              <a:solidFill>
                <a:srgbClr val="E0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0" name="Freeform 2234">
                <a:extLst>
                  <a:ext uri="{FF2B5EF4-FFF2-40B4-BE49-F238E27FC236}">
                    <a16:creationId xmlns:a16="http://schemas.microsoft.com/office/drawing/2014/main" id="{279C60A9-B58A-5842-9A5B-30F7CF5C4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" y="915"/>
                <a:ext cx="256" cy="459"/>
              </a:xfrm>
              <a:custGeom>
                <a:avLst/>
                <a:gdLst>
                  <a:gd name="T0" fmla="*/ 65536 w 128"/>
                  <a:gd name="T1" fmla="*/ 0 h 215"/>
                  <a:gd name="T2" fmla="*/ 17920 w 128"/>
                  <a:gd name="T3" fmla="*/ 198047 h 215"/>
                  <a:gd name="T4" fmla="*/ 65536 w 128"/>
                  <a:gd name="T5" fmla="*/ 0 h 2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8" h="215">
                    <a:moveTo>
                      <a:pt x="128" y="0"/>
                    </a:moveTo>
                    <a:cubicBezTo>
                      <a:pt x="71" y="19"/>
                      <a:pt x="0" y="101"/>
                      <a:pt x="35" y="215"/>
                    </a:cubicBezTo>
                    <a:cubicBezTo>
                      <a:pt x="27" y="188"/>
                      <a:pt x="29" y="63"/>
                      <a:pt x="1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1" name="Freeform 2235">
                <a:extLst>
                  <a:ext uri="{FF2B5EF4-FFF2-40B4-BE49-F238E27FC236}">
                    <a16:creationId xmlns:a16="http://schemas.microsoft.com/office/drawing/2014/main" id="{489AA289-AD4E-CE4B-90C3-E6ACB4D29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" y="1069"/>
                <a:ext cx="604" cy="640"/>
              </a:xfrm>
              <a:custGeom>
                <a:avLst/>
                <a:gdLst>
                  <a:gd name="T0" fmla="*/ 0 w 302"/>
                  <a:gd name="T1" fmla="*/ 238133 h 300"/>
                  <a:gd name="T2" fmla="*/ 31232 w 302"/>
                  <a:gd name="T3" fmla="*/ 264578 h 300"/>
                  <a:gd name="T4" fmla="*/ 57856 w 302"/>
                  <a:gd name="T5" fmla="*/ 255181 h 300"/>
                  <a:gd name="T6" fmla="*/ 83456 w 302"/>
                  <a:gd name="T7" fmla="*/ 219659 h 300"/>
                  <a:gd name="T8" fmla="*/ 102912 w 302"/>
                  <a:gd name="T9" fmla="*/ 185813 h 300"/>
                  <a:gd name="T10" fmla="*/ 111616 w 302"/>
                  <a:gd name="T11" fmla="*/ 179396 h 300"/>
                  <a:gd name="T12" fmla="*/ 115712 w 302"/>
                  <a:gd name="T13" fmla="*/ 160937 h 300"/>
                  <a:gd name="T14" fmla="*/ 133632 w 302"/>
                  <a:gd name="T15" fmla="*/ 147228 h 300"/>
                  <a:gd name="T16" fmla="*/ 138752 w 302"/>
                  <a:gd name="T17" fmla="*/ 130927 h 300"/>
                  <a:gd name="T18" fmla="*/ 148480 w 302"/>
                  <a:gd name="T19" fmla="*/ 116218 h 300"/>
                  <a:gd name="T20" fmla="*/ 151040 w 302"/>
                  <a:gd name="T21" fmla="*/ 54886 h 300"/>
                  <a:gd name="T22" fmla="*/ 134656 w 302"/>
                  <a:gd name="T23" fmla="*/ 0 h 300"/>
                  <a:gd name="T24" fmla="*/ 133120 w 302"/>
                  <a:gd name="T25" fmla="*/ 108962 h 300"/>
                  <a:gd name="T26" fmla="*/ 106496 w 302"/>
                  <a:gd name="T27" fmla="*/ 138963 h 300"/>
                  <a:gd name="T28" fmla="*/ 85504 w 302"/>
                  <a:gd name="T29" fmla="*/ 184838 h 300"/>
                  <a:gd name="T30" fmla="*/ 62464 w 302"/>
                  <a:gd name="T31" fmla="*/ 223405 h 300"/>
                  <a:gd name="T32" fmla="*/ 44032 w 302"/>
                  <a:gd name="T33" fmla="*/ 248772 h 300"/>
                  <a:gd name="T34" fmla="*/ 22016 w 302"/>
                  <a:gd name="T35" fmla="*/ 245355 h 300"/>
                  <a:gd name="T36" fmla="*/ 1024 w 302"/>
                  <a:gd name="T37" fmla="*/ 234242 h 3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2" h="300">
                    <a:moveTo>
                      <a:pt x="0" y="260"/>
                    </a:moveTo>
                    <a:cubicBezTo>
                      <a:pt x="18" y="272"/>
                      <a:pt x="42" y="278"/>
                      <a:pt x="61" y="289"/>
                    </a:cubicBezTo>
                    <a:cubicBezTo>
                      <a:pt x="81" y="300"/>
                      <a:pt x="95" y="291"/>
                      <a:pt x="113" y="279"/>
                    </a:cubicBezTo>
                    <a:cubicBezTo>
                      <a:pt x="131" y="267"/>
                      <a:pt x="146" y="252"/>
                      <a:pt x="163" y="240"/>
                    </a:cubicBezTo>
                    <a:cubicBezTo>
                      <a:pt x="179" y="229"/>
                      <a:pt x="187" y="214"/>
                      <a:pt x="201" y="203"/>
                    </a:cubicBezTo>
                    <a:cubicBezTo>
                      <a:pt x="205" y="200"/>
                      <a:pt x="214" y="199"/>
                      <a:pt x="218" y="196"/>
                    </a:cubicBezTo>
                    <a:cubicBezTo>
                      <a:pt x="223" y="190"/>
                      <a:pt x="220" y="182"/>
                      <a:pt x="226" y="176"/>
                    </a:cubicBezTo>
                    <a:cubicBezTo>
                      <a:pt x="238" y="163"/>
                      <a:pt x="251" y="178"/>
                      <a:pt x="261" y="161"/>
                    </a:cubicBezTo>
                    <a:cubicBezTo>
                      <a:pt x="266" y="153"/>
                      <a:pt x="264" y="150"/>
                      <a:pt x="271" y="143"/>
                    </a:cubicBezTo>
                    <a:cubicBezTo>
                      <a:pt x="277" y="138"/>
                      <a:pt x="285" y="135"/>
                      <a:pt x="290" y="127"/>
                    </a:cubicBezTo>
                    <a:cubicBezTo>
                      <a:pt x="302" y="110"/>
                      <a:pt x="298" y="80"/>
                      <a:pt x="295" y="60"/>
                    </a:cubicBezTo>
                    <a:cubicBezTo>
                      <a:pt x="292" y="38"/>
                      <a:pt x="283" y="13"/>
                      <a:pt x="263" y="0"/>
                    </a:cubicBezTo>
                    <a:cubicBezTo>
                      <a:pt x="279" y="37"/>
                      <a:pt x="294" y="85"/>
                      <a:pt x="260" y="119"/>
                    </a:cubicBezTo>
                    <a:cubicBezTo>
                      <a:pt x="246" y="133"/>
                      <a:pt x="223" y="139"/>
                      <a:pt x="208" y="152"/>
                    </a:cubicBezTo>
                    <a:cubicBezTo>
                      <a:pt x="191" y="166"/>
                      <a:pt x="179" y="184"/>
                      <a:pt x="167" y="202"/>
                    </a:cubicBezTo>
                    <a:cubicBezTo>
                      <a:pt x="155" y="221"/>
                      <a:pt x="141" y="232"/>
                      <a:pt x="122" y="244"/>
                    </a:cubicBezTo>
                    <a:cubicBezTo>
                      <a:pt x="111" y="252"/>
                      <a:pt x="98" y="267"/>
                      <a:pt x="86" y="272"/>
                    </a:cubicBezTo>
                    <a:cubicBezTo>
                      <a:pt x="73" y="277"/>
                      <a:pt x="55" y="270"/>
                      <a:pt x="43" y="268"/>
                    </a:cubicBezTo>
                    <a:cubicBezTo>
                      <a:pt x="30" y="266"/>
                      <a:pt x="12" y="264"/>
                      <a:pt x="2" y="256"/>
                    </a:cubicBezTo>
                  </a:path>
                </a:pathLst>
              </a:custGeom>
              <a:solidFill>
                <a:srgbClr val="B0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2" name="Freeform 2236">
                <a:extLst>
                  <a:ext uri="{FF2B5EF4-FFF2-40B4-BE49-F238E27FC236}">
                    <a16:creationId xmlns:a16="http://schemas.microsoft.com/office/drawing/2014/main" id="{313A5481-2A2C-B942-9AE8-E5E1C816A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" y="1286"/>
                <a:ext cx="410" cy="267"/>
              </a:xfrm>
              <a:custGeom>
                <a:avLst/>
                <a:gdLst>
                  <a:gd name="T0" fmla="*/ 0 w 205"/>
                  <a:gd name="T1" fmla="*/ 0 h 125"/>
                  <a:gd name="T2" fmla="*/ 15872 w 205"/>
                  <a:gd name="T3" fmla="*/ 64966 h 125"/>
                  <a:gd name="T4" fmla="*/ 53248 w 205"/>
                  <a:gd name="T5" fmla="*/ 105681 h 125"/>
                  <a:gd name="T6" fmla="*/ 82432 w 205"/>
                  <a:gd name="T7" fmla="*/ 88029 h 125"/>
                  <a:gd name="T8" fmla="*/ 104960 w 205"/>
                  <a:gd name="T9" fmla="*/ 25162 h 125"/>
                  <a:gd name="T10" fmla="*/ 68096 w 205"/>
                  <a:gd name="T11" fmla="*/ 88029 h 125"/>
                  <a:gd name="T12" fmla="*/ 32768 w 205"/>
                  <a:gd name="T13" fmla="*/ 71043 h 125"/>
                  <a:gd name="T14" fmla="*/ 0 w 205"/>
                  <a:gd name="T15" fmla="*/ 0 h 1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5" h="125">
                    <a:moveTo>
                      <a:pt x="0" y="0"/>
                    </a:moveTo>
                    <a:cubicBezTo>
                      <a:pt x="9" y="40"/>
                      <a:pt x="7" y="49"/>
                      <a:pt x="31" y="70"/>
                    </a:cubicBezTo>
                    <a:cubicBezTo>
                      <a:pt x="55" y="90"/>
                      <a:pt x="83" y="103"/>
                      <a:pt x="104" y="114"/>
                    </a:cubicBezTo>
                    <a:cubicBezTo>
                      <a:pt x="125" y="125"/>
                      <a:pt x="147" y="112"/>
                      <a:pt x="161" y="95"/>
                    </a:cubicBezTo>
                    <a:cubicBezTo>
                      <a:pt x="175" y="78"/>
                      <a:pt x="186" y="47"/>
                      <a:pt x="205" y="27"/>
                    </a:cubicBezTo>
                    <a:cubicBezTo>
                      <a:pt x="189" y="43"/>
                      <a:pt x="166" y="86"/>
                      <a:pt x="133" y="95"/>
                    </a:cubicBezTo>
                    <a:cubicBezTo>
                      <a:pt x="99" y="105"/>
                      <a:pt x="88" y="92"/>
                      <a:pt x="64" y="77"/>
                    </a:cubicBezTo>
                    <a:cubicBezTo>
                      <a:pt x="32" y="56"/>
                      <a:pt x="9" y="37"/>
                      <a:pt x="0" y="0"/>
                    </a:cubicBezTo>
                  </a:path>
                </a:pathLst>
              </a:custGeom>
              <a:solidFill>
                <a:srgbClr val="C69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3" name="Freeform 2237">
                <a:extLst>
                  <a:ext uri="{FF2B5EF4-FFF2-40B4-BE49-F238E27FC236}">
                    <a16:creationId xmlns:a16="http://schemas.microsoft.com/office/drawing/2014/main" id="{A903B708-2E1E-5B48-BF5F-9C9EC200A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0" y="1116"/>
                <a:ext cx="188" cy="143"/>
              </a:xfrm>
              <a:custGeom>
                <a:avLst/>
                <a:gdLst>
                  <a:gd name="T0" fmla="*/ 0 w 94"/>
                  <a:gd name="T1" fmla="*/ 0 h 67"/>
                  <a:gd name="T2" fmla="*/ 5120 w 94"/>
                  <a:gd name="T3" fmla="*/ 18513 h 67"/>
                  <a:gd name="T4" fmla="*/ 19968 w 94"/>
                  <a:gd name="T5" fmla="*/ 49431 h 67"/>
                  <a:gd name="T6" fmla="*/ 48128 w 94"/>
                  <a:gd name="T7" fmla="*/ 56914 h 67"/>
                  <a:gd name="T8" fmla="*/ 12800 w 94"/>
                  <a:gd name="T9" fmla="*/ 53493 h 67"/>
                  <a:gd name="T10" fmla="*/ 0 w 94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4" h="67">
                    <a:moveTo>
                      <a:pt x="0" y="0"/>
                    </a:moveTo>
                    <a:cubicBezTo>
                      <a:pt x="4" y="6"/>
                      <a:pt x="8" y="14"/>
                      <a:pt x="10" y="20"/>
                    </a:cubicBezTo>
                    <a:cubicBezTo>
                      <a:pt x="15" y="34"/>
                      <a:pt x="17" y="47"/>
                      <a:pt x="39" y="54"/>
                    </a:cubicBezTo>
                    <a:cubicBezTo>
                      <a:pt x="67" y="63"/>
                      <a:pt x="94" y="62"/>
                      <a:pt x="94" y="62"/>
                    </a:cubicBezTo>
                    <a:cubicBezTo>
                      <a:pt x="70" y="65"/>
                      <a:pt x="41" y="67"/>
                      <a:pt x="25" y="58"/>
                    </a:cubicBezTo>
                    <a:cubicBezTo>
                      <a:pt x="10" y="48"/>
                      <a:pt x="3" y="1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4" name="Freeform 2238">
                <a:extLst>
                  <a:ext uri="{FF2B5EF4-FFF2-40B4-BE49-F238E27FC236}">
                    <a16:creationId xmlns:a16="http://schemas.microsoft.com/office/drawing/2014/main" id="{7A3954FE-49FC-1D48-B362-337EAAD8A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762"/>
                <a:ext cx="892" cy="972"/>
              </a:xfrm>
              <a:custGeom>
                <a:avLst/>
                <a:gdLst>
                  <a:gd name="T0" fmla="*/ 212992 w 446"/>
                  <a:gd name="T1" fmla="*/ 260946 h 456"/>
                  <a:gd name="T2" fmla="*/ 215552 w 446"/>
                  <a:gd name="T3" fmla="*/ 183753 h 456"/>
                  <a:gd name="T4" fmla="*/ 201728 w 446"/>
                  <a:gd name="T5" fmla="*/ 118953 h 456"/>
                  <a:gd name="T6" fmla="*/ 196608 w 446"/>
                  <a:gd name="T7" fmla="*/ 102787 h 456"/>
                  <a:gd name="T8" fmla="*/ 194560 w 446"/>
                  <a:gd name="T9" fmla="*/ 59185 h 456"/>
                  <a:gd name="T10" fmla="*/ 189952 w 446"/>
                  <a:gd name="T11" fmla="*/ 42587 h 456"/>
                  <a:gd name="T12" fmla="*/ 179200 w 446"/>
                  <a:gd name="T13" fmla="*/ 57945 h 456"/>
                  <a:gd name="T14" fmla="*/ 185856 w 446"/>
                  <a:gd name="T15" fmla="*/ 33568 h 456"/>
                  <a:gd name="T16" fmla="*/ 172544 w 446"/>
                  <a:gd name="T17" fmla="*/ 52814 h 456"/>
                  <a:gd name="T18" fmla="*/ 154112 w 446"/>
                  <a:gd name="T19" fmla="*/ 21783 h 456"/>
                  <a:gd name="T20" fmla="*/ 147456 w 446"/>
                  <a:gd name="T21" fmla="*/ 30573 h 456"/>
                  <a:gd name="T22" fmla="*/ 97280 w 446"/>
                  <a:gd name="T23" fmla="*/ 32001 h 456"/>
                  <a:gd name="T24" fmla="*/ 81920 w 446"/>
                  <a:gd name="T25" fmla="*/ 16253 h 456"/>
                  <a:gd name="T26" fmla="*/ 80896 w 446"/>
                  <a:gd name="T27" fmla="*/ 41016 h 456"/>
                  <a:gd name="T28" fmla="*/ 52224 w 446"/>
                  <a:gd name="T29" fmla="*/ 35391 h 456"/>
                  <a:gd name="T30" fmla="*/ 50176 w 446"/>
                  <a:gd name="T31" fmla="*/ 43437 h 456"/>
                  <a:gd name="T32" fmla="*/ 39424 w 446"/>
                  <a:gd name="T33" fmla="*/ 82722 h 456"/>
                  <a:gd name="T34" fmla="*/ 25600 w 446"/>
                  <a:gd name="T35" fmla="*/ 101783 h 456"/>
                  <a:gd name="T36" fmla="*/ 17920 w 446"/>
                  <a:gd name="T37" fmla="*/ 125414 h 456"/>
                  <a:gd name="T38" fmla="*/ 11264 w 446"/>
                  <a:gd name="T39" fmla="*/ 144551 h 456"/>
                  <a:gd name="T40" fmla="*/ 18944 w 446"/>
                  <a:gd name="T41" fmla="*/ 254574 h 456"/>
                  <a:gd name="T42" fmla="*/ 27648 w 446"/>
                  <a:gd name="T43" fmla="*/ 337864 h 456"/>
                  <a:gd name="T44" fmla="*/ 31744 w 446"/>
                  <a:gd name="T45" fmla="*/ 335543 h 456"/>
                  <a:gd name="T46" fmla="*/ 44032 w 446"/>
                  <a:gd name="T47" fmla="*/ 353371 h 456"/>
                  <a:gd name="T48" fmla="*/ 40448 w 446"/>
                  <a:gd name="T49" fmla="*/ 397245 h 456"/>
                  <a:gd name="T50" fmla="*/ 54784 w 446"/>
                  <a:gd name="T51" fmla="*/ 374263 h 456"/>
                  <a:gd name="T52" fmla="*/ 93184 w 446"/>
                  <a:gd name="T53" fmla="*/ 408681 h 456"/>
                  <a:gd name="T54" fmla="*/ 167424 w 446"/>
                  <a:gd name="T55" fmla="*/ 336297 h 456"/>
                  <a:gd name="T56" fmla="*/ 175616 w 446"/>
                  <a:gd name="T57" fmla="*/ 335543 h 456"/>
                  <a:gd name="T58" fmla="*/ 188928 w 446"/>
                  <a:gd name="T59" fmla="*/ 333302 h 456"/>
                  <a:gd name="T60" fmla="*/ 217600 w 446"/>
                  <a:gd name="T61" fmla="*/ 349882 h 456"/>
                  <a:gd name="T62" fmla="*/ 199168 w 446"/>
                  <a:gd name="T63" fmla="*/ 321730 h 456"/>
                  <a:gd name="T64" fmla="*/ 180736 w 446"/>
                  <a:gd name="T65" fmla="*/ 289728 h 456"/>
                  <a:gd name="T66" fmla="*/ 206848 w 446"/>
                  <a:gd name="T67" fmla="*/ 312357 h 456"/>
                  <a:gd name="T68" fmla="*/ 208896 w 446"/>
                  <a:gd name="T69" fmla="*/ 276144 h 456"/>
                  <a:gd name="T70" fmla="*/ 227328 w 446"/>
                  <a:gd name="T71" fmla="*/ 301738 h 4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46" h="456">
                    <a:moveTo>
                      <a:pt x="438" y="310"/>
                    </a:moveTo>
                    <a:cubicBezTo>
                      <a:pt x="431" y="302"/>
                      <a:pt x="426" y="294"/>
                      <a:pt x="416" y="287"/>
                    </a:cubicBezTo>
                    <a:cubicBezTo>
                      <a:pt x="409" y="282"/>
                      <a:pt x="414" y="273"/>
                      <a:pt x="420" y="267"/>
                    </a:cubicBezTo>
                    <a:cubicBezTo>
                      <a:pt x="437" y="243"/>
                      <a:pt x="421" y="220"/>
                      <a:pt x="421" y="202"/>
                    </a:cubicBezTo>
                    <a:cubicBezTo>
                      <a:pt x="421" y="191"/>
                      <a:pt x="405" y="162"/>
                      <a:pt x="391" y="140"/>
                    </a:cubicBezTo>
                    <a:cubicBezTo>
                      <a:pt x="389" y="134"/>
                      <a:pt x="392" y="132"/>
                      <a:pt x="394" y="131"/>
                    </a:cubicBezTo>
                    <a:cubicBezTo>
                      <a:pt x="397" y="129"/>
                      <a:pt x="400" y="127"/>
                      <a:pt x="402" y="124"/>
                    </a:cubicBezTo>
                    <a:cubicBezTo>
                      <a:pt x="409" y="111"/>
                      <a:pt x="394" y="111"/>
                      <a:pt x="384" y="113"/>
                    </a:cubicBezTo>
                    <a:cubicBezTo>
                      <a:pt x="382" y="113"/>
                      <a:pt x="375" y="114"/>
                      <a:pt x="374" y="109"/>
                    </a:cubicBezTo>
                    <a:cubicBezTo>
                      <a:pt x="372" y="96"/>
                      <a:pt x="378" y="77"/>
                      <a:pt x="380" y="65"/>
                    </a:cubicBezTo>
                    <a:cubicBezTo>
                      <a:pt x="382" y="51"/>
                      <a:pt x="381" y="38"/>
                      <a:pt x="374" y="33"/>
                    </a:cubicBezTo>
                    <a:cubicBezTo>
                      <a:pt x="370" y="31"/>
                      <a:pt x="369" y="36"/>
                      <a:pt x="371" y="47"/>
                    </a:cubicBezTo>
                    <a:cubicBezTo>
                      <a:pt x="373" y="57"/>
                      <a:pt x="364" y="74"/>
                      <a:pt x="358" y="68"/>
                    </a:cubicBezTo>
                    <a:cubicBezTo>
                      <a:pt x="356" y="67"/>
                      <a:pt x="354" y="65"/>
                      <a:pt x="350" y="64"/>
                    </a:cubicBezTo>
                    <a:cubicBezTo>
                      <a:pt x="350" y="62"/>
                      <a:pt x="350" y="61"/>
                      <a:pt x="350" y="59"/>
                    </a:cubicBezTo>
                    <a:cubicBezTo>
                      <a:pt x="352" y="51"/>
                      <a:pt x="361" y="45"/>
                      <a:pt x="363" y="37"/>
                    </a:cubicBezTo>
                    <a:cubicBezTo>
                      <a:pt x="365" y="24"/>
                      <a:pt x="357" y="26"/>
                      <a:pt x="351" y="35"/>
                    </a:cubicBezTo>
                    <a:cubicBezTo>
                      <a:pt x="346" y="42"/>
                      <a:pt x="347" y="54"/>
                      <a:pt x="337" y="58"/>
                    </a:cubicBezTo>
                    <a:cubicBezTo>
                      <a:pt x="327" y="62"/>
                      <a:pt x="319" y="51"/>
                      <a:pt x="311" y="47"/>
                    </a:cubicBezTo>
                    <a:cubicBezTo>
                      <a:pt x="294" y="40"/>
                      <a:pt x="299" y="33"/>
                      <a:pt x="301" y="24"/>
                    </a:cubicBezTo>
                    <a:cubicBezTo>
                      <a:pt x="303" y="14"/>
                      <a:pt x="314" y="6"/>
                      <a:pt x="306" y="3"/>
                    </a:cubicBezTo>
                    <a:cubicBezTo>
                      <a:pt x="298" y="0"/>
                      <a:pt x="292" y="28"/>
                      <a:pt x="288" y="34"/>
                    </a:cubicBezTo>
                    <a:cubicBezTo>
                      <a:pt x="283" y="40"/>
                      <a:pt x="273" y="35"/>
                      <a:pt x="250" y="29"/>
                    </a:cubicBezTo>
                    <a:cubicBezTo>
                      <a:pt x="227" y="24"/>
                      <a:pt x="204" y="31"/>
                      <a:pt x="190" y="35"/>
                    </a:cubicBezTo>
                    <a:cubicBezTo>
                      <a:pt x="177" y="38"/>
                      <a:pt x="179" y="36"/>
                      <a:pt x="174" y="33"/>
                    </a:cubicBezTo>
                    <a:cubicBezTo>
                      <a:pt x="168" y="30"/>
                      <a:pt x="164" y="19"/>
                      <a:pt x="160" y="18"/>
                    </a:cubicBezTo>
                    <a:cubicBezTo>
                      <a:pt x="157" y="17"/>
                      <a:pt x="153" y="23"/>
                      <a:pt x="156" y="28"/>
                    </a:cubicBezTo>
                    <a:cubicBezTo>
                      <a:pt x="160" y="33"/>
                      <a:pt x="167" y="39"/>
                      <a:pt x="158" y="45"/>
                    </a:cubicBezTo>
                    <a:cubicBezTo>
                      <a:pt x="148" y="50"/>
                      <a:pt x="137" y="54"/>
                      <a:pt x="128" y="54"/>
                    </a:cubicBezTo>
                    <a:cubicBezTo>
                      <a:pt x="118" y="54"/>
                      <a:pt x="108" y="41"/>
                      <a:pt x="102" y="39"/>
                    </a:cubicBezTo>
                    <a:cubicBezTo>
                      <a:pt x="97" y="37"/>
                      <a:pt x="96" y="31"/>
                      <a:pt x="93" y="33"/>
                    </a:cubicBezTo>
                    <a:cubicBezTo>
                      <a:pt x="89" y="34"/>
                      <a:pt x="90" y="45"/>
                      <a:pt x="98" y="48"/>
                    </a:cubicBezTo>
                    <a:cubicBezTo>
                      <a:pt x="107" y="52"/>
                      <a:pt x="118" y="55"/>
                      <a:pt x="106" y="70"/>
                    </a:cubicBezTo>
                    <a:cubicBezTo>
                      <a:pt x="102" y="75"/>
                      <a:pt x="95" y="90"/>
                      <a:pt x="77" y="91"/>
                    </a:cubicBezTo>
                    <a:cubicBezTo>
                      <a:pt x="60" y="92"/>
                      <a:pt x="28" y="66"/>
                      <a:pt x="39" y="92"/>
                    </a:cubicBezTo>
                    <a:cubicBezTo>
                      <a:pt x="42" y="100"/>
                      <a:pt x="55" y="100"/>
                      <a:pt x="50" y="112"/>
                    </a:cubicBezTo>
                    <a:cubicBezTo>
                      <a:pt x="46" y="121"/>
                      <a:pt x="35" y="119"/>
                      <a:pt x="27" y="117"/>
                    </a:cubicBezTo>
                    <a:cubicBezTo>
                      <a:pt x="26" y="129"/>
                      <a:pt x="42" y="126"/>
                      <a:pt x="35" y="138"/>
                    </a:cubicBezTo>
                    <a:cubicBezTo>
                      <a:pt x="28" y="149"/>
                      <a:pt x="6" y="135"/>
                      <a:pt x="2" y="149"/>
                    </a:cubicBezTo>
                    <a:cubicBezTo>
                      <a:pt x="0" y="160"/>
                      <a:pt x="15" y="154"/>
                      <a:pt x="22" y="159"/>
                    </a:cubicBezTo>
                    <a:cubicBezTo>
                      <a:pt x="28" y="164"/>
                      <a:pt x="36" y="169"/>
                      <a:pt x="32" y="180"/>
                    </a:cubicBezTo>
                    <a:cubicBezTo>
                      <a:pt x="21" y="221"/>
                      <a:pt x="28" y="245"/>
                      <a:pt x="37" y="280"/>
                    </a:cubicBezTo>
                    <a:cubicBezTo>
                      <a:pt x="47" y="319"/>
                      <a:pt x="59" y="340"/>
                      <a:pt x="61" y="349"/>
                    </a:cubicBezTo>
                    <a:cubicBezTo>
                      <a:pt x="63" y="358"/>
                      <a:pt x="58" y="363"/>
                      <a:pt x="54" y="372"/>
                    </a:cubicBezTo>
                    <a:cubicBezTo>
                      <a:pt x="51" y="381"/>
                      <a:pt x="49" y="389"/>
                      <a:pt x="56" y="393"/>
                    </a:cubicBezTo>
                    <a:cubicBezTo>
                      <a:pt x="63" y="397"/>
                      <a:pt x="62" y="377"/>
                      <a:pt x="62" y="369"/>
                    </a:cubicBezTo>
                    <a:cubicBezTo>
                      <a:pt x="62" y="361"/>
                      <a:pt x="69" y="363"/>
                      <a:pt x="74" y="372"/>
                    </a:cubicBezTo>
                    <a:cubicBezTo>
                      <a:pt x="79" y="381"/>
                      <a:pt x="82" y="386"/>
                      <a:pt x="86" y="389"/>
                    </a:cubicBezTo>
                    <a:cubicBezTo>
                      <a:pt x="91" y="393"/>
                      <a:pt x="86" y="403"/>
                      <a:pt x="86" y="411"/>
                    </a:cubicBezTo>
                    <a:cubicBezTo>
                      <a:pt x="86" y="418"/>
                      <a:pt x="76" y="431"/>
                      <a:pt x="79" y="437"/>
                    </a:cubicBezTo>
                    <a:cubicBezTo>
                      <a:pt x="83" y="442"/>
                      <a:pt x="86" y="435"/>
                      <a:pt x="91" y="425"/>
                    </a:cubicBezTo>
                    <a:cubicBezTo>
                      <a:pt x="96" y="414"/>
                      <a:pt x="102" y="402"/>
                      <a:pt x="107" y="412"/>
                    </a:cubicBezTo>
                    <a:cubicBezTo>
                      <a:pt x="113" y="422"/>
                      <a:pt x="118" y="422"/>
                      <a:pt x="140" y="425"/>
                    </a:cubicBezTo>
                    <a:cubicBezTo>
                      <a:pt x="162" y="427"/>
                      <a:pt x="168" y="443"/>
                      <a:pt x="182" y="450"/>
                    </a:cubicBezTo>
                    <a:cubicBezTo>
                      <a:pt x="195" y="456"/>
                      <a:pt x="214" y="451"/>
                      <a:pt x="231" y="443"/>
                    </a:cubicBezTo>
                    <a:cubicBezTo>
                      <a:pt x="262" y="428"/>
                      <a:pt x="316" y="347"/>
                      <a:pt x="327" y="370"/>
                    </a:cubicBezTo>
                    <a:cubicBezTo>
                      <a:pt x="332" y="378"/>
                      <a:pt x="343" y="406"/>
                      <a:pt x="350" y="408"/>
                    </a:cubicBezTo>
                    <a:cubicBezTo>
                      <a:pt x="375" y="416"/>
                      <a:pt x="352" y="382"/>
                      <a:pt x="343" y="369"/>
                    </a:cubicBezTo>
                    <a:cubicBezTo>
                      <a:pt x="335" y="357"/>
                      <a:pt x="335" y="354"/>
                      <a:pt x="339" y="349"/>
                    </a:cubicBezTo>
                    <a:cubicBezTo>
                      <a:pt x="349" y="338"/>
                      <a:pt x="364" y="358"/>
                      <a:pt x="369" y="367"/>
                    </a:cubicBezTo>
                    <a:cubicBezTo>
                      <a:pt x="373" y="376"/>
                      <a:pt x="387" y="376"/>
                      <a:pt x="399" y="379"/>
                    </a:cubicBezTo>
                    <a:cubicBezTo>
                      <a:pt x="412" y="381"/>
                      <a:pt x="424" y="391"/>
                      <a:pt x="425" y="385"/>
                    </a:cubicBezTo>
                    <a:cubicBezTo>
                      <a:pt x="426" y="379"/>
                      <a:pt x="417" y="373"/>
                      <a:pt x="400" y="368"/>
                    </a:cubicBezTo>
                    <a:cubicBezTo>
                      <a:pt x="384" y="362"/>
                      <a:pt x="392" y="363"/>
                      <a:pt x="389" y="354"/>
                    </a:cubicBezTo>
                    <a:cubicBezTo>
                      <a:pt x="386" y="346"/>
                      <a:pt x="380" y="349"/>
                      <a:pt x="372" y="347"/>
                    </a:cubicBezTo>
                    <a:cubicBezTo>
                      <a:pt x="364" y="345"/>
                      <a:pt x="346" y="327"/>
                      <a:pt x="353" y="319"/>
                    </a:cubicBezTo>
                    <a:cubicBezTo>
                      <a:pt x="355" y="317"/>
                      <a:pt x="364" y="317"/>
                      <a:pt x="376" y="329"/>
                    </a:cubicBezTo>
                    <a:cubicBezTo>
                      <a:pt x="386" y="335"/>
                      <a:pt x="392" y="348"/>
                      <a:pt x="404" y="344"/>
                    </a:cubicBezTo>
                    <a:cubicBezTo>
                      <a:pt x="407" y="334"/>
                      <a:pt x="374" y="312"/>
                      <a:pt x="383" y="302"/>
                    </a:cubicBezTo>
                    <a:cubicBezTo>
                      <a:pt x="392" y="292"/>
                      <a:pt x="396" y="300"/>
                      <a:pt x="408" y="304"/>
                    </a:cubicBezTo>
                    <a:cubicBezTo>
                      <a:pt x="421" y="308"/>
                      <a:pt x="424" y="313"/>
                      <a:pt x="433" y="322"/>
                    </a:cubicBezTo>
                    <a:cubicBezTo>
                      <a:pt x="441" y="331"/>
                      <a:pt x="442" y="339"/>
                      <a:pt x="444" y="332"/>
                    </a:cubicBezTo>
                    <a:cubicBezTo>
                      <a:pt x="446" y="324"/>
                      <a:pt x="445" y="318"/>
                      <a:pt x="438" y="31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5" name="Freeform 2239">
                <a:extLst>
                  <a:ext uri="{FF2B5EF4-FFF2-40B4-BE49-F238E27FC236}">
                    <a16:creationId xmlns:a16="http://schemas.microsoft.com/office/drawing/2014/main" id="{F627D152-58F1-3C48-87E6-79953F6D4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033"/>
                <a:ext cx="516" cy="544"/>
              </a:xfrm>
              <a:custGeom>
                <a:avLst/>
                <a:gdLst>
                  <a:gd name="T0" fmla="*/ 34816 w 258"/>
                  <a:gd name="T1" fmla="*/ 0 h 255"/>
                  <a:gd name="T2" fmla="*/ 3072 w 258"/>
                  <a:gd name="T3" fmla="*/ 99898 h 255"/>
                  <a:gd name="T4" fmla="*/ 13312 w 258"/>
                  <a:gd name="T5" fmla="*/ 160937 h 255"/>
                  <a:gd name="T6" fmla="*/ 40960 w 258"/>
                  <a:gd name="T7" fmla="*/ 201269 h 255"/>
                  <a:gd name="T8" fmla="*/ 82944 w 258"/>
                  <a:gd name="T9" fmla="*/ 219659 h 255"/>
                  <a:gd name="T10" fmla="*/ 116224 w 258"/>
                  <a:gd name="T11" fmla="*/ 139810 h 255"/>
                  <a:gd name="T12" fmla="*/ 121344 w 258"/>
                  <a:gd name="T13" fmla="*/ 92316 h 255"/>
                  <a:gd name="T14" fmla="*/ 88576 w 258"/>
                  <a:gd name="T15" fmla="*/ 77583 h 255"/>
                  <a:gd name="T16" fmla="*/ 74752 w 258"/>
                  <a:gd name="T17" fmla="*/ 62118 h 255"/>
                  <a:gd name="T18" fmla="*/ 67072 w 258"/>
                  <a:gd name="T19" fmla="*/ 29950 h 255"/>
                  <a:gd name="T20" fmla="*/ 34816 w 258"/>
                  <a:gd name="T21" fmla="*/ 0 h 2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8" h="255">
                    <a:moveTo>
                      <a:pt x="68" y="0"/>
                    </a:moveTo>
                    <a:cubicBezTo>
                      <a:pt x="15" y="6"/>
                      <a:pt x="0" y="63"/>
                      <a:pt x="6" y="109"/>
                    </a:cubicBezTo>
                    <a:cubicBezTo>
                      <a:pt x="9" y="131"/>
                      <a:pt x="15" y="157"/>
                      <a:pt x="26" y="176"/>
                    </a:cubicBezTo>
                    <a:cubicBezTo>
                      <a:pt x="37" y="198"/>
                      <a:pt x="60" y="208"/>
                      <a:pt x="80" y="220"/>
                    </a:cubicBezTo>
                    <a:cubicBezTo>
                      <a:pt x="106" y="236"/>
                      <a:pt x="130" y="255"/>
                      <a:pt x="162" y="240"/>
                    </a:cubicBezTo>
                    <a:cubicBezTo>
                      <a:pt x="195" y="223"/>
                      <a:pt x="208" y="182"/>
                      <a:pt x="227" y="153"/>
                    </a:cubicBezTo>
                    <a:cubicBezTo>
                      <a:pt x="238" y="135"/>
                      <a:pt x="258" y="120"/>
                      <a:pt x="237" y="101"/>
                    </a:cubicBezTo>
                    <a:cubicBezTo>
                      <a:pt x="222" y="87"/>
                      <a:pt x="193" y="91"/>
                      <a:pt x="173" y="85"/>
                    </a:cubicBezTo>
                    <a:cubicBezTo>
                      <a:pt x="164" y="82"/>
                      <a:pt x="151" y="78"/>
                      <a:pt x="146" y="68"/>
                    </a:cubicBezTo>
                    <a:cubicBezTo>
                      <a:pt x="139" y="52"/>
                      <a:pt x="148" y="48"/>
                      <a:pt x="131" y="33"/>
                    </a:cubicBezTo>
                    <a:cubicBezTo>
                      <a:pt x="112" y="16"/>
                      <a:pt x="93" y="3"/>
                      <a:pt x="68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6" name="Freeform 2240">
                <a:extLst>
                  <a:ext uri="{FF2B5EF4-FFF2-40B4-BE49-F238E27FC236}">
                    <a16:creationId xmlns:a16="http://schemas.microsoft.com/office/drawing/2014/main" id="{EC93D686-C38D-DF45-BC4B-102C4AD22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1024"/>
                <a:ext cx="90" cy="96"/>
              </a:xfrm>
              <a:custGeom>
                <a:avLst/>
                <a:gdLst>
                  <a:gd name="T0" fmla="*/ 4608 w 45"/>
                  <a:gd name="T1" fmla="*/ 34780 h 45"/>
                  <a:gd name="T2" fmla="*/ 3584 w 45"/>
                  <a:gd name="T3" fmla="*/ 8224 h 45"/>
                  <a:gd name="T4" fmla="*/ 18432 w 45"/>
                  <a:gd name="T5" fmla="*/ 6398 h 45"/>
                  <a:gd name="T6" fmla="*/ 19456 w 45"/>
                  <a:gd name="T7" fmla="*/ 33018 h 45"/>
                  <a:gd name="T8" fmla="*/ 4608 w 45"/>
                  <a:gd name="T9" fmla="*/ 3478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9" y="38"/>
                    </a:moveTo>
                    <a:cubicBezTo>
                      <a:pt x="1" y="31"/>
                      <a:pt x="0" y="18"/>
                      <a:pt x="7" y="9"/>
                    </a:cubicBezTo>
                    <a:cubicBezTo>
                      <a:pt x="15" y="1"/>
                      <a:pt x="28" y="0"/>
                      <a:pt x="36" y="7"/>
                    </a:cubicBezTo>
                    <a:cubicBezTo>
                      <a:pt x="44" y="15"/>
                      <a:pt x="45" y="28"/>
                      <a:pt x="38" y="36"/>
                    </a:cubicBezTo>
                    <a:cubicBezTo>
                      <a:pt x="30" y="45"/>
                      <a:pt x="17" y="45"/>
                      <a:pt x="9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7" name="Freeform 2241">
                <a:extLst>
                  <a:ext uri="{FF2B5EF4-FFF2-40B4-BE49-F238E27FC236}">
                    <a16:creationId xmlns:a16="http://schemas.microsoft.com/office/drawing/2014/main" id="{C289725D-784D-2A48-ACD0-6A87F23D1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1011"/>
                <a:ext cx="50" cy="51"/>
              </a:xfrm>
              <a:custGeom>
                <a:avLst/>
                <a:gdLst>
                  <a:gd name="T0" fmla="*/ 2560 w 25"/>
                  <a:gd name="T1" fmla="*/ 17761 h 24"/>
                  <a:gd name="T2" fmla="*/ 2048 w 25"/>
                  <a:gd name="T3" fmla="*/ 4511 h 24"/>
                  <a:gd name="T4" fmla="*/ 9728 w 25"/>
                  <a:gd name="T5" fmla="*/ 3693 h 24"/>
                  <a:gd name="T6" fmla="*/ 10240 w 25"/>
                  <a:gd name="T7" fmla="*/ 16677 h 24"/>
                  <a:gd name="T8" fmla="*/ 2560 w 25"/>
                  <a:gd name="T9" fmla="*/ 177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5" y="20"/>
                    </a:moveTo>
                    <a:cubicBezTo>
                      <a:pt x="0" y="16"/>
                      <a:pt x="0" y="9"/>
                      <a:pt x="4" y="5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24" y="8"/>
                      <a:pt x="25" y="15"/>
                      <a:pt x="20" y="19"/>
                    </a:cubicBezTo>
                    <a:cubicBezTo>
                      <a:pt x="16" y="24"/>
                      <a:pt x="9" y="24"/>
                      <a:pt x="5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8" name="Freeform 2242">
                <a:extLst>
                  <a:ext uri="{FF2B5EF4-FFF2-40B4-BE49-F238E27FC236}">
                    <a16:creationId xmlns:a16="http://schemas.microsoft.com/office/drawing/2014/main" id="{DD295D6B-34F0-1A40-A7A8-F370649C7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1109"/>
                <a:ext cx="38" cy="41"/>
              </a:xfrm>
              <a:custGeom>
                <a:avLst/>
                <a:gdLst>
                  <a:gd name="T0" fmla="*/ 2048 w 19"/>
                  <a:gd name="T1" fmla="*/ 16568 h 19"/>
                  <a:gd name="T2" fmla="*/ 1536 w 19"/>
                  <a:gd name="T3" fmla="*/ 4122 h 19"/>
                  <a:gd name="T4" fmla="*/ 7680 w 19"/>
                  <a:gd name="T5" fmla="*/ 2794 h 19"/>
                  <a:gd name="T6" fmla="*/ 8192 w 19"/>
                  <a:gd name="T7" fmla="*/ 15073 h 19"/>
                  <a:gd name="T8" fmla="*/ 2048 w 19"/>
                  <a:gd name="T9" fmla="*/ 165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4" y="16"/>
                    </a:moveTo>
                    <a:cubicBezTo>
                      <a:pt x="0" y="13"/>
                      <a:pt x="0" y="8"/>
                      <a:pt x="3" y="4"/>
                    </a:cubicBezTo>
                    <a:cubicBezTo>
                      <a:pt x="6" y="1"/>
                      <a:pt x="12" y="0"/>
                      <a:pt x="15" y="3"/>
                    </a:cubicBezTo>
                    <a:cubicBezTo>
                      <a:pt x="19" y="7"/>
                      <a:pt x="19" y="12"/>
                      <a:pt x="16" y="15"/>
                    </a:cubicBezTo>
                    <a:cubicBezTo>
                      <a:pt x="13" y="19"/>
                      <a:pt x="7" y="19"/>
                      <a:pt x="4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517" name="ZoneTexte 69">
              <a:extLst>
                <a:ext uri="{FF2B5EF4-FFF2-40B4-BE49-F238E27FC236}">
                  <a16:creationId xmlns:a16="http://schemas.microsoft.com/office/drawing/2014/main" id="{1605C73E-78B4-B54F-89C7-03E61087C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895" y="2203317"/>
              <a:ext cx="3161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M</a:t>
              </a:r>
              <a:endParaRPr lang="en-US" altLang="fr-FR" sz="1200"/>
            </a:p>
          </p:txBody>
        </p:sp>
      </p:grpSp>
      <p:grpSp>
        <p:nvGrpSpPr>
          <p:cNvPr id="10247" name="Groupe 81">
            <a:extLst>
              <a:ext uri="{FF2B5EF4-FFF2-40B4-BE49-F238E27FC236}">
                <a16:creationId xmlns:a16="http://schemas.microsoft.com/office/drawing/2014/main" id="{91CBB327-8752-F34F-A32D-325DC54A754F}"/>
              </a:ext>
            </a:extLst>
          </p:cNvPr>
          <p:cNvGrpSpPr>
            <a:grpSpLocks/>
          </p:cNvGrpSpPr>
          <p:nvPr/>
        </p:nvGrpSpPr>
        <p:grpSpPr bwMode="auto">
          <a:xfrm>
            <a:off x="22225" y="3217863"/>
            <a:ext cx="544513" cy="550862"/>
            <a:chOff x="780393" y="2374082"/>
            <a:chExt cx="544513" cy="550862"/>
          </a:xfrm>
        </p:grpSpPr>
        <p:grpSp>
          <p:nvGrpSpPr>
            <p:cNvPr id="10380" name="Group 830">
              <a:extLst>
                <a:ext uri="{FF2B5EF4-FFF2-40B4-BE49-F238E27FC236}">
                  <a16:creationId xmlns:a16="http://schemas.microsoft.com/office/drawing/2014/main" id="{C043D209-5FC3-8F4E-A1C9-117BB22AB1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0393" y="2374082"/>
              <a:ext cx="544513" cy="550862"/>
              <a:chOff x="2005" y="2960"/>
              <a:chExt cx="1210" cy="1224"/>
            </a:xfrm>
          </p:grpSpPr>
          <p:sp>
            <p:nvSpPr>
              <p:cNvPr id="10382" name="Freeform 831">
                <a:extLst>
                  <a:ext uri="{FF2B5EF4-FFF2-40B4-BE49-F238E27FC236}">
                    <a16:creationId xmlns:a16="http://schemas.microsoft.com/office/drawing/2014/main" id="{03963751-BA58-5A42-8D3A-74779147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960"/>
                <a:ext cx="1210" cy="1224"/>
              </a:xfrm>
              <a:custGeom>
                <a:avLst/>
                <a:gdLst>
                  <a:gd name="T0" fmla="*/ 16270782 w 316"/>
                  <a:gd name="T1" fmla="*/ 7227700 h 300"/>
                  <a:gd name="T2" fmla="*/ 3379235 w 316"/>
                  <a:gd name="T3" fmla="*/ 25028744 h 300"/>
                  <a:gd name="T4" fmla="*/ 4623755 w 316"/>
                  <a:gd name="T5" fmla="*/ 67337303 h 300"/>
                  <a:gd name="T6" fmla="*/ 18066950 w 316"/>
                  <a:gd name="T7" fmla="*/ 88001961 h 300"/>
                  <a:gd name="T8" fmla="*/ 39286724 w 316"/>
                  <a:gd name="T9" fmla="*/ 92443950 h 300"/>
                  <a:gd name="T10" fmla="*/ 52550599 w 316"/>
                  <a:gd name="T11" fmla="*/ 62050753 h 300"/>
                  <a:gd name="T12" fmla="*/ 49905757 w 316"/>
                  <a:gd name="T13" fmla="*/ 18197893 h 300"/>
                  <a:gd name="T14" fmla="*/ 28471859 w 316"/>
                  <a:gd name="T15" fmla="*/ 1845253 h 300"/>
                  <a:gd name="T16" fmla="*/ 16270782 w 316"/>
                  <a:gd name="T17" fmla="*/ 7227700 h 3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6" h="300">
                    <a:moveTo>
                      <a:pt x="92" y="23"/>
                    </a:moveTo>
                    <a:cubicBezTo>
                      <a:pt x="57" y="33"/>
                      <a:pt x="30" y="56"/>
                      <a:pt x="19" y="80"/>
                    </a:cubicBezTo>
                    <a:cubicBezTo>
                      <a:pt x="0" y="121"/>
                      <a:pt x="6" y="179"/>
                      <a:pt x="26" y="215"/>
                    </a:cubicBezTo>
                    <a:cubicBezTo>
                      <a:pt x="41" y="243"/>
                      <a:pt x="71" y="273"/>
                      <a:pt x="102" y="281"/>
                    </a:cubicBezTo>
                    <a:cubicBezTo>
                      <a:pt x="138" y="290"/>
                      <a:pt x="184" y="300"/>
                      <a:pt x="222" y="295"/>
                    </a:cubicBezTo>
                    <a:cubicBezTo>
                      <a:pt x="272" y="287"/>
                      <a:pt x="286" y="240"/>
                      <a:pt x="297" y="198"/>
                    </a:cubicBezTo>
                    <a:cubicBezTo>
                      <a:pt x="310" y="154"/>
                      <a:pt x="316" y="95"/>
                      <a:pt x="282" y="58"/>
                    </a:cubicBezTo>
                    <a:cubicBezTo>
                      <a:pt x="249" y="23"/>
                      <a:pt x="210" y="0"/>
                      <a:pt x="161" y="6"/>
                    </a:cubicBezTo>
                    <a:cubicBezTo>
                      <a:pt x="138" y="8"/>
                      <a:pt x="120" y="15"/>
                      <a:pt x="92" y="23"/>
                    </a:cubicBezTo>
                  </a:path>
                </a:pathLst>
              </a:custGeom>
              <a:solidFill>
                <a:srgbClr val="FAC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3" name="Freeform 832">
                <a:extLst>
                  <a:ext uri="{FF2B5EF4-FFF2-40B4-BE49-F238E27FC236}">
                    <a16:creationId xmlns:a16="http://schemas.microsoft.com/office/drawing/2014/main" id="{96096D0A-4028-5041-B3D2-FAFB4D65D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3000"/>
                <a:ext cx="923" cy="988"/>
              </a:xfrm>
              <a:custGeom>
                <a:avLst/>
                <a:gdLst>
                  <a:gd name="T0" fmla="*/ 6393376 w 241"/>
                  <a:gd name="T1" fmla="*/ 64598816 h 242"/>
                  <a:gd name="T2" fmla="*/ 5317204 w 241"/>
                  <a:gd name="T3" fmla="*/ 25863015 h 242"/>
                  <a:gd name="T4" fmla="*/ 17028592 w 241"/>
                  <a:gd name="T5" fmla="*/ 9794358 h 242"/>
                  <a:gd name="T6" fmla="*/ 28184709 w 241"/>
                  <a:gd name="T7" fmla="*/ 4404300 h 242"/>
                  <a:gd name="T8" fmla="*/ 42726597 w 241"/>
                  <a:gd name="T9" fmla="*/ 11646605 h 242"/>
                  <a:gd name="T10" fmla="*/ 26057094 w 241"/>
                  <a:gd name="T11" fmla="*/ 1551658 h 242"/>
                  <a:gd name="T12" fmla="*/ 14901858 w 241"/>
                  <a:gd name="T13" fmla="*/ 6635224 h 242"/>
                  <a:gd name="T14" fmla="*/ 3190424 w 241"/>
                  <a:gd name="T15" fmla="*/ 22686129 h 242"/>
                  <a:gd name="T16" fmla="*/ 4254348 w 241"/>
                  <a:gd name="T17" fmla="*/ 61445533 h 242"/>
                  <a:gd name="T18" fmla="*/ 11711373 w 241"/>
                  <a:gd name="T19" fmla="*/ 76263442 h 242"/>
                  <a:gd name="T20" fmla="*/ 6393376 w 241"/>
                  <a:gd name="T21" fmla="*/ 64598816 h 2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1" h="242">
                    <a:moveTo>
                      <a:pt x="36" y="205"/>
                    </a:moveTo>
                    <a:cubicBezTo>
                      <a:pt x="18" y="172"/>
                      <a:pt x="12" y="119"/>
                      <a:pt x="30" y="82"/>
                    </a:cubicBezTo>
                    <a:cubicBezTo>
                      <a:pt x="40" y="60"/>
                      <a:pt x="64" y="39"/>
                      <a:pt x="96" y="31"/>
                    </a:cubicBezTo>
                    <a:cubicBezTo>
                      <a:pt x="122" y="23"/>
                      <a:pt x="138" y="17"/>
                      <a:pt x="159" y="14"/>
                    </a:cubicBezTo>
                    <a:cubicBezTo>
                      <a:pt x="191" y="11"/>
                      <a:pt x="218" y="20"/>
                      <a:pt x="241" y="37"/>
                    </a:cubicBezTo>
                    <a:cubicBezTo>
                      <a:pt x="215" y="14"/>
                      <a:pt x="184" y="0"/>
                      <a:pt x="147" y="5"/>
                    </a:cubicBezTo>
                    <a:cubicBezTo>
                      <a:pt x="126" y="7"/>
                      <a:pt x="110" y="14"/>
                      <a:pt x="84" y="21"/>
                    </a:cubicBezTo>
                    <a:cubicBezTo>
                      <a:pt x="52" y="29"/>
                      <a:pt x="28" y="51"/>
                      <a:pt x="18" y="72"/>
                    </a:cubicBezTo>
                    <a:cubicBezTo>
                      <a:pt x="0" y="109"/>
                      <a:pt x="6" y="163"/>
                      <a:pt x="24" y="195"/>
                    </a:cubicBezTo>
                    <a:cubicBezTo>
                      <a:pt x="34" y="212"/>
                      <a:pt x="49" y="230"/>
                      <a:pt x="66" y="242"/>
                    </a:cubicBezTo>
                    <a:cubicBezTo>
                      <a:pt x="54" y="231"/>
                      <a:pt x="44" y="218"/>
                      <a:pt x="36" y="2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4" name="Freeform 833">
                <a:extLst>
                  <a:ext uri="{FF2B5EF4-FFF2-40B4-BE49-F238E27FC236}">
                    <a16:creationId xmlns:a16="http://schemas.microsoft.com/office/drawing/2014/main" id="{83D6A3A8-D335-2547-8A6B-0441DA33E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3127"/>
                <a:ext cx="911" cy="1016"/>
              </a:xfrm>
              <a:custGeom>
                <a:avLst/>
                <a:gdLst>
                  <a:gd name="T0" fmla="*/ 36358814 w 238"/>
                  <a:gd name="T1" fmla="*/ 7831148 h 249"/>
                  <a:gd name="T2" fmla="*/ 31386074 w 238"/>
                  <a:gd name="T3" fmla="*/ 0 h 249"/>
                  <a:gd name="T4" fmla="*/ 34238959 w 238"/>
                  <a:gd name="T5" fmla="*/ 4689232 h 249"/>
                  <a:gd name="T6" fmla="*/ 36682571 w 238"/>
                  <a:gd name="T7" fmla="*/ 45494350 h 249"/>
                  <a:gd name="T8" fmla="*/ 24510903 w 238"/>
                  <a:gd name="T9" fmla="*/ 73381877 h 249"/>
                  <a:gd name="T10" fmla="*/ 4935002 w 238"/>
                  <a:gd name="T11" fmla="*/ 69297724 h 249"/>
                  <a:gd name="T12" fmla="*/ 0 w 238"/>
                  <a:gd name="T13" fmla="*/ 65227237 h 249"/>
                  <a:gd name="T14" fmla="*/ 7055017 w 238"/>
                  <a:gd name="T15" fmla="*/ 72459072 h 249"/>
                  <a:gd name="T16" fmla="*/ 26630130 w 238"/>
                  <a:gd name="T17" fmla="*/ 76525230 h 249"/>
                  <a:gd name="T18" fmla="*/ 38981659 w 238"/>
                  <a:gd name="T19" fmla="*/ 48562833 h 249"/>
                  <a:gd name="T20" fmla="*/ 36358814 w 238"/>
                  <a:gd name="T21" fmla="*/ 7831148 h 2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249">
                    <a:moveTo>
                      <a:pt x="206" y="25"/>
                    </a:moveTo>
                    <a:cubicBezTo>
                      <a:pt x="197" y="16"/>
                      <a:pt x="188" y="7"/>
                      <a:pt x="178" y="0"/>
                    </a:cubicBezTo>
                    <a:cubicBezTo>
                      <a:pt x="183" y="5"/>
                      <a:pt x="189" y="10"/>
                      <a:pt x="194" y="15"/>
                    </a:cubicBezTo>
                    <a:cubicBezTo>
                      <a:pt x="226" y="49"/>
                      <a:pt x="220" y="104"/>
                      <a:pt x="208" y="145"/>
                    </a:cubicBezTo>
                    <a:cubicBezTo>
                      <a:pt x="198" y="184"/>
                      <a:pt x="185" y="227"/>
                      <a:pt x="139" y="234"/>
                    </a:cubicBezTo>
                    <a:cubicBezTo>
                      <a:pt x="104" y="239"/>
                      <a:pt x="61" y="230"/>
                      <a:pt x="28" y="221"/>
                    </a:cubicBezTo>
                    <a:cubicBezTo>
                      <a:pt x="18" y="219"/>
                      <a:pt x="9" y="214"/>
                      <a:pt x="0" y="208"/>
                    </a:cubicBezTo>
                    <a:cubicBezTo>
                      <a:pt x="12" y="219"/>
                      <a:pt x="26" y="227"/>
                      <a:pt x="40" y="231"/>
                    </a:cubicBezTo>
                    <a:cubicBezTo>
                      <a:pt x="74" y="240"/>
                      <a:pt x="116" y="249"/>
                      <a:pt x="151" y="244"/>
                    </a:cubicBezTo>
                    <a:cubicBezTo>
                      <a:pt x="197" y="236"/>
                      <a:pt x="210" y="194"/>
                      <a:pt x="221" y="155"/>
                    </a:cubicBezTo>
                    <a:cubicBezTo>
                      <a:pt x="232" y="114"/>
                      <a:pt x="238" y="59"/>
                      <a:pt x="206" y="25"/>
                    </a:cubicBezTo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5" name="Freeform 834">
                <a:extLst>
                  <a:ext uri="{FF2B5EF4-FFF2-40B4-BE49-F238E27FC236}">
                    <a16:creationId xmlns:a16="http://schemas.microsoft.com/office/drawing/2014/main" id="{C0FDDF2F-941A-A843-89F5-B4401A576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3102"/>
                <a:ext cx="857" cy="952"/>
              </a:xfrm>
              <a:custGeom>
                <a:avLst/>
                <a:gdLst>
                  <a:gd name="T0" fmla="*/ 9323548 w 224"/>
                  <a:gd name="T1" fmla="*/ 12031429 h 233"/>
                  <a:gd name="T2" fmla="*/ 2292754 w 224"/>
                  <a:gd name="T3" fmla="*/ 19028527 h 233"/>
                  <a:gd name="T4" fmla="*/ 4726462 w 224"/>
                  <a:gd name="T5" fmla="*/ 38057340 h 233"/>
                  <a:gd name="T6" fmla="*/ 12622814 w 224"/>
                  <a:gd name="T7" fmla="*/ 38685754 h 233"/>
                  <a:gd name="T8" fmla="*/ 14601681 w 224"/>
                  <a:gd name="T9" fmla="*/ 25090892 h 233"/>
                  <a:gd name="T10" fmla="*/ 15968837 w 224"/>
                  <a:gd name="T11" fmla="*/ 18400048 h 233"/>
                  <a:gd name="T12" fmla="*/ 20015051 w 224"/>
                  <a:gd name="T13" fmla="*/ 19331443 h 233"/>
                  <a:gd name="T14" fmla="*/ 21068377 w 224"/>
                  <a:gd name="T15" fmla="*/ 27259135 h 233"/>
                  <a:gd name="T16" fmla="*/ 25666251 w 224"/>
                  <a:gd name="T17" fmla="*/ 26328827 h 233"/>
                  <a:gd name="T18" fmla="*/ 26720426 w 224"/>
                  <a:gd name="T19" fmla="*/ 18725881 h 233"/>
                  <a:gd name="T20" fmla="*/ 31076213 w 224"/>
                  <a:gd name="T21" fmla="*/ 22220383 h 233"/>
                  <a:gd name="T22" fmla="*/ 30753311 w 224"/>
                  <a:gd name="T23" fmla="*/ 30455416 h 233"/>
                  <a:gd name="T24" fmla="*/ 25976948 w 224"/>
                  <a:gd name="T25" fmla="*/ 34256233 h 233"/>
                  <a:gd name="T26" fmla="*/ 28783458 w 224"/>
                  <a:gd name="T27" fmla="*/ 45049931 h 233"/>
                  <a:gd name="T28" fmla="*/ 31951007 w 224"/>
                  <a:gd name="T29" fmla="*/ 40318601 h 233"/>
                  <a:gd name="T30" fmla="*/ 34616560 w 224"/>
                  <a:gd name="T31" fmla="*/ 40318601 h 233"/>
                  <a:gd name="T32" fmla="*/ 35802047 w 224"/>
                  <a:gd name="T33" fmla="*/ 50791321 h 233"/>
                  <a:gd name="T34" fmla="*/ 31772296 w 224"/>
                  <a:gd name="T35" fmla="*/ 55848136 h 233"/>
                  <a:gd name="T36" fmla="*/ 26851520 w 224"/>
                  <a:gd name="T37" fmla="*/ 57788418 h 233"/>
                  <a:gd name="T38" fmla="*/ 27225157 w 224"/>
                  <a:gd name="T39" fmla="*/ 70145615 h 233"/>
                  <a:gd name="T40" fmla="*/ 37041296 w 224"/>
                  <a:gd name="T41" fmla="*/ 69518019 h 233"/>
                  <a:gd name="T42" fmla="*/ 38646469 w 224"/>
                  <a:gd name="T43" fmla="*/ 59956662 h 233"/>
                  <a:gd name="T44" fmla="*/ 37041296 w 224"/>
                  <a:gd name="T45" fmla="*/ 50791321 h 233"/>
                  <a:gd name="T46" fmla="*/ 36727412 w 224"/>
                  <a:gd name="T47" fmla="*/ 34884998 h 233"/>
                  <a:gd name="T48" fmla="*/ 38286552 w 224"/>
                  <a:gd name="T49" fmla="*/ 28269109 h 233"/>
                  <a:gd name="T50" fmla="*/ 36536512 w 224"/>
                  <a:gd name="T51" fmla="*/ 26025911 h 233"/>
                  <a:gd name="T52" fmla="*/ 34065050 w 224"/>
                  <a:gd name="T53" fmla="*/ 25398580 h 233"/>
                  <a:gd name="T54" fmla="*/ 31951007 w 224"/>
                  <a:gd name="T55" fmla="*/ 20661656 h 233"/>
                  <a:gd name="T56" fmla="*/ 34616560 w 224"/>
                  <a:gd name="T57" fmla="*/ 17790878 h 233"/>
                  <a:gd name="T58" fmla="*/ 35478924 w 224"/>
                  <a:gd name="T59" fmla="*/ 6062365 h 233"/>
                  <a:gd name="T60" fmla="*/ 27585984 w 224"/>
                  <a:gd name="T61" fmla="*/ 3499274 h 233"/>
                  <a:gd name="T62" fmla="*/ 26720426 w 224"/>
                  <a:gd name="T63" fmla="*/ 13041403 h 233"/>
                  <a:gd name="T64" fmla="*/ 23000480 w 224"/>
                  <a:gd name="T65" fmla="*/ 10798205 h 233"/>
                  <a:gd name="T66" fmla="*/ 19510091 w 224"/>
                  <a:gd name="T67" fmla="*/ 13971630 h 233"/>
                  <a:gd name="T68" fmla="*/ 13354072 w 224"/>
                  <a:gd name="T69" fmla="*/ 15530622 h 233"/>
                  <a:gd name="T70" fmla="*/ 9323548 w 224"/>
                  <a:gd name="T71" fmla="*/ 12031429 h 2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4" h="233">
                    <a:moveTo>
                      <a:pt x="53" y="38"/>
                    </a:moveTo>
                    <a:cubicBezTo>
                      <a:pt x="35" y="36"/>
                      <a:pt x="20" y="50"/>
                      <a:pt x="13" y="60"/>
                    </a:cubicBezTo>
                    <a:cubicBezTo>
                      <a:pt x="0" y="78"/>
                      <a:pt x="9" y="107"/>
                      <a:pt x="27" y="120"/>
                    </a:cubicBezTo>
                    <a:cubicBezTo>
                      <a:pt x="39" y="129"/>
                      <a:pt x="60" y="133"/>
                      <a:pt x="72" y="122"/>
                    </a:cubicBezTo>
                    <a:cubicBezTo>
                      <a:pt x="84" y="112"/>
                      <a:pt x="82" y="93"/>
                      <a:pt x="83" y="79"/>
                    </a:cubicBezTo>
                    <a:cubicBezTo>
                      <a:pt x="84" y="70"/>
                      <a:pt x="83" y="64"/>
                      <a:pt x="91" y="58"/>
                    </a:cubicBezTo>
                    <a:cubicBezTo>
                      <a:pt x="99" y="52"/>
                      <a:pt x="110" y="51"/>
                      <a:pt x="114" y="61"/>
                    </a:cubicBezTo>
                    <a:cubicBezTo>
                      <a:pt x="118" y="69"/>
                      <a:pt x="110" y="79"/>
                      <a:pt x="120" y="86"/>
                    </a:cubicBezTo>
                    <a:cubicBezTo>
                      <a:pt x="126" y="90"/>
                      <a:pt x="141" y="88"/>
                      <a:pt x="146" y="83"/>
                    </a:cubicBezTo>
                    <a:cubicBezTo>
                      <a:pt x="152" y="77"/>
                      <a:pt x="145" y="64"/>
                      <a:pt x="152" y="59"/>
                    </a:cubicBezTo>
                    <a:cubicBezTo>
                      <a:pt x="160" y="52"/>
                      <a:pt x="173" y="63"/>
                      <a:pt x="177" y="70"/>
                    </a:cubicBezTo>
                    <a:cubicBezTo>
                      <a:pt x="183" y="79"/>
                      <a:pt x="182" y="89"/>
                      <a:pt x="175" y="96"/>
                    </a:cubicBezTo>
                    <a:cubicBezTo>
                      <a:pt x="167" y="104"/>
                      <a:pt x="156" y="101"/>
                      <a:pt x="148" y="108"/>
                    </a:cubicBezTo>
                    <a:cubicBezTo>
                      <a:pt x="132" y="121"/>
                      <a:pt x="141" y="149"/>
                      <a:pt x="164" y="142"/>
                    </a:cubicBezTo>
                    <a:cubicBezTo>
                      <a:pt x="170" y="140"/>
                      <a:pt x="178" y="132"/>
                      <a:pt x="182" y="127"/>
                    </a:cubicBezTo>
                    <a:cubicBezTo>
                      <a:pt x="190" y="117"/>
                      <a:pt x="194" y="112"/>
                      <a:pt x="197" y="127"/>
                    </a:cubicBezTo>
                    <a:cubicBezTo>
                      <a:pt x="199" y="136"/>
                      <a:pt x="206" y="150"/>
                      <a:pt x="204" y="160"/>
                    </a:cubicBezTo>
                    <a:cubicBezTo>
                      <a:pt x="203" y="171"/>
                      <a:pt x="194" y="177"/>
                      <a:pt x="181" y="176"/>
                    </a:cubicBezTo>
                    <a:cubicBezTo>
                      <a:pt x="169" y="176"/>
                      <a:pt x="162" y="169"/>
                      <a:pt x="153" y="182"/>
                    </a:cubicBezTo>
                    <a:cubicBezTo>
                      <a:pt x="147" y="191"/>
                      <a:pt x="147" y="212"/>
                      <a:pt x="155" y="221"/>
                    </a:cubicBezTo>
                    <a:cubicBezTo>
                      <a:pt x="165" y="233"/>
                      <a:pt x="201" y="232"/>
                      <a:pt x="211" y="219"/>
                    </a:cubicBezTo>
                    <a:cubicBezTo>
                      <a:pt x="217" y="212"/>
                      <a:pt x="221" y="198"/>
                      <a:pt x="220" y="189"/>
                    </a:cubicBezTo>
                    <a:cubicBezTo>
                      <a:pt x="219" y="177"/>
                      <a:pt x="211" y="172"/>
                      <a:pt x="211" y="160"/>
                    </a:cubicBezTo>
                    <a:cubicBezTo>
                      <a:pt x="211" y="141"/>
                      <a:pt x="195" y="126"/>
                      <a:pt x="209" y="110"/>
                    </a:cubicBezTo>
                    <a:cubicBezTo>
                      <a:pt x="214" y="105"/>
                      <a:pt x="224" y="100"/>
                      <a:pt x="218" y="89"/>
                    </a:cubicBezTo>
                    <a:cubicBezTo>
                      <a:pt x="215" y="85"/>
                      <a:pt x="213" y="83"/>
                      <a:pt x="208" y="82"/>
                    </a:cubicBezTo>
                    <a:cubicBezTo>
                      <a:pt x="206" y="81"/>
                      <a:pt x="203" y="78"/>
                      <a:pt x="194" y="80"/>
                    </a:cubicBezTo>
                    <a:cubicBezTo>
                      <a:pt x="186" y="82"/>
                      <a:pt x="183" y="68"/>
                      <a:pt x="182" y="65"/>
                    </a:cubicBezTo>
                    <a:cubicBezTo>
                      <a:pt x="177" y="52"/>
                      <a:pt x="187" y="55"/>
                      <a:pt x="197" y="56"/>
                    </a:cubicBezTo>
                    <a:cubicBezTo>
                      <a:pt x="220" y="56"/>
                      <a:pt x="218" y="31"/>
                      <a:pt x="202" y="19"/>
                    </a:cubicBezTo>
                    <a:cubicBezTo>
                      <a:pt x="191" y="11"/>
                      <a:pt x="168" y="0"/>
                      <a:pt x="157" y="11"/>
                    </a:cubicBezTo>
                    <a:cubicBezTo>
                      <a:pt x="146" y="21"/>
                      <a:pt x="155" y="30"/>
                      <a:pt x="152" y="41"/>
                    </a:cubicBezTo>
                    <a:cubicBezTo>
                      <a:pt x="146" y="59"/>
                      <a:pt x="137" y="39"/>
                      <a:pt x="131" y="34"/>
                    </a:cubicBezTo>
                    <a:cubicBezTo>
                      <a:pt x="117" y="22"/>
                      <a:pt x="113" y="37"/>
                      <a:pt x="111" y="44"/>
                    </a:cubicBezTo>
                    <a:cubicBezTo>
                      <a:pt x="110" y="50"/>
                      <a:pt x="86" y="50"/>
                      <a:pt x="76" y="49"/>
                    </a:cubicBezTo>
                    <a:cubicBezTo>
                      <a:pt x="67" y="47"/>
                      <a:pt x="68" y="37"/>
                      <a:pt x="53" y="38"/>
                    </a:cubicBezTo>
                  </a:path>
                </a:pathLst>
              </a:custGeom>
              <a:solidFill>
                <a:srgbClr val="882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6" name="Freeform 835">
                <a:extLst>
                  <a:ext uri="{FF2B5EF4-FFF2-40B4-BE49-F238E27FC236}">
                    <a16:creationId xmlns:a16="http://schemas.microsoft.com/office/drawing/2014/main" id="{F75FE153-009C-3448-98E3-04CD2F381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3890"/>
                <a:ext cx="229" cy="127"/>
              </a:xfrm>
              <a:custGeom>
                <a:avLst/>
                <a:gdLst>
                  <a:gd name="T0" fmla="*/ 176521 w 60"/>
                  <a:gd name="T1" fmla="*/ 2614877 h 31"/>
                  <a:gd name="T2" fmla="*/ 2747950 w 60"/>
                  <a:gd name="T3" fmla="*/ 9124733 h 31"/>
                  <a:gd name="T4" fmla="*/ 6525218 w 60"/>
                  <a:gd name="T5" fmla="*/ 9450099 h 31"/>
                  <a:gd name="T6" fmla="*/ 10311446 w 60"/>
                  <a:gd name="T7" fmla="*/ 0 h 31"/>
                  <a:gd name="T8" fmla="*/ 5851324 w 60"/>
                  <a:gd name="T9" fmla="*/ 7767566 h 31"/>
                  <a:gd name="T10" fmla="*/ 673722 w 60"/>
                  <a:gd name="T11" fmla="*/ 3564779 h 31"/>
                  <a:gd name="T12" fmla="*/ 176521 w 60"/>
                  <a:gd name="T13" fmla="*/ 261487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31">
                    <a:moveTo>
                      <a:pt x="1" y="8"/>
                    </a:moveTo>
                    <a:cubicBezTo>
                      <a:pt x="5" y="16"/>
                      <a:pt x="5" y="23"/>
                      <a:pt x="16" y="28"/>
                    </a:cubicBezTo>
                    <a:cubicBezTo>
                      <a:pt x="23" y="31"/>
                      <a:pt x="30" y="30"/>
                      <a:pt x="38" y="29"/>
                    </a:cubicBezTo>
                    <a:cubicBezTo>
                      <a:pt x="55" y="26"/>
                      <a:pt x="60" y="17"/>
                      <a:pt x="60" y="0"/>
                    </a:cubicBezTo>
                    <a:cubicBezTo>
                      <a:pt x="57" y="13"/>
                      <a:pt x="49" y="23"/>
                      <a:pt x="34" y="24"/>
                    </a:cubicBezTo>
                    <a:cubicBezTo>
                      <a:pt x="28" y="24"/>
                      <a:pt x="0" y="20"/>
                      <a:pt x="4" y="11"/>
                    </a:cubicBezTo>
                    <a:cubicBezTo>
                      <a:pt x="1" y="8"/>
                      <a:pt x="1" y="8"/>
                      <a:pt x="1" y="8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7" name="Freeform 836">
                <a:extLst>
                  <a:ext uri="{FF2B5EF4-FFF2-40B4-BE49-F238E27FC236}">
                    <a16:creationId xmlns:a16="http://schemas.microsoft.com/office/drawing/2014/main" id="{7521FE3C-056F-754D-BA91-282132510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3576"/>
                <a:ext cx="153" cy="139"/>
              </a:xfrm>
              <a:custGeom>
                <a:avLst/>
                <a:gdLst>
                  <a:gd name="T0" fmla="*/ 504334 w 40"/>
                  <a:gd name="T1" fmla="*/ 934125 h 34"/>
                  <a:gd name="T2" fmla="*/ 7008582 w 40"/>
                  <a:gd name="T3" fmla="*/ 0 h 34"/>
                  <a:gd name="T4" fmla="*/ 682854 w 40"/>
                  <a:gd name="T5" fmla="*/ 156460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34">
                    <a:moveTo>
                      <a:pt x="3" y="3"/>
                    </a:moveTo>
                    <a:cubicBezTo>
                      <a:pt x="0" y="34"/>
                      <a:pt x="31" y="12"/>
                      <a:pt x="40" y="0"/>
                    </a:cubicBezTo>
                    <a:cubicBezTo>
                      <a:pt x="34" y="4"/>
                      <a:pt x="2" y="26"/>
                      <a:pt x="4" y="5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8" name="Freeform 837">
                <a:extLst>
                  <a:ext uri="{FF2B5EF4-FFF2-40B4-BE49-F238E27FC236}">
                    <a16:creationId xmlns:a16="http://schemas.microsoft.com/office/drawing/2014/main" id="{40C30C82-F518-FC48-9412-E7AC83E93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3449"/>
                <a:ext cx="69" cy="98"/>
              </a:xfrm>
              <a:custGeom>
                <a:avLst/>
                <a:gdLst>
                  <a:gd name="T0" fmla="*/ 377457 w 18"/>
                  <a:gd name="T1" fmla="*/ 0 h 24"/>
                  <a:gd name="T2" fmla="*/ 183739 w 18"/>
                  <a:gd name="T3" fmla="*/ 7569634 h 24"/>
                  <a:gd name="T4" fmla="*/ 0 w 18"/>
                  <a:gd name="T5" fmla="*/ 625563 h 24"/>
                  <a:gd name="T6" fmla="*/ 377457 w 18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2" y="0"/>
                    </a:moveTo>
                    <a:cubicBezTo>
                      <a:pt x="18" y="3"/>
                      <a:pt x="10" y="17"/>
                      <a:pt x="1" y="24"/>
                    </a:cubicBezTo>
                    <a:cubicBezTo>
                      <a:pt x="7" y="19"/>
                      <a:pt x="8" y="5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9" name="Freeform 838">
                <a:extLst>
                  <a:ext uri="{FF2B5EF4-FFF2-40B4-BE49-F238E27FC236}">
                    <a16:creationId xmlns:a16="http://schemas.microsoft.com/office/drawing/2014/main" id="{3EA2ED70-5292-974E-8B7B-326CBA0C9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3164"/>
                <a:ext cx="107" cy="163"/>
              </a:xfrm>
              <a:custGeom>
                <a:avLst/>
                <a:gdLst>
                  <a:gd name="T0" fmla="*/ 0 w 28"/>
                  <a:gd name="T1" fmla="*/ 11474919 h 40"/>
                  <a:gd name="T2" fmla="*/ 4500156 w 28"/>
                  <a:gd name="T3" fmla="*/ 7445433 h 40"/>
                  <a:gd name="T4" fmla="*/ 0 w 28"/>
                  <a:gd name="T5" fmla="*/ 0 h 40"/>
                  <a:gd name="T6" fmla="*/ 1046460 w 28"/>
                  <a:gd name="T7" fmla="*/ 9570337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0" y="37"/>
                    </a:moveTo>
                    <a:cubicBezTo>
                      <a:pt x="7" y="27"/>
                      <a:pt x="26" y="40"/>
                      <a:pt x="26" y="24"/>
                    </a:cubicBezTo>
                    <a:cubicBezTo>
                      <a:pt x="27" y="10"/>
                      <a:pt x="9" y="5"/>
                      <a:pt x="0" y="0"/>
                    </a:cubicBezTo>
                    <a:cubicBezTo>
                      <a:pt x="11" y="9"/>
                      <a:pt x="28" y="24"/>
                      <a:pt x="6" y="31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0" name="Freeform 839">
                <a:extLst>
                  <a:ext uri="{FF2B5EF4-FFF2-40B4-BE49-F238E27FC236}">
                    <a16:creationId xmlns:a16="http://schemas.microsoft.com/office/drawing/2014/main" id="{09921733-B712-A740-BF44-CC0A013EE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3351"/>
                <a:ext cx="134" cy="107"/>
              </a:xfrm>
              <a:custGeom>
                <a:avLst/>
                <a:gdLst>
                  <a:gd name="T0" fmla="*/ 506639 w 35"/>
                  <a:gd name="T1" fmla="*/ 3040792 h 26"/>
                  <a:gd name="T2" fmla="*/ 4245354 w 35"/>
                  <a:gd name="T3" fmla="*/ 0 h 26"/>
                  <a:gd name="T4" fmla="*/ 1061150 w 35"/>
                  <a:gd name="T5" fmla="*/ 4780772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3" y="9"/>
                    </a:moveTo>
                    <a:cubicBezTo>
                      <a:pt x="0" y="26"/>
                      <a:pt x="35" y="25"/>
                      <a:pt x="24" y="0"/>
                    </a:cubicBezTo>
                    <a:cubicBezTo>
                      <a:pt x="23" y="7"/>
                      <a:pt x="16" y="25"/>
                      <a:pt x="6" y="14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1" name="Freeform 840">
                <a:extLst>
                  <a:ext uri="{FF2B5EF4-FFF2-40B4-BE49-F238E27FC236}">
                    <a16:creationId xmlns:a16="http://schemas.microsoft.com/office/drawing/2014/main" id="{CD588CA9-0AC5-984B-98C2-21E37E479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3400"/>
                <a:ext cx="237" cy="225"/>
              </a:xfrm>
              <a:custGeom>
                <a:avLst/>
                <a:gdLst>
                  <a:gd name="T0" fmla="*/ 0 w 62"/>
                  <a:gd name="T1" fmla="*/ 6422228 h 55"/>
                  <a:gd name="T2" fmla="*/ 7478558 w 62"/>
                  <a:gd name="T3" fmla="*/ 15050823 h 55"/>
                  <a:gd name="T4" fmla="*/ 10305039 w 62"/>
                  <a:gd name="T5" fmla="*/ 0 h 55"/>
                  <a:gd name="T6" fmla="*/ 6427406 w 62"/>
                  <a:gd name="T7" fmla="*/ 12159053 h 55"/>
                  <a:gd name="T8" fmla="*/ 177846 w 62"/>
                  <a:gd name="T9" fmla="*/ 7687019 h 55"/>
                  <a:gd name="T10" fmla="*/ 371280 w 62"/>
                  <a:gd name="T11" fmla="*/ 6422228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" h="55">
                    <a:moveTo>
                      <a:pt x="0" y="20"/>
                    </a:moveTo>
                    <a:cubicBezTo>
                      <a:pt x="11" y="36"/>
                      <a:pt x="20" y="55"/>
                      <a:pt x="43" y="47"/>
                    </a:cubicBezTo>
                    <a:cubicBezTo>
                      <a:pt x="59" y="41"/>
                      <a:pt x="62" y="14"/>
                      <a:pt x="59" y="0"/>
                    </a:cubicBezTo>
                    <a:cubicBezTo>
                      <a:pt x="55" y="13"/>
                      <a:pt x="52" y="32"/>
                      <a:pt x="37" y="38"/>
                    </a:cubicBezTo>
                    <a:cubicBezTo>
                      <a:pt x="23" y="45"/>
                      <a:pt x="11" y="31"/>
                      <a:pt x="1" y="24"/>
                    </a:cubicBezTo>
                    <a:cubicBezTo>
                      <a:pt x="1" y="23"/>
                      <a:pt x="1" y="21"/>
                      <a:pt x="2" y="2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2" name="Freeform 841">
                <a:extLst>
                  <a:ext uri="{FF2B5EF4-FFF2-40B4-BE49-F238E27FC236}">
                    <a16:creationId xmlns:a16="http://schemas.microsoft.com/office/drawing/2014/main" id="{51F72343-E47E-D844-AF0A-E158C704E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3266"/>
                <a:ext cx="195" cy="155"/>
              </a:xfrm>
              <a:custGeom>
                <a:avLst/>
                <a:gdLst>
                  <a:gd name="T0" fmla="*/ 8720255 w 51"/>
                  <a:gd name="T1" fmla="*/ 921267 h 38"/>
                  <a:gd name="T2" fmla="*/ 1730759 w 51"/>
                  <a:gd name="T3" fmla="*/ 11873759 h 38"/>
                  <a:gd name="T4" fmla="*/ 8911534 w 51"/>
                  <a:gd name="T5" fmla="*/ 1538016 h 38"/>
                  <a:gd name="T6" fmla="*/ 8720255 w 51"/>
                  <a:gd name="T7" fmla="*/ 921267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38">
                    <a:moveTo>
                      <a:pt x="50" y="3"/>
                    </a:moveTo>
                    <a:cubicBezTo>
                      <a:pt x="36" y="2"/>
                      <a:pt x="0" y="21"/>
                      <a:pt x="10" y="38"/>
                    </a:cubicBezTo>
                    <a:cubicBezTo>
                      <a:pt x="10" y="28"/>
                      <a:pt x="40" y="0"/>
                      <a:pt x="51" y="5"/>
                    </a:cubicBezTo>
                    <a:cubicBezTo>
                      <a:pt x="50" y="3"/>
                      <a:pt x="50" y="3"/>
                      <a:pt x="50" y="3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3" name="Freeform 842">
                <a:extLst>
                  <a:ext uri="{FF2B5EF4-FFF2-40B4-BE49-F238E27FC236}">
                    <a16:creationId xmlns:a16="http://schemas.microsoft.com/office/drawing/2014/main" id="{C325E930-8CE6-6B47-BECF-259C16060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" y="3147"/>
                <a:ext cx="54" cy="98"/>
              </a:xfrm>
              <a:custGeom>
                <a:avLst/>
                <a:gdLst>
                  <a:gd name="T0" fmla="*/ 2248861 w 14"/>
                  <a:gd name="T1" fmla="*/ 625563 h 24"/>
                  <a:gd name="T2" fmla="*/ 928939 w 14"/>
                  <a:gd name="T3" fmla="*/ 7569634 h 24"/>
                  <a:gd name="T4" fmla="*/ 2640615 w 14"/>
                  <a:gd name="T5" fmla="*/ 927435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2" y="2"/>
                    </a:moveTo>
                    <a:cubicBezTo>
                      <a:pt x="0" y="0"/>
                      <a:pt x="4" y="17"/>
                      <a:pt x="5" y="24"/>
                    </a:cubicBezTo>
                    <a:cubicBezTo>
                      <a:pt x="5" y="18"/>
                      <a:pt x="5" y="1"/>
                      <a:pt x="14" y="3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4" name="Freeform 843">
                <a:extLst>
                  <a:ext uri="{FF2B5EF4-FFF2-40B4-BE49-F238E27FC236}">
                    <a16:creationId xmlns:a16="http://schemas.microsoft.com/office/drawing/2014/main" id="{374549B1-2E0B-0F4F-B8FD-46CF38EEB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813"/>
                <a:ext cx="172" cy="69"/>
              </a:xfrm>
              <a:custGeom>
                <a:avLst/>
                <a:gdLst>
                  <a:gd name="T0" fmla="*/ 7830044 w 45"/>
                  <a:gd name="T1" fmla="*/ 0 h 17"/>
                  <a:gd name="T2" fmla="*/ 3146438 w 45"/>
                  <a:gd name="T3" fmla="*/ 2069947 h 17"/>
                  <a:gd name="T4" fmla="*/ 177794 w 45"/>
                  <a:gd name="T5" fmla="*/ 5079147 h 17"/>
                  <a:gd name="T6" fmla="*/ 3146438 w 45"/>
                  <a:gd name="T7" fmla="*/ 4193585 h 17"/>
                  <a:gd name="T8" fmla="*/ 7652016 w 45"/>
                  <a:gd name="T9" fmla="*/ 581601 h 17"/>
                  <a:gd name="T10" fmla="*/ 7830044 w 45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17">
                    <a:moveTo>
                      <a:pt x="45" y="0"/>
                    </a:moveTo>
                    <a:cubicBezTo>
                      <a:pt x="37" y="9"/>
                      <a:pt x="29" y="9"/>
                      <a:pt x="18" y="7"/>
                    </a:cubicBezTo>
                    <a:cubicBezTo>
                      <a:pt x="10" y="6"/>
                      <a:pt x="0" y="5"/>
                      <a:pt x="1" y="17"/>
                    </a:cubicBezTo>
                    <a:cubicBezTo>
                      <a:pt x="2" y="12"/>
                      <a:pt x="9" y="13"/>
                      <a:pt x="18" y="14"/>
                    </a:cubicBezTo>
                    <a:cubicBezTo>
                      <a:pt x="29" y="16"/>
                      <a:pt x="42" y="17"/>
                      <a:pt x="44" y="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5" name="Freeform 844">
                <a:extLst>
                  <a:ext uri="{FF2B5EF4-FFF2-40B4-BE49-F238E27FC236}">
                    <a16:creationId xmlns:a16="http://schemas.microsoft.com/office/drawing/2014/main" id="{28F05FAA-05EB-3C42-B5A6-C2AE04620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2976"/>
                <a:ext cx="1156" cy="1196"/>
              </a:xfrm>
              <a:custGeom>
                <a:avLst/>
                <a:gdLst>
                  <a:gd name="T0" fmla="*/ 15158528 w 302"/>
                  <a:gd name="T1" fmla="*/ 6003834 h 293"/>
                  <a:gd name="T2" fmla="*/ 14979276 w 302"/>
                  <a:gd name="T3" fmla="*/ 5625474 h 293"/>
                  <a:gd name="T4" fmla="*/ 2120211 w 302"/>
                  <a:gd name="T5" fmla="*/ 23887459 h 293"/>
                  <a:gd name="T6" fmla="*/ 0 w 302"/>
                  <a:gd name="T7" fmla="*/ 41844611 h 293"/>
                  <a:gd name="T8" fmla="*/ 3359420 w 302"/>
                  <a:gd name="T9" fmla="*/ 66369742 h 293"/>
                  <a:gd name="T10" fmla="*/ 16917038 w 302"/>
                  <a:gd name="T11" fmla="*/ 87477379 h 293"/>
                  <a:gd name="T12" fmla="*/ 33872052 w 302"/>
                  <a:gd name="T13" fmla="*/ 92181431 h 293"/>
                  <a:gd name="T14" fmla="*/ 38121328 w 302"/>
                  <a:gd name="T15" fmla="*/ 91881014 h 293"/>
                  <a:gd name="T16" fmla="*/ 47476484 w 302"/>
                  <a:gd name="T17" fmla="*/ 80547637 h 293"/>
                  <a:gd name="T18" fmla="*/ 51522242 w 302"/>
                  <a:gd name="T19" fmla="*/ 61346183 h 293"/>
                  <a:gd name="T20" fmla="*/ 53280748 w 302"/>
                  <a:gd name="T21" fmla="*/ 40613907 h 293"/>
                  <a:gd name="T22" fmla="*/ 48848120 w 302"/>
                  <a:gd name="T23" fmla="*/ 16957700 h 293"/>
                  <a:gd name="T24" fmla="*/ 30006445 w 302"/>
                  <a:gd name="T25" fmla="*/ 0 h 293"/>
                  <a:gd name="T26" fmla="*/ 27332338 w 302"/>
                  <a:gd name="T27" fmla="*/ 300416 h 293"/>
                  <a:gd name="T28" fmla="*/ 14979276 w 302"/>
                  <a:gd name="T29" fmla="*/ 5625474 h 293"/>
                  <a:gd name="T30" fmla="*/ 15158528 w 302"/>
                  <a:gd name="T31" fmla="*/ 6003834 h 293"/>
                  <a:gd name="T32" fmla="*/ 14979276 w 302"/>
                  <a:gd name="T33" fmla="*/ 5625474 h 293"/>
                  <a:gd name="T34" fmla="*/ 15158528 w 302"/>
                  <a:gd name="T35" fmla="*/ 6003834 h 293"/>
                  <a:gd name="T36" fmla="*/ 15158528 w 302"/>
                  <a:gd name="T37" fmla="*/ 6323428 h 293"/>
                  <a:gd name="T38" fmla="*/ 27332338 w 302"/>
                  <a:gd name="T39" fmla="*/ 924773 h 293"/>
                  <a:gd name="T40" fmla="*/ 30006445 w 302"/>
                  <a:gd name="T41" fmla="*/ 624357 h 293"/>
                  <a:gd name="T42" fmla="*/ 48536627 w 302"/>
                  <a:gd name="T43" fmla="*/ 17332795 h 293"/>
                  <a:gd name="T44" fmla="*/ 52906093 w 302"/>
                  <a:gd name="T45" fmla="*/ 40613907 h 293"/>
                  <a:gd name="T46" fmla="*/ 51160537 w 302"/>
                  <a:gd name="T47" fmla="*/ 61045783 h 293"/>
                  <a:gd name="T48" fmla="*/ 47102740 w 302"/>
                  <a:gd name="T49" fmla="*/ 80229194 h 293"/>
                  <a:gd name="T50" fmla="*/ 38121328 w 302"/>
                  <a:gd name="T51" fmla="*/ 91256653 h 293"/>
                  <a:gd name="T52" fmla="*/ 33872052 w 302"/>
                  <a:gd name="T53" fmla="*/ 91557070 h 293"/>
                  <a:gd name="T54" fmla="*/ 16917038 w 302"/>
                  <a:gd name="T55" fmla="*/ 86857455 h 293"/>
                  <a:gd name="T56" fmla="*/ 3683158 w 302"/>
                  <a:gd name="T57" fmla="*/ 66051316 h 293"/>
                  <a:gd name="T58" fmla="*/ 374655 w 302"/>
                  <a:gd name="T59" fmla="*/ 41844611 h 293"/>
                  <a:gd name="T60" fmla="*/ 2491658 w 302"/>
                  <a:gd name="T61" fmla="*/ 24206987 h 293"/>
                  <a:gd name="T62" fmla="*/ 15158528 w 302"/>
                  <a:gd name="T63" fmla="*/ 6323428 h 293"/>
                  <a:gd name="T64" fmla="*/ 15158528 w 302"/>
                  <a:gd name="T65" fmla="*/ 6323428 h 293"/>
                  <a:gd name="T66" fmla="*/ 15158528 w 302"/>
                  <a:gd name="T67" fmla="*/ 6003834 h 2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2" h="293">
                    <a:moveTo>
                      <a:pt x="86" y="19"/>
                    </a:moveTo>
                    <a:cubicBezTo>
                      <a:pt x="85" y="18"/>
                      <a:pt x="85" y="18"/>
                      <a:pt x="85" y="18"/>
                    </a:cubicBezTo>
                    <a:cubicBezTo>
                      <a:pt x="50" y="28"/>
                      <a:pt x="23" y="52"/>
                      <a:pt x="12" y="76"/>
                    </a:cubicBezTo>
                    <a:cubicBezTo>
                      <a:pt x="4" y="93"/>
                      <a:pt x="0" y="113"/>
                      <a:pt x="0" y="133"/>
                    </a:cubicBezTo>
                    <a:cubicBezTo>
                      <a:pt x="0" y="161"/>
                      <a:pt x="7" y="190"/>
                      <a:pt x="19" y="211"/>
                    </a:cubicBezTo>
                    <a:cubicBezTo>
                      <a:pt x="35" y="239"/>
                      <a:pt x="64" y="270"/>
                      <a:pt x="96" y="278"/>
                    </a:cubicBezTo>
                    <a:cubicBezTo>
                      <a:pt x="125" y="285"/>
                      <a:pt x="160" y="293"/>
                      <a:pt x="192" y="293"/>
                    </a:cubicBezTo>
                    <a:cubicBezTo>
                      <a:pt x="200" y="293"/>
                      <a:pt x="208" y="293"/>
                      <a:pt x="216" y="292"/>
                    </a:cubicBezTo>
                    <a:cubicBezTo>
                      <a:pt x="241" y="288"/>
                      <a:pt x="258" y="274"/>
                      <a:pt x="269" y="256"/>
                    </a:cubicBezTo>
                    <a:cubicBezTo>
                      <a:pt x="280" y="238"/>
                      <a:pt x="287" y="216"/>
                      <a:pt x="292" y="195"/>
                    </a:cubicBezTo>
                    <a:cubicBezTo>
                      <a:pt x="298" y="175"/>
                      <a:pt x="302" y="152"/>
                      <a:pt x="302" y="129"/>
                    </a:cubicBezTo>
                    <a:cubicBezTo>
                      <a:pt x="302" y="101"/>
                      <a:pt x="296" y="74"/>
                      <a:pt x="277" y="54"/>
                    </a:cubicBezTo>
                    <a:cubicBezTo>
                      <a:pt x="247" y="22"/>
                      <a:pt x="213" y="0"/>
                      <a:pt x="170" y="0"/>
                    </a:cubicBezTo>
                    <a:cubicBezTo>
                      <a:pt x="165" y="0"/>
                      <a:pt x="160" y="0"/>
                      <a:pt x="155" y="1"/>
                    </a:cubicBezTo>
                    <a:cubicBezTo>
                      <a:pt x="131" y="3"/>
                      <a:pt x="114" y="11"/>
                      <a:pt x="85" y="18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115" y="12"/>
                      <a:pt x="132" y="5"/>
                      <a:pt x="155" y="3"/>
                    </a:cubicBezTo>
                    <a:cubicBezTo>
                      <a:pt x="160" y="2"/>
                      <a:pt x="165" y="2"/>
                      <a:pt x="170" y="2"/>
                    </a:cubicBezTo>
                    <a:cubicBezTo>
                      <a:pt x="212" y="2"/>
                      <a:pt x="246" y="23"/>
                      <a:pt x="275" y="55"/>
                    </a:cubicBezTo>
                    <a:cubicBezTo>
                      <a:pt x="294" y="75"/>
                      <a:pt x="300" y="102"/>
                      <a:pt x="300" y="129"/>
                    </a:cubicBezTo>
                    <a:cubicBezTo>
                      <a:pt x="300" y="152"/>
                      <a:pt x="296" y="174"/>
                      <a:pt x="290" y="194"/>
                    </a:cubicBezTo>
                    <a:cubicBezTo>
                      <a:pt x="285" y="215"/>
                      <a:pt x="278" y="237"/>
                      <a:pt x="267" y="255"/>
                    </a:cubicBezTo>
                    <a:cubicBezTo>
                      <a:pt x="256" y="272"/>
                      <a:pt x="240" y="286"/>
                      <a:pt x="216" y="290"/>
                    </a:cubicBezTo>
                    <a:cubicBezTo>
                      <a:pt x="208" y="291"/>
                      <a:pt x="200" y="291"/>
                      <a:pt x="192" y="291"/>
                    </a:cubicBezTo>
                    <a:cubicBezTo>
                      <a:pt x="160" y="291"/>
                      <a:pt x="125" y="283"/>
                      <a:pt x="96" y="276"/>
                    </a:cubicBezTo>
                    <a:cubicBezTo>
                      <a:pt x="66" y="268"/>
                      <a:pt x="36" y="238"/>
                      <a:pt x="21" y="210"/>
                    </a:cubicBezTo>
                    <a:cubicBezTo>
                      <a:pt x="9" y="190"/>
                      <a:pt x="2" y="161"/>
                      <a:pt x="2" y="133"/>
                    </a:cubicBezTo>
                    <a:cubicBezTo>
                      <a:pt x="2" y="113"/>
                      <a:pt x="6" y="93"/>
                      <a:pt x="14" y="77"/>
                    </a:cubicBezTo>
                    <a:cubicBezTo>
                      <a:pt x="25" y="53"/>
                      <a:pt x="51" y="3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19"/>
                      <a:pt x="86" y="19"/>
                      <a:pt x="86" y="19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6" name="Freeform 845">
                <a:extLst>
                  <a:ext uri="{FF2B5EF4-FFF2-40B4-BE49-F238E27FC236}">
                    <a16:creationId xmlns:a16="http://schemas.microsoft.com/office/drawing/2014/main" id="{0053B1B0-C9D1-BE42-A112-2ADE23F61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3123"/>
                <a:ext cx="857" cy="918"/>
              </a:xfrm>
              <a:custGeom>
                <a:avLst/>
                <a:gdLst>
                  <a:gd name="T0" fmla="*/ 26349747 w 224"/>
                  <a:gd name="T1" fmla="*/ 5608821 h 225"/>
                  <a:gd name="T2" fmla="*/ 25976948 w 224"/>
                  <a:gd name="T3" fmla="*/ 12814032 h 225"/>
                  <a:gd name="T4" fmla="*/ 24056996 w 224"/>
                  <a:gd name="T5" fmla="*/ 10669261 h 225"/>
                  <a:gd name="T6" fmla="*/ 20566768 w 224"/>
                  <a:gd name="T7" fmla="*/ 7828153 h 225"/>
                  <a:gd name="T8" fmla="*/ 15659035 w 224"/>
                  <a:gd name="T9" fmla="*/ 13436958 h 225"/>
                  <a:gd name="T10" fmla="*/ 11939142 w 224"/>
                  <a:gd name="T11" fmla="*/ 11591786 h 225"/>
                  <a:gd name="T12" fmla="*/ 9323548 w 224"/>
                  <a:gd name="T13" fmla="*/ 10050815 h 225"/>
                  <a:gd name="T14" fmla="*/ 1056692 w 224"/>
                  <a:gd name="T15" fmla="*/ 23487773 h 225"/>
                  <a:gd name="T16" fmla="*/ 12801510 w 224"/>
                  <a:gd name="T17" fmla="*/ 36924747 h 225"/>
                  <a:gd name="T18" fmla="*/ 14915569 w 224"/>
                  <a:gd name="T19" fmla="*/ 19424350 h 225"/>
                  <a:gd name="T20" fmla="*/ 18082937 w 224"/>
                  <a:gd name="T21" fmla="*/ 15660717 h 225"/>
                  <a:gd name="T22" fmla="*/ 19832935 w 224"/>
                  <a:gd name="T23" fmla="*/ 21961461 h 225"/>
                  <a:gd name="T24" fmla="*/ 25798252 w 224"/>
                  <a:gd name="T25" fmla="*/ 24729178 h 225"/>
                  <a:gd name="T26" fmla="*/ 26720426 w 224"/>
                  <a:gd name="T27" fmla="*/ 17200607 h 225"/>
                  <a:gd name="T28" fmla="*/ 29517295 w 224"/>
                  <a:gd name="T29" fmla="*/ 17896961 h 225"/>
                  <a:gd name="T30" fmla="*/ 30571409 w 224"/>
                  <a:gd name="T31" fmla="*/ 28175232 h 225"/>
                  <a:gd name="T32" fmla="*/ 24417809 w 224"/>
                  <a:gd name="T33" fmla="*/ 37621097 h 225"/>
                  <a:gd name="T34" fmla="*/ 28783458 w 224"/>
                  <a:gd name="T35" fmla="*/ 43231068 h 225"/>
                  <a:gd name="T36" fmla="*/ 33738736 w 224"/>
                  <a:gd name="T37" fmla="*/ 35398504 h 225"/>
                  <a:gd name="T38" fmla="*/ 34422453 w 224"/>
                  <a:gd name="T39" fmla="*/ 38543625 h 225"/>
                  <a:gd name="T40" fmla="*/ 34616560 w 224"/>
                  <a:gd name="T41" fmla="*/ 51981664 h 225"/>
                  <a:gd name="T42" fmla="*/ 28965578 w 224"/>
                  <a:gd name="T43" fmla="*/ 52603522 h 225"/>
                  <a:gd name="T44" fmla="*/ 26851520 w 224"/>
                  <a:gd name="T45" fmla="*/ 55445731 h 225"/>
                  <a:gd name="T46" fmla="*/ 31951007 w 224"/>
                  <a:gd name="T47" fmla="*/ 70482404 h 225"/>
                  <a:gd name="T48" fmla="*/ 31951007 w 224"/>
                  <a:gd name="T49" fmla="*/ 70178477 h 225"/>
                  <a:gd name="T50" fmla="*/ 28965578 w 224"/>
                  <a:gd name="T51" fmla="*/ 52977882 h 225"/>
                  <a:gd name="T52" fmla="*/ 35802047 w 224"/>
                  <a:gd name="T53" fmla="*/ 48535611 h 225"/>
                  <a:gd name="T54" fmla="*/ 31951007 w 224"/>
                  <a:gd name="T55" fmla="*/ 38244039 h 225"/>
                  <a:gd name="T56" fmla="*/ 25976948 w 224"/>
                  <a:gd name="T57" fmla="*/ 32256378 h 225"/>
                  <a:gd name="T58" fmla="*/ 27730179 w 224"/>
                  <a:gd name="T59" fmla="*/ 16278147 h 225"/>
                  <a:gd name="T60" fmla="*/ 22809403 w 224"/>
                  <a:gd name="T61" fmla="*/ 26029376 h 225"/>
                  <a:gd name="T62" fmla="*/ 18082937 w 224"/>
                  <a:gd name="T63" fmla="*/ 15355623 h 225"/>
                  <a:gd name="T64" fmla="*/ 12622814 w 224"/>
                  <a:gd name="T65" fmla="*/ 36625226 h 225"/>
                  <a:gd name="T66" fmla="*/ 2292754 w 224"/>
                  <a:gd name="T67" fmla="*/ 17200607 h 225"/>
                  <a:gd name="T68" fmla="*/ 9502198 w 224"/>
                  <a:gd name="T69" fmla="*/ 10369757 h 225"/>
                  <a:gd name="T70" fmla="*/ 19510091 w 224"/>
                  <a:gd name="T71" fmla="*/ 12214663 h 225"/>
                  <a:gd name="T72" fmla="*/ 25666251 w 224"/>
                  <a:gd name="T73" fmla="*/ 13815814 h 225"/>
                  <a:gd name="T74" fmla="*/ 29840151 w 224"/>
                  <a:gd name="T75" fmla="*/ 299517 h 225"/>
                  <a:gd name="T76" fmla="*/ 34616560 w 224"/>
                  <a:gd name="T77" fmla="*/ 15978561 h 225"/>
                  <a:gd name="T78" fmla="*/ 33738736 w 224"/>
                  <a:gd name="T79" fmla="*/ 23487773 h 225"/>
                  <a:gd name="T80" fmla="*/ 36536512 w 224"/>
                  <a:gd name="T81" fmla="*/ 24106301 h 225"/>
                  <a:gd name="T82" fmla="*/ 37041296 w 224"/>
                  <a:gd name="T83" fmla="*/ 48535611 h 225"/>
                  <a:gd name="T84" fmla="*/ 38467761 w 224"/>
                  <a:gd name="T85" fmla="*/ 62650942 h 225"/>
                  <a:gd name="T86" fmla="*/ 37916106 w 224"/>
                  <a:gd name="T87" fmla="*/ 52977882 h 225"/>
                  <a:gd name="T88" fmla="*/ 35802047 w 224"/>
                  <a:gd name="T89" fmla="*/ 37321580 h 225"/>
                  <a:gd name="T90" fmla="*/ 38838222 w 224"/>
                  <a:gd name="T91" fmla="*/ 28492811 h 225"/>
                  <a:gd name="T92" fmla="*/ 36727412 w 224"/>
                  <a:gd name="T93" fmla="*/ 23806714 h 225"/>
                  <a:gd name="T94" fmla="*/ 33738736 w 224"/>
                  <a:gd name="T95" fmla="*/ 23188186 h 225"/>
                  <a:gd name="T96" fmla="*/ 32132890 w 224"/>
                  <a:gd name="T97" fmla="*/ 18819685 h 225"/>
                  <a:gd name="T98" fmla="*/ 32828827 w 224"/>
                  <a:gd name="T99" fmla="*/ 15978561 h 225"/>
                  <a:gd name="T100" fmla="*/ 37041296 w 224"/>
                  <a:gd name="T101" fmla="*/ 14738257 h 225"/>
                  <a:gd name="T102" fmla="*/ 29840151 w 224"/>
                  <a:gd name="T103" fmla="*/ 0 h 22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24" h="225">
                    <a:moveTo>
                      <a:pt x="170" y="0"/>
                    </a:moveTo>
                    <a:cubicBezTo>
                      <a:pt x="165" y="0"/>
                      <a:pt x="160" y="2"/>
                      <a:pt x="156" y="5"/>
                    </a:cubicBezTo>
                    <a:cubicBezTo>
                      <a:pt x="151" y="10"/>
                      <a:pt x="150" y="14"/>
                      <a:pt x="150" y="18"/>
                    </a:cubicBezTo>
                    <a:cubicBezTo>
                      <a:pt x="150" y="22"/>
                      <a:pt x="152" y="26"/>
                      <a:pt x="152" y="31"/>
                    </a:cubicBezTo>
                    <a:cubicBezTo>
                      <a:pt x="152" y="32"/>
                      <a:pt x="151" y="34"/>
                      <a:pt x="151" y="36"/>
                    </a:cubicBezTo>
                    <a:cubicBezTo>
                      <a:pt x="150" y="39"/>
                      <a:pt x="149" y="40"/>
                      <a:pt x="148" y="41"/>
                    </a:cubicBezTo>
                    <a:cubicBezTo>
                      <a:pt x="147" y="42"/>
                      <a:pt x="147" y="43"/>
                      <a:pt x="146" y="43"/>
                    </a:cubicBezTo>
                    <a:cubicBezTo>
                      <a:pt x="145" y="43"/>
                      <a:pt x="144" y="42"/>
                      <a:pt x="143" y="41"/>
                    </a:cubicBezTo>
                    <a:cubicBezTo>
                      <a:pt x="141" y="39"/>
                      <a:pt x="139" y="37"/>
                      <a:pt x="137" y="34"/>
                    </a:cubicBezTo>
                    <a:cubicBezTo>
                      <a:pt x="135" y="32"/>
                      <a:pt x="133" y="29"/>
                      <a:pt x="132" y="28"/>
                    </a:cubicBezTo>
                    <a:cubicBezTo>
                      <a:pt x="128" y="25"/>
                      <a:pt x="125" y="23"/>
                      <a:pt x="122" y="23"/>
                    </a:cubicBezTo>
                    <a:cubicBezTo>
                      <a:pt x="120" y="23"/>
                      <a:pt x="118" y="24"/>
                      <a:pt x="117" y="25"/>
                    </a:cubicBezTo>
                    <a:cubicBezTo>
                      <a:pt x="113" y="28"/>
                      <a:pt x="111" y="35"/>
                      <a:pt x="110" y="38"/>
                    </a:cubicBezTo>
                    <a:cubicBezTo>
                      <a:pt x="110" y="39"/>
                      <a:pt x="109" y="40"/>
                      <a:pt x="108" y="40"/>
                    </a:cubicBezTo>
                    <a:cubicBezTo>
                      <a:pt x="105" y="42"/>
                      <a:pt x="96" y="43"/>
                      <a:pt x="89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4" y="43"/>
                      <a:pt x="79" y="43"/>
                      <a:pt x="76" y="43"/>
                    </a:cubicBezTo>
                    <a:cubicBezTo>
                      <a:pt x="72" y="42"/>
                      <a:pt x="71" y="40"/>
                      <a:pt x="68" y="37"/>
                    </a:cubicBezTo>
                    <a:cubicBezTo>
                      <a:pt x="65" y="34"/>
                      <a:pt x="62" y="32"/>
                      <a:pt x="55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2"/>
                      <a:pt x="54" y="32"/>
                      <a:pt x="53" y="32"/>
                    </a:cubicBezTo>
                    <a:cubicBezTo>
                      <a:pt x="52" y="32"/>
                      <a:pt x="51" y="32"/>
                      <a:pt x="50" y="32"/>
                    </a:cubicBezTo>
                    <a:cubicBezTo>
                      <a:pt x="33" y="32"/>
                      <a:pt x="19" y="45"/>
                      <a:pt x="12" y="54"/>
                    </a:cubicBezTo>
                    <a:cubicBezTo>
                      <a:pt x="8" y="61"/>
                      <a:pt x="6" y="68"/>
                      <a:pt x="6" y="75"/>
                    </a:cubicBezTo>
                    <a:cubicBezTo>
                      <a:pt x="6" y="91"/>
                      <a:pt x="14" y="107"/>
                      <a:pt x="26" y="116"/>
                    </a:cubicBezTo>
                    <a:cubicBezTo>
                      <a:pt x="33" y="121"/>
                      <a:pt x="43" y="125"/>
                      <a:pt x="53" y="125"/>
                    </a:cubicBezTo>
                    <a:cubicBezTo>
                      <a:pt x="60" y="125"/>
                      <a:pt x="67" y="123"/>
                      <a:pt x="73" y="118"/>
                    </a:cubicBezTo>
                    <a:cubicBezTo>
                      <a:pt x="79" y="113"/>
                      <a:pt x="81" y="105"/>
                      <a:pt x="82" y="97"/>
                    </a:cubicBezTo>
                    <a:cubicBezTo>
                      <a:pt x="84" y="89"/>
                      <a:pt x="83" y="81"/>
                      <a:pt x="84" y="74"/>
                    </a:cubicBezTo>
                    <a:cubicBezTo>
                      <a:pt x="84" y="69"/>
                      <a:pt x="84" y="66"/>
                      <a:pt x="85" y="62"/>
                    </a:cubicBezTo>
                    <a:cubicBezTo>
                      <a:pt x="86" y="59"/>
                      <a:pt x="88" y="56"/>
                      <a:pt x="91" y="54"/>
                    </a:cubicBezTo>
                    <a:cubicBezTo>
                      <a:pt x="95" y="51"/>
                      <a:pt x="99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8" y="50"/>
                      <a:pt x="111" y="52"/>
                      <a:pt x="113" y="56"/>
                    </a:cubicBezTo>
                    <a:cubicBezTo>
                      <a:pt x="114" y="58"/>
                      <a:pt x="114" y="59"/>
                      <a:pt x="114" y="61"/>
                    </a:cubicBezTo>
                    <a:cubicBezTo>
                      <a:pt x="114" y="64"/>
                      <a:pt x="113" y="67"/>
                      <a:pt x="113" y="70"/>
                    </a:cubicBezTo>
                    <a:cubicBezTo>
                      <a:pt x="113" y="74"/>
                      <a:pt x="115" y="78"/>
                      <a:pt x="120" y="82"/>
                    </a:cubicBezTo>
                    <a:cubicBezTo>
                      <a:pt x="122" y="83"/>
                      <a:pt x="126" y="84"/>
                      <a:pt x="130" y="84"/>
                    </a:cubicBezTo>
                    <a:cubicBezTo>
                      <a:pt x="137" y="84"/>
                      <a:pt x="143" y="83"/>
                      <a:pt x="147" y="79"/>
                    </a:cubicBezTo>
                    <a:cubicBezTo>
                      <a:pt x="149" y="76"/>
                      <a:pt x="150" y="72"/>
                      <a:pt x="150" y="68"/>
                    </a:cubicBezTo>
                    <a:cubicBezTo>
                      <a:pt x="150" y="67"/>
                      <a:pt x="150" y="65"/>
                      <a:pt x="150" y="64"/>
                    </a:cubicBezTo>
                    <a:cubicBezTo>
                      <a:pt x="150" y="60"/>
                      <a:pt x="150" y="57"/>
                      <a:pt x="152" y="55"/>
                    </a:cubicBezTo>
                    <a:cubicBezTo>
                      <a:pt x="154" y="53"/>
                      <a:pt x="156" y="53"/>
                      <a:pt x="158" y="53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61" y="53"/>
                      <a:pt x="165" y="55"/>
                      <a:pt x="168" y="57"/>
                    </a:cubicBezTo>
                    <a:cubicBezTo>
                      <a:pt x="172" y="60"/>
                      <a:pt x="175" y="63"/>
                      <a:pt x="176" y="65"/>
                    </a:cubicBezTo>
                    <a:cubicBezTo>
                      <a:pt x="179" y="69"/>
                      <a:pt x="180" y="73"/>
                      <a:pt x="180" y="77"/>
                    </a:cubicBezTo>
                    <a:cubicBezTo>
                      <a:pt x="180" y="82"/>
                      <a:pt x="178" y="86"/>
                      <a:pt x="174" y="90"/>
                    </a:cubicBezTo>
                    <a:cubicBezTo>
                      <a:pt x="171" y="94"/>
                      <a:pt x="166" y="95"/>
                      <a:pt x="161" y="96"/>
                    </a:cubicBezTo>
                    <a:cubicBezTo>
                      <a:pt x="157" y="98"/>
                      <a:pt x="152" y="99"/>
                      <a:pt x="147" y="102"/>
                    </a:cubicBezTo>
                    <a:cubicBezTo>
                      <a:pt x="141" y="107"/>
                      <a:pt x="139" y="114"/>
                      <a:pt x="139" y="120"/>
                    </a:cubicBezTo>
                    <a:cubicBezTo>
                      <a:pt x="139" y="125"/>
                      <a:pt x="140" y="130"/>
                      <a:pt x="143" y="133"/>
                    </a:cubicBezTo>
                    <a:cubicBezTo>
                      <a:pt x="146" y="137"/>
                      <a:pt x="151" y="139"/>
                      <a:pt x="156" y="139"/>
                    </a:cubicBezTo>
                    <a:cubicBezTo>
                      <a:pt x="159" y="139"/>
                      <a:pt x="161" y="139"/>
                      <a:pt x="164" y="138"/>
                    </a:cubicBezTo>
                    <a:cubicBezTo>
                      <a:pt x="171" y="135"/>
                      <a:pt x="178" y="128"/>
                      <a:pt x="183" y="123"/>
                    </a:cubicBezTo>
                    <a:cubicBezTo>
                      <a:pt x="185" y="120"/>
                      <a:pt x="187" y="118"/>
                      <a:pt x="188" y="116"/>
                    </a:cubicBezTo>
                    <a:cubicBezTo>
                      <a:pt x="190" y="114"/>
                      <a:pt x="191" y="113"/>
                      <a:pt x="192" y="113"/>
                    </a:cubicBezTo>
                    <a:cubicBezTo>
                      <a:pt x="192" y="113"/>
                      <a:pt x="192" y="113"/>
                      <a:pt x="192" y="113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5"/>
                      <a:pt x="195" y="117"/>
                      <a:pt x="196" y="123"/>
                    </a:cubicBezTo>
                    <a:cubicBezTo>
                      <a:pt x="198" y="130"/>
                      <a:pt x="204" y="143"/>
                      <a:pt x="204" y="152"/>
                    </a:cubicBezTo>
                    <a:cubicBezTo>
                      <a:pt x="204" y="153"/>
                      <a:pt x="204" y="154"/>
                      <a:pt x="203" y="155"/>
                    </a:cubicBezTo>
                    <a:cubicBezTo>
                      <a:pt x="203" y="160"/>
                      <a:pt x="200" y="164"/>
                      <a:pt x="197" y="166"/>
                    </a:cubicBezTo>
                    <a:cubicBezTo>
                      <a:pt x="193" y="169"/>
                      <a:pt x="188" y="170"/>
                      <a:pt x="182" y="170"/>
                    </a:cubicBezTo>
                    <a:cubicBezTo>
                      <a:pt x="181" y="170"/>
                      <a:pt x="181" y="170"/>
                      <a:pt x="181" y="170"/>
                    </a:cubicBezTo>
                    <a:cubicBezTo>
                      <a:pt x="175" y="170"/>
                      <a:pt x="170" y="168"/>
                      <a:pt x="165" y="168"/>
                    </a:cubicBezTo>
                    <a:cubicBezTo>
                      <a:pt x="165" y="168"/>
                      <a:pt x="165" y="168"/>
                      <a:pt x="165" y="168"/>
                    </a:cubicBezTo>
                    <a:cubicBezTo>
                      <a:pt x="163" y="168"/>
                      <a:pt x="161" y="169"/>
                      <a:pt x="159" y="170"/>
                    </a:cubicBezTo>
                    <a:cubicBezTo>
                      <a:pt x="157" y="171"/>
                      <a:pt x="155" y="173"/>
                      <a:pt x="153" y="177"/>
                    </a:cubicBezTo>
                    <a:cubicBezTo>
                      <a:pt x="149" y="181"/>
                      <a:pt x="148" y="188"/>
                      <a:pt x="148" y="195"/>
                    </a:cubicBezTo>
                    <a:cubicBezTo>
                      <a:pt x="148" y="203"/>
                      <a:pt x="150" y="211"/>
                      <a:pt x="154" y="216"/>
                    </a:cubicBezTo>
                    <a:cubicBezTo>
                      <a:pt x="159" y="223"/>
                      <a:pt x="170" y="225"/>
                      <a:pt x="182" y="225"/>
                    </a:cubicBezTo>
                    <a:cubicBezTo>
                      <a:pt x="188" y="225"/>
                      <a:pt x="194" y="225"/>
                      <a:pt x="199" y="223"/>
                    </a:cubicBezTo>
                    <a:cubicBezTo>
                      <a:pt x="200" y="222"/>
                      <a:pt x="201" y="221"/>
                      <a:pt x="202" y="221"/>
                    </a:cubicBezTo>
                    <a:cubicBezTo>
                      <a:pt x="196" y="223"/>
                      <a:pt x="189" y="224"/>
                      <a:pt x="182" y="224"/>
                    </a:cubicBezTo>
                    <a:cubicBezTo>
                      <a:pt x="171" y="224"/>
                      <a:pt x="160" y="222"/>
                      <a:pt x="155" y="216"/>
                    </a:cubicBezTo>
                    <a:cubicBezTo>
                      <a:pt x="147" y="207"/>
                      <a:pt x="147" y="186"/>
                      <a:pt x="153" y="177"/>
                    </a:cubicBezTo>
                    <a:cubicBezTo>
                      <a:pt x="158" y="171"/>
                      <a:pt x="161" y="169"/>
                      <a:pt x="165" y="169"/>
                    </a:cubicBezTo>
                    <a:cubicBezTo>
                      <a:pt x="170" y="169"/>
                      <a:pt x="174" y="171"/>
                      <a:pt x="181" y="171"/>
                    </a:cubicBezTo>
                    <a:cubicBezTo>
                      <a:pt x="181" y="171"/>
                      <a:pt x="181" y="171"/>
                      <a:pt x="181" y="171"/>
                    </a:cubicBezTo>
                    <a:cubicBezTo>
                      <a:pt x="194" y="171"/>
                      <a:pt x="203" y="166"/>
                      <a:pt x="204" y="155"/>
                    </a:cubicBezTo>
                    <a:cubicBezTo>
                      <a:pt x="206" y="145"/>
                      <a:pt x="199" y="131"/>
                      <a:pt x="197" y="122"/>
                    </a:cubicBezTo>
                    <a:cubicBezTo>
                      <a:pt x="196" y="115"/>
                      <a:pt x="194" y="112"/>
                      <a:pt x="192" y="112"/>
                    </a:cubicBezTo>
                    <a:cubicBezTo>
                      <a:pt x="189" y="112"/>
                      <a:pt x="186" y="117"/>
                      <a:pt x="182" y="122"/>
                    </a:cubicBezTo>
                    <a:cubicBezTo>
                      <a:pt x="178" y="127"/>
                      <a:pt x="170" y="135"/>
                      <a:pt x="164" y="137"/>
                    </a:cubicBezTo>
                    <a:cubicBezTo>
                      <a:pt x="161" y="138"/>
                      <a:pt x="159" y="138"/>
                      <a:pt x="156" y="138"/>
                    </a:cubicBezTo>
                    <a:cubicBezTo>
                      <a:pt x="139" y="138"/>
                      <a:pt x="134" y="115"/>
                      <a:pt x="148" y="103"/>
                    </a:cubicBezTo>
                    <a:cubicBezTo>
                      <a:pt x="156" y="96"/>
                      <a:pt x="167" y="99"/>
                      <a:pt x="175" y="91"/>
                    </a:cubicBezTo>
                    <a:cubicBezTo>
                      <a:pt x="182" y="84"/>
                      <a:pt x="183" y="74"/>
                      <a:pt x="177" y="65"/>
                    </a:cubicBezTo>
                    <a:cubicBezTo>
                      <a:pt x="174" y="60"/>
                      <a:pt x="165" y="52"/>
                      <a:pt x="158" y="52"/>
                    </a:cubicBezTo>
                    <a:cubicBezTo>
                      <a:pt x="156" y="52"/>
                      <a:pt x="154" y="52"/>
                      <a:pt x="152" y="54"/>
                    </a:cubicBezTo>
                    <a:cubicBezTo>
                      <a:pt x="145" y="59"/>
                      <a:pt x="152" y="72"/>
                      <a:pt x="146" y="78"/>
                    </a:cubicBezTo>
                    <a:cubicBezTo>
                      <a:pt x="143" y="81"/>
                      <a:pt x="136" y="83"/>
                      <a:pt x="130" y="83"/>
                    </a:cubicBezTo>
                    <a:cubicBezTo>
                      <a:pt x="126" y="83"/>
                      <a:pt x="123" y="82"/>
                      <a:pt x="120" y="81"/>
                    </a:cubicBezTo>
                    <a:cubicBezTo>
                      <a:pt x="110" y="74"/>
                      <a:pt x="118" y="64"/>
                      <a:pt x="114" y="56"/>
                    </a:cubicBezTo>
                    <a:cubicBezTo>
                      <a:pt x="112" y="51"/>
                      <a:pt x="108" y="49"/>
                      <a:pt x="103" y="49"/>
                    </a:cubicBezTo>
                    <a:cubicBezTo>
                      <a:pt x="99" y="49"/>
                      <a:pt x="95" y="50"/>
                      <a:pt x="91" y="53"/>
                    </a:cubicBezTo>
                    <a:cubicBezTo>
                      <a:pt x="83" y="59"/>
                      <a:pt x="84" y="65"/>
                      <a:pt x="83" y="74"/>
                    </a:cubicBezTo>
                    <a:cubicBezTo>
                      <a:pt x="82" y="88"/>
                      <a:pt x="84" y="107"/>
                      <a:pt x="72" y="117"/>
                    </a:cubicBezTo>
                    <a:cubicBezTo>
                      <a:pt x="67" y="122"/>
                      <a:pt x="60" y="124"/>
                      <a:pt x="53" y="124"/>
                    </a:cubicBezTo>
                    <a:cubicBezTo>
                      <a:pt x="43" y="124"/>
                      <a:pt x="34" y="120"/>
                      <a:pt x="27" y="115"/>
                    </a:cubicBezTo>
                    <a:cubicBezTo>
                      <a:pt x="9" y="102"/>
                      <a:pt x="0" y="73"/>
                      <a:pt x="13" y="55"/>
                    </a:cubicBezTo>
                    <a:cubicBezTo>
                      <a:pt x="20" y="46"/>
                      <a:pt x="33" y="33"/>
                      <a:pt x="50" y="33"/>
                    </a:cubicBezTo>
                    <a:cubicBezTo>
                      <a:pt x="51" y="33"/>
                      <a:pt x="52" y="33"/>
                      <a:pt x="53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68" y="33"/>
                      <a:pt x="67" y="42"/>
                      <a:pt x="76" y="44"/>
                    </a:cubicBezTo>
                    <a:cubicBezTo>
                      <a:pt x="79" y="44"/>
                      <a:pt x="84" y="44"/>
                      <a:pt x="89" y="44"/>
                    </a:cubicBezTo>
                    <a:cubicBezTo>
                      <a:pt x="99" y="44"/>
                      <a:pt x="110" y="43"/>
                      <a:pt x="111" y="39"/>
                    </a:cubicBezTo>
                    <a:cubicBezTo>
                      <a:pt x="113" y="34"/>
                      <a:pt x="115" y="24"/>
                      <a:pt x="122" y="24"/>
                    </a:cubicBezTo>
                    <a:cubicBezTo>
                      <a:pt x="124" y="24"/>
                      <a:pt x="127" y="26"/>
                      <a:pt x="131" y="29"/>
                    </a:cubicBezTo>
                    <a:cubicBezTo>
                      <a:pt x="135" y="33"/>
                      <a:pt x="141" y="44"/>
                      <a:pt x="146" y="44"/>
                    </a:cubicBezTo>
                    <a:cubicBezTo>
                      <a:pt x="148" y="44"/>
                      <a:pt x="150" y="42"/>
                      <a:pt x="152" y="36"/>
                    </a:cubicBezTo>
                    <a:cubicBezTo>
                      <a:pt x="155" y="25"/>
                      <a:pt x="146" y="16"/>
                      <a:pt x="157" y="6"/>
                    </a:cubicBezTo>
                    <a:cubicBezTo>
                      <a:pt x="160" y="3"/>
                      <a:pt x="165" y="1"/>
                      <a:pt x="170" y="1"/>
                    </a:cubicBezTo>
                    <a:cubicBezTo>
                      <a:pt x="181" y="1"/>
                      <a:pt x="194" y="8"/>
                      <a:pt x="202" y="14"/>
                    </a:cubicBezTo>
                    <a:cubicBezTo>
                      <a:pt x="217" y="26"/>
                      <a:pt x="220" y="51"/>
                      <a:pt x="198" y="51"/>
                    </a:cubicBezTo>
                    <a:cubicBezTo>
                      <a:pt x="198" y="51"/>
                      <a:pt x="198" y="51"/>
                      <a:pt x="197" y="51"/>
                    </a:cubicBezTo>
                    <a:cubicBezTo>
                      <a:pt x="194" y="50"/>
                      <a:pt x="190" y="50"/>
                      <a:pt x="187" y="50"/>
                    </a:cubicBezTo>
                    <a:cubicBezTo>
                      <a:pt x="182" y="50"/>
                      <a:pt x="179" y="52"/>
                      <a:pt x="182" y="60"/>
                    </a:cubicBezTo>
                    <a:cubicBezTo>
                      <a:pt x="183" y="63"/>
                      <a:pt x="185" y="75"/>
                      <a:pt x="192" y="75"/>
                    </a:cubicBezTo>
                    <a:cubicBezTo>
                      <a:pt x="193" y="75"/>
                      <a:pt x="193" y="75"/>
                      <a:pt x="194" y="75"/>
                    </a:cubicBezTo>
                    <a:cubicBezTo>
                      <a:pt x="196" y="75"/>
                      <a:pt x="198" y="74"/>
                      <a:pt x="199" y="74"/>
                    </a:cubicBezTo>
                    <a:cubicBezTo>
                      <a:pt x="204" y="74"/>
                      <a:pt x="206" y="77"/>
                      <a:pt x="208" y="77"/>
                    </a:cubicBezTo>
                    <a:cubicBezTo>
                      <a:pt x="213" y="78"/>
                      <a:pt x="215" y="80"/>
                      <a:pt x="218" y="84"/>
                    </a:cubicBezTo>
                    <a:cubicBezTo>
                      <a:pt x="224" y="95"/>
                      <a:pt x="214" y="100"/>
                      <a:pt x="209" y="105"/>
                    </a:cubicBezTo>
                    <a:cubicBezTo>
                      <a:pt x="195" y="121"/>
                      <a:pt x="211" y="136"/>
                      <a:pt x="211" y="155"/>
                    </a:cubicBezTo>
                    <a:cubicBezTo>
                      <a:pt x="211" y="167"/>
                      <a:pt x="219" y="172"/>
                      <a:pt x="220" y="184"/>
                    </a:cubicBezTo>
                    <a:cubicBezTo>
                      <a:pt x="221" y="190"/>
                      <a:pt x="219" y="197"/>
                      <a:pt x="216" y="204"/>
                    </a:cubicBezTo>
                    <a:cubicBezTo>
                      <a:pt x="217" y="203"/>
                      <a:pt x="218" y="202"/>
                      <a:pt x="219" y="200"/>
                    </a:cubicBezTo>
                    <a:cubicBezTo>
                      <a:pt x="220" y="196"/>
                      <a:pt x="221" y="191"/>
                      <a:pt x="221" y="187"/>
                    </a:cubicBezTo>
                    <a:cubicBezTo>
                      <a:pt x="221" y="186"/>
                      <a:pt x="221" y="184"/>
                      <a:pt x="221" y="183"/>
                    </a:cubicBezTo>
                    <a:cubicBezTo>
                      <a:pt x="220" y="178"/>
                      <a:pt x="218" y="173"/>
                      <a:pt x="216" y="169"/>
                    </a:cubicBezTo>
                    <a:cubicBezTo>
                      <a:pt x="214" y="165"/>
                      <a:pt x="212" y="161"/>
                      <a:pt x="212" y="155"/>
                    </a:cubicBezTo>
                    <a:cubicBezTo>
                      <a:pt x="212" y="148"/>
                      <a:pt x="210" y="142"/>
                      <a:pt x="208" y="136"/>
                    </a:cubicBezTo>
                    <a:cubicBezTo>
                      <a:pt x="206" y="130"/>
                      <a:pt x="204" y="124"/>
                      <a:pt x="204" y="119"/>
                    </a:cubicBezTo>
                    <a:cubicBezTo>
                      <a:pt x="204" y="115"/>
                      <a:pt x="205" y="110"/>
                      <a:pt x="209" y="106"/>
                    </a:cubicBezTo>
                    <a:cubicBezTo>
                      <a:pt x="211" y="104"/>
                      <a:pt x="214" y="102"/>
                      <a:pt x="216" y="100"/>
                    </a:cubicBezTo>
                    <a:cubicBezTo>
                      <a:pt x="219" y="97"/>
                      <a:pt x="221" y="94"/>
                      <a:pt x="221" y="91"/>
                    </a:cubicBezTo>
                    <a:cubicBezTo>
                      <a:pt x="221" y="89"/>
                      <a:pt x="220" y="86"/>
                      <a:pt x="219" y="84"/>
                    </a:cubicBezTo>
                    <a:cubicBezTo>
                      <a:pt x="217" y="81"/>
                      <a:pt x="216" y="80"/>
                      <a:pt x="214" y="78"/>
                    </a:cubicBezTo>
                    <a:cubicBezTo>
                      <a:pt x="213" y="77"/>
                      <a:pt x="211" y="76"/>
                      <a:pt x="209" y="76"/>
                    </a:cubicBezTo>
                    <a:cubicBezTo>
                      <a:pt x="207" y="76"/>
                      <a:pt x="204" y="73"/>
                      <a:pt x="199" y="73"/>
                    </a:cubicBezTo>
                    <a:cubicBezTo>
                      <a:pt x="197" y="73"/>
                      <a:pt x="196" y="74"/>
                      <a:pt x="194" y="74"/>
                    </a:cubicBezTo>
                    <a:cubicBezTo>
                      <a:pt x="193" y="74"/>
                      <a:pt x="193" y="74"/>
                      <a:pt x="192" y="74"/>
                    </a:cubicBezTo>
                    <a:cubicBezTo>
                      <a:pt x="191" y="74"/>
                      <a:pt x="190" y="74"/>
                      <a:pt x="189" y="73"/>
                    </a:cubicBezTo>
                    <a:cubicBezTo>
                      <a:pt x="187" y="71"/>
                      <a:pt x="185" y="68"/>
                      <a:pt x="185" y="66"/>
                    </a:cubicBezTo>
                    <a:cubicBezTo>
                      <a:pt x="184" y="64"/>
                      <a:pt x="183" y="61"/>
                      <a:pt x="183" y="60"/>
                    </a:cubicBezTo>
                    <a:cubicBezTo>
                      <a:pt x="182" y="58"/>
                      <a:pt x="182" y="56"/>
                      <a:pt x="182" y="55"/>
                    </a:cubicBezTo>
                    <a:cubicBezTo>
                      <a:pt x="182" y="53"/>
                      <a:pt x="182" y="52"/>
                      <a:pt x="183" y="52"/>
                    </a:cubicBezTo>
                    <a:cubicBezTo>
                      <a:pt x="184" y="51"/>
                      <a:pt x="185" y="51"/>
                      <a:pt x="187" y="51"/>
                    </a:cubicBezTo>
                    <a:cubicBezTo>
                      <a:pt x="190" y="51"/>
                      <a:pt x="193" y="51"/>
                      <a:pt x="197" y="52"/>
                    </a:cubicBezTo>
                    <a:cubicBezTo>
                      <a:pt x="198" y="52"/>
                      <a:pt x="198" y="52"/>
                      <a:pt x="198" y="52"/>
                    </a:cubicBezTo>
                    <a:cubicBezTo>
                      <a:pt x="204" y="52"/>
                      <a:pt x="208" y="50"/>
                      <a:pt x="211" y="47"/>
                    </a:cubicBezTo>
                    <a:cubicBezTo>
                      <a:pt x="214" y="44"/>
                      <a:pt x="215" y="40"/>
                      <a:pt x="215" y="36"/>
                    </a:cubicBezTo>
                    <a:cubicBezTo>
                      <a:pt x="215" y="28"/>
                      <a:pt x="210" y="19"/>
                      <a:pt x="203" y="13"/>
                    </a:cubicBezTo>
                    <a:cubicBezTo>
                      <a:pt x="195" y="7"/>
                      <a:pt x="182" y="1"/>
                      <a:pt x="170" y="0"/>
                    </a:cubicBezTo>
                  </a:path>
                </a:pathLst>
              </a:custGeom>
              <a:solidFill>
                <a:srgbClr val="6F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7" name="Freeform 846">
                <a:extLst>
                  <a:ext uri="{FF2B5EF4-FFF2-40B4-BE49-F238E27FC236}">
                    <a16:creationId xmlns:a16="http://schemas.microsoft.com/office/drawing/2014/main" id="{B245D2DE-33A7-F04E-8757-DC22C36E3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3939"/>
                <a:ext cx="77" cy="94"/>
              </a:xfrm>
              <a:custGeom>
                <a:avLst/>
                <a:gdLst>
                  <a:gd name="T0" fmla="*/ 3712578 w 20"/>
                  <a:gd name="T1" fmla="*/ 0 h 23"/>
                  <a:gd name="T2" fmla="*/ 3136560 w 20"/>
                  <a:gd name="T3" fmla="*/ 1239562 h 23"/>
                  <a:gd name="T4" fmla="*/ 2217950 w 20"/>
                  <a:gd name="T5" fmla="*/ 4436624 h 23"/>
                  <a:gd name="T6" fmla="*/ 576091 w 20"/>
                  <a:gd name="T7" fmla="*/ 6687548 h 23"/>
                  <a:gd name="T8" fmla="*/ 0 w 20"/>
                  <a:gd name="T9" fmla="*/ 7311414 h 23"/>
                  <a:gd name="T10" fmla="*/ 2420083 w 20"/>
                  <a:gd name="T11" fmla="*/ 4744650 h 23"/>
                  <a:gd name="T12" fmla="*/ 3712578 w 20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3">
                    <a:moveTo>
                      <a:pt x="20" y="0"/>
                    </a:moveTo>
                    <a:cubicBezTo>
                      <a:pt x="19" y="2"/>
                      <a:pt x="18" y="3"/>
                      <a:pt x="17" y="4"/>
                    </a:cubicBezTo>
                    <a:cubicBezTo>
                      <a:pt x="16" y="8"/>
                      <a:pt x="14" y="12"/>
                      <a:pt x="12" y="14"/>
                    </a:cubicBezTo>
                    <a:cubicBezTo>
                      <a:pt x="10" y="17"/>
                      <a:pt x="7" y="19"/>
                      <a:pt x="3" y="21"/>
                    </a:cubicBezTo>
                    <a:cubicBezTo>
                      <a:pt x="2" y="21"/>
                      <a:pt x="1" y="22"/>
                      <a:pt x="0" y="23"/>
                    </a:cubicBezTo>
                    <a:cubicBezTo>
                      <a:pt x="5" y="21"/>
                      <a:pt x="10" y="18"/>
                      <a:pt x="13" y="15"/>
                    </a:cubicBezTo>
                    <a:cubicBezTo>
                      <a:pt x="16" y="11"/>
                      <a:pt x="18" y="6"/>
                      <a:pt x="20" y="0"/>
                    </a:cubicBezTo>
                  </a:path>
                </a:pathLst>
              </a:custGeom>
              <a:solidFill>
                <a:srgbClr val="6E5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8" name="Freeform 847">
                <a:extLst>
                  <a:ext uri="{FF2B5EF4-FFF2-40B4-BE49-F238E27FC236}">
                    <a16:creationId xmlns:a16="http://schemas.microsoft.com/office/drawing/2014/main" id="{D10C04E9-2044-0E4E-A6FC-6858277C5E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7" y="3127"/>
                <a:ext cx="857" cy="910"/>
              </a:xfrm>
              <a:custGeom>
                <a:avLst/>
                <a:gdLst>
                  <a:gd name="T0" fmla="*/ 26851520 w 224"/>
                  <a:gd name="T1" fmla="*/ 11304351 h 223"/>
                  <a:gd name="T2" fmla="*/ 27585984 w 224"/>
                  <a:gd name="T3" fmla="*/ 1846835 h 223"/>
                  <a:gd name="T4" fmla="*/ 35300216 w 224"/>
                  <a:gd name="T5" fmla="*/ 4391533 h 223"/>
                  <a:gd name="T6" fmla="*/ 34795474 w 224"/>
                  <a:gd name="T7" fmla="*/ 15376976 h 223"/>
                  <a:gd name="T8" fmla="*/ 31951007 w 224"/>
                  <a:gd name="T9" fmla="*/ 15376976 h 223"/>
                  <a:gd name="T10" fmla="*/ 32311597 w 224"/>
                  <a:gd name="T11" fmla="*/ 21291756 h 223"/>
                  <a:gd name="T12" fmla="*/ 34065050 w 224"/>
                  <a:gd name="T13" fmla="*/ 23535648 h 223"/>
                  <a:gd name="T14" fmla="*/ 37411084 w 224"/>
                  <a:gd name="T15" fmla="*/ 24759888 h 223"/>
                  <a:gd name="T16" fmla="*/ 37784105 w 224"/>
                  <a:gd name="T17" fmla="*/ 30448384 h 223"/>
                  <a:gd name="T18" fmla="*/ 36175684 w 224"/>
                  <a:gd name="T19" fmla="*/ 42680828 h 223"/>
                  <a:gd name="T20" fmla="*/ 38467761 w 224"/>
                  <a:gd name="T21" fmla="*/ 57434144 h 223"/>
                  <a:gd name="T22" fmla="*/ 31951007 w 224"/>
                  <a:gd name="T23" fmla="*/ 69661896 h 223"/>
                  <a:gd name="T24" fmla="*/ 27225157 w 224"/>
                  <a:gd name="T25" fmla="*/ 67121543 h 223"/>
                  <a:gd name="T26" fmla="*/ 28087582 w 224"/>
                  <a:gd name="T27" fmla="*/ 53665940 h 223"/>
                  <a:gd name="T28" fmla="*/ 31772296 w 224"/>
                  <a:gd name="T29" fmla="*/ 53665940 h 223"/>
                  <a:gd name="T30" fmla="*/ 35996988 w 224"/>
                  <a:gd name="T31" fmla="*/ 48670146 h 223"/>
                  <a:gd name="T32" fmla="*/ 34422453 w 224"/>
                  <a:gd name="T33" fmla="*/ 35445308 h 223"/>
                  <a:gd name="T34" fmla="*/ 33738736 w 224"/>
                  <a:gd name="T35" fmla="*/ 34520809 h 223"/>
                  <a:gd name="T36" fmla="*/ 28639253 w 224"/>
                  <a:gd name="T37" fmla="*/ 42356958 h 223"/>
                  <a:gd name="T38" fmla="*/ 24740668 w 224"/>
                  <a:gd name="T39" fmla="*/ 37365596 h 223"/>
                  <a:gd name="T40" fmla="*/ 30897505 w 224"/>
                  <a:gd name="T41" fmla="*/ 28528096 h 223"/>
                  <a:gd name="T42" fmla="*/ 29696003 w 224"/>
                  <a:gd name="T43" fmla="*/ 17223811 h 223"/>
                  <a:gd name="T44" fmla="*/ 25976948 w 224"/>
                  <a:gd name="T45" fmla="*/ 19768526 h 223"/>
                  <a:gd name="T46" fmla="*/ 23000480 w 224"/>
                  <a:gd name="T47" fmla="*/ 25457017 h 223"/>
                  <a:gd name="T48" fmla="*/ 20193747 w 224"/>
                  <a:gd name="T49" fmla="*/ 21688813 h 223"/>
                  <a:gd name="T50" fmla="*/ 18082937 w 224"/>
                  <a:gd name="T51" fmla="*/ 14753316 h 223"/>
                  <a:gd name="T52" fmla="*/ 14601681 w 224"/>
                  <a:gd name="T53" fmla="*/ 19145180 h 223"/>
                  <a:gd name="T54" fmla="*/ 12491709 w 224"/>
                  <a:gd name="T55" fmla="*/ 36063071 h 223"/>
                  <a:gd name="T56" fmla="*/ 1427138 w 224"/>
                  <a:gd name="T57" fmla="*/ 23213129 h 223"/>
                  <a:gd name="T58" fmla="*/ 9323548 w 224"/>
                  <a:gd name="T59" fmla="*/ 10379782 h 223"/>
                  <a:gd name="T60" fmla="*/ 11612832 w 224"/>
                  <a:gd name="T61" fmla="*/ 11608772 h 223"/>
                  <a:gd name="T62" fmla="*/ 18274014 w 224"/>
                  <a:gd name="T63" fmla="*/ 13455607 h 223"/>
                  <a:gd name="T64" fmla="*/ 20193747 w 224"/>
                  <a:gd name="T65" fmla="*/ 9083155 h 223"/>
                  <a:gd name="T66" fmla="*/ 22809403 w 224"/>
                  <a:gd name="T67" fmla="*/ 8763981 h 223"/>
                  <a:gd name="T68" fmla="*/ 25666251 w 224"/>
                  <a:gd name="T69" fmla="*/ 13848233 h 223"/>
                  <a:gd name="T70" fmla="*/ 26720426 w 224"/>
                  <a:gd name="T71" fmla="*/ 11003443 h 223"/>
                  <a:gd name="T72" fmla="*/ 21442236 w 224"/>
                  <a:gd name="T73" fmla="*/ 7235239 h 223"/>
                  <a:gd name="T74" fmla="*/ 13354072 w 224"/>
                  <a:gd name="T75" fmla="*/ 13455607 h 223"/>
                  <a:gd name="T76" fmla="*/ 8771831 w 224"/>
                  <a:gd name="T77" fmla="*/ 10080025 h 223"/>
                  <a:gd name="T78" fmla="*/ 9323548 w 224"/>
                  <a:gd name="T79" fmla="*/ 38608121 h 223"/>
                  <a:gd name="T80" fmla="*/ 15968837 w 224"/>
                  <a:gd name="T81" fmla="*/ 16300393 h 223"/>
                  <a:gd name="T82" fmla="*/ 21068377 w 224"/>
                  <a:gd name="T83" fmla="*/ 25059964 h 223"/>
                  <a:gd name="T84" fmla="*/ 26720426 w 224"/>
                  <a:gd name="T85" fmla="*/ 16600134 h 223"/>
                  <a:gd name="T86" fmla="*/ 30753311 w 224"/>
                  <a:gd name="T87" fmla="*/ 28226923 h 223"/>
                  <a:gd name="T88" fmla="*/ 28783458 w 224"/>
                  <a:gd name="T89" fmla="*/ 42680828 h 223"/>
                  <a:gd name="T90" fmla="*/ 34616560 w 224"/>
                  <a:gd name="T91" fmla="*/ 37989207 h 223"/>
                  <a:gd name="T92" fmla="*/ 31772296 w 224"/>
                  <a:gd name="T93" fmla="*/ 53366199 h 223"/>
                  <a:gd name="T94" fmla="*/ 27225157 w 224"/>
                  <a:gd name="T95" fmla="*/ 67440716 h 223"/>
                  <a:gd name="T96" fmla="*/ 37041296 w 224"/>
                  <a:gd name="T97" fmla="*/ 66817109 h 223"/>
                  <a:gd name="T98" fmla="*/ 37041296 w 224"/>
                  <a:gd name="T99" fmla="*/ 48295520 h 223"/>
                  <a:gd name="T100" fmla="*/ 36536512 w 224"/>
                  <a:gd name="T101" fmla="*/ 23836471 h 223"/>
                  <a:gd name="T102" fmla="*/ 33738736 w 224"/>
                  <a:gd name="T103" fmla="*/ 23213129 h 223"/>
                  <a:gd name="T104" fmla="*/ 34616560 w 224"/>
                  <a:gd name="T105" fmla="*/ 15676717 h 223"/>
                  <a:gd name="T106" fmla="*/ 29840151 w 224"/>
                  <a:gd name="T107" fmla="*/ 0 h 2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4" h="223">
                    <a:moveTo>
                      <a:pt x="146" y="44"/>
                    </a:moveTo>
                    <a:cubicBezTo>
                      <a:pt x="147" y="44"/>
                      <a:pt x="149" y="43"/>
                      <a:pt x="150" y="42"/>
                    </a:cubicBezTo>
                    <a:cubicBezTo>
                      <a:pt x="151" y="40"/>
                      <a:pt x="152" y="38"/>
                      <a:pt x="153" y="36"/>
                    </a:cubicBezTo>
                    <a:cubicBezTo>
                      <a:pt x="153" y="34"/>
                      <a:pt x="154" y="32"/>
                      <a:pt x="154" y="30"/>
                    </a:cubicBezTo>
                    <a:cubicBezTo>
                      <a:pt x="154" y="25"/>
                      <a:pt x="152" y="21"/>
                      <a:pt x="152" y="17"/>
                    </a:cubicBezTo>
                    <a:cubicBezTo>
                      <a:pt x="152" y="13"/>
                      <a:pt x="153" y="10"/>
                      <a:pt x="157" y="6"/>
                    </a:cubicBezTo>
                    <a:cubicBezTo>
                      <a:pt x="161" y="3"/>
                      <a:pt x="165" y="1"/>
                      <a:pt x="170" y="1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81" y="1"/>
                      <a:pt x="194" y="8"/>
                      <a:pt x="201" y="14"/>
                    </a:cubicBezTo>
                    <a:cubicBezTo>
                      <a:pt x="209" y="19"/>
                      <a:pt x="213" y="28"/>
                      <a:pt x="213" y="35"/>
                    </a:cubicBezTo>
                    <a:cubicBezTo>
                      <a:pt x="213" y="39"/>
                      <a:pt x="212" y="42"/>
                      <a:pt x="209" y="45"/>
                    </a:cubicBezTo>
                    <a:cubicBezTo>
                      <a:pt x="207" y="47"/>
                      <a:pt x="204" y="49"/>
                      <a:pt x="198" y="49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4" y="48"/>
                      <a:pt x="190" y="48"/>
                      <a:pt x="187" y="48"/>
                    </a:cubicBezTo>
                    <a:cubicBezTo>
                      <a:pt x="185" y="48"/>
                      <a:pt x="183" y="48"/>
                      <a:pt x="182" y="49"/>
                    </a:cubicBezTo>
                    <a:cubicBezTo>
                      <a:pt x="180" y="50"/>
                      <a:pt x="180" y="52"/>
                      <a:pt x="180" y="54"/>
                    </a:cubicBezTo>
                    <a:cubicBezTo>
                      <a:pt x="180" y="55"/>
                      <a:pt x="180" y="57"/>
                      <a:pt x="181" y="60"/>
                    </a:cubicBezTo>
                    <a:cubicBezTo>
                      <a:pt x="181" y="61"/>
                      <a:pt x="182" y="65"/>
                      <a:pt x="184" y="68"/>
                    </a:cubicBezTo>
                    <a:cubicBezTo>
                      <a:pt x="185" y="70"/>
                      <a:pt x="186" y="72"/>
                      <a:pt x="187" y="73"/>
                    </a:cubicBezTo>
                    <a:cubicBezTo>
                      <a:pt x="189" y="74"/>
                      <a:pt x="190" y="75"/>
                      <a:pt x="192" y="75"/>
                    </a:cubicBezTo>
                    <a:cubicBezTo>
                      <a:pt x="193" y="75"/>
                      <a:pt x="194" y="75"/>
                      <a:pt x="194" y="75"/>
                    </a:cubicBezTo>
                    <a:cubicBezTo>
                      <a:pt x="196" y="75"/>
                      <a:pt x="198" y="74"/>
                      <a:pt x="199" y="74"/>
                    </a:cubicBezTo>
                    <a:cubicBezTo>
                      <a:pt x="204" y="74"/>
                      <a:pt x="206" y="76"/>
                      <a:pt x="208" y="77"/>
                    </a:cubicBezTo>
                    <a:cubicBezTo>
                      <a:pt x="211" y="77"/>
                      <a:pt x="212" y="78"/>
                      <a:pt x="213" y="79"/>
                    </a:cubicBezTo>
                    <a:cubicBezTo>
                      <a:pt x="214" y="80"/>
                      <a:pt x="216" y="81"/>
                      <a:pt x="217" y="84"/>
                    </a:cubicBezTo>
                    <a:cubicBezTo>
                      <a:pt x="218" y="86"/>
                      <a:pt x="219" y="88"/>
                      <a:pt x="219" y="90"/>
                    </a:cubicBezTo>
                    <a:cubicBezTo>
                      <a:pt x="219" y="93"/>
                      <a:pt x="217" y="95"/>
                      <a:pt x="215" y="97"/>
                    </a:cubicBezTo>
                    <a:cubicBezTo>
                      <a:pt x="213" y="99"/>
                      <a:pt x="210" y="101"/>
                      <a:pt x="208" y="104"/>
                    </a:cubicBezTo>
                    <a:cubicBezTo>
                      <a:pt x="204" y="108"/>
                      <a:pt x="202" y="113"/>
                      <a:pt x="202" y="118"/>
                    </a:cubicBezTo>
                    <a:cubicBezTo>
                      <a:pt x="202" y="124"/>
                      <a:pt x="204" y="130"/>
                      <a:pt x="206" y="136"/>
                    </a:cubicBezTo>
                    <a:cubicBezTo>
                      <a:pt x="208" y="141"/>
                      <a:pt x="210" y="147"/>
                      <a:pt x="210" y="154"/>
                    </a:cubicBezTo>
                    <a:cubicBezTo>
                      <a:pt x="210" y="160"/>
                      <a:pt x="212" y="165"/>
                      <a:pt x="214" y="169"/>
                    </a:cubicBezTo>
                    <a:cubicBezTo>
                      <a:pt x="216" y="173"/>
                      <a:pt x="218" y="177"/>
                      <a:pt x="219" y="183"/>
                    </a:cubicBezTo>
                    <a:cubicBezTo>
                      <a:pt x="219" y="184"/>
                      <a:pt x="219" y="185"/>
                      <a:pt x="219" y="186"/>
                    </a:cubicBezTo>
                    <a:cubicBezTo>
                      <a:pt x="219" y="195"/>
                      <a:pt x="215" y="206"/>
                      <a:pt x="210" y="213"/>
                    </a:cubicBezTo>
                    <a:cubicBezTo>
                      <a:pt x="205" y="219"/>
                      <a:pt x="193" y="222"/>
                      <a:pt x="182" y="222"/>
                    </a:cubicBezTo>
                    <a:cubicBezTo>
                      <a:pt x="182" y="222"/>
                      <a:pt x="182" y="222"/>
                      <a:pt x="182" y="222"/>
                    </a:cubicBezTo>
                    <a:cubicBezTo>
                      <a:pt x="181" y="222"/>
                      <a:pt x="181" y="222"/>
                      <a:pt x="181" y="222"/>
                    </a:cubicBezTo>
                    <a:cubicBezTo>
                      <a:pt x="171" y="222"/>
                      <a:pt x="160" y="219"/>
                      <a:pt x="155" y="214"/>
                    </a:cubicBezTo>
                    <a:cubicBezTo>
                      <a:pt x="152" y="210"/>
                      <a:pt x="150" y="202"/>
                      <a:pt x="150" y="194"/>
                    </a:cubicBezTo>
                    <a:cubicBezTo>
                      <a:pt x="150" y="188"/>
                      <a:pt x="151" y="181"/>
                      <a:pt x="154" y="177"/>
                    </a:cubicBezTo>
                    <a:cubicBezTo>
                      <a:pt x="156" y="174"/>
                      <a:pt x="158" y="172"/>
                      <a:pt x="160" y="171"/>
                    </a:cubicBezTo>
                    <a:cubicBezTo>
                      <a:pt x="162" y="170"/>
                      <a:pt x="163" y="169"/>
                      <a:pt x="165" y="169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69" y="169"/>
                      <a:pt x="174" y="171"/>
                      <a:pt x="181" y="171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88" y="171"/>
                      <a:pt x="194" y="170"/>
                      <a:pt x="198" y="167"/>
                    </a:cubicBezTo>
                    <a:cubicBezTo>
                      <a:pt x="202" y="164"/>
                      <a:pt x="205" y="160"/>
                      <a:pt x="205" y="155"/>
                    </a:cubicBezTo>
                    <a:cubicBezTo>
                      <a:pt x="206" y="154"/>
                      <a:pt x="206" y="153"/>
                      <a:pt x="206" y="151"/>
                    </a:cubicBezTo>
                    <a:cubicBezTo>
                      <a:pt x="206" y="141"/>
                      <a:pt x="200" y="128"/>
                      <a:pt x="198" y="121"/>
                    </a:cubicBezTo>
                    <a:cubicBezTo>
                      <a:pt x="198" y="118"/>
                      <a:pt x="197" y="115"/>
                      <a:pt x="196" y="113"/>
                    </a:cubicBezTo>
                    <a:cubicBezTo>
                      <a:pt x="195" y="112"/>
                      <a:pt x="195" y="112"/>
                      <a:pt x="194" y="111"/>
                    </a:cubicBezTo>
                    <a:cubicBezTo>
                      <a:pt x="194" y="111"/>
                      <a:pt x="193" y="110"/>
                      <a:pt x="192" y="110"/>
                    </a:cubicBezTo>
                    <a:cubicBezTo>
                      <a:pt x="192" y="110"/>
                      <a:pt x="192" y="110"/>
                      <a:pt x="192" y="110"/>
                    </a:cubicBezTo>
                    <a:cubicBezTo>
                      <a:pt x="190" y="111"/>
                      <a:pt x="189" y="112"/>
                      <a:pt x="187" y="113"/>
                    </a:cubicBezTo>
                    <a:cubicBezTo>
                      <a:pt x="185" y="115"/>
                      <a:pt x="183" y="118"/>
                      <a:pt x="181" y="120"/>
                    </a:cubicBezTo>
                    <a:cubicBezTo>
                      <a:pt x="177" y="126"/>
                      <a:pt x="169" y="133"/>
                      <a:pt x="163" y="135"/>
                    </a:cubicBezTo>
                    <a:cubicBezTo>
                      <a:pt x="161" y="136"/>
                      <a:pt x="158" y="136"/>
                      <a:pt x="156" y="136"/>
                    </a:cubicBezTo>
                    <a:cubicBezTo>
                      <a:pt x="151" y="136"/>
                      <a:pt x="148" y="134"/>
                      <a:pt x="145" y="131"/>
                    </a:cubicBezTo>
                    <a:cubicBezTo>
                      <a:pt x="142" y="128"/>
                      <a:pt x="141" y="123"/>
                      <a:pt x="141" y="119"/>
                    </a:cubicBezTo>
                    <a:cubicBezTo>
                      <a:pt x="141" y="113"/>
                      <a:pt x="143" y="107"/>
                      <a:pt x="148" y="103"/>
                    </a:cubicBezTo>
                    <a:cubicBezTo>
                      <a:pt x="152" y="99"/>
                      <a:pt x="157" y="99"/>
                      <a:pt x="162" y="97"/>
                    </a:cubicBezTo>
                    <a:cubicBezTo>
                      <a:pt x="167" y="96"/>
                      <a:pt x="172" y="95"/>
                      <a:pt x="176" y="91"/>
                    </a:cubicBezTo>
                    <a:cubicBezTo>
                      <a:pt x="180" y="86"/>
                      <a:pt x="182" y="81"/>
                      <a:pt x="182" y="76"/>
                    </a:cubicBezTo>
                    <a:cubicBezTo>
                      <a:pt x="182" y="72"/>
                      <a:pt x="181" y="67"/>
                      <a:pt x="178" y="63"/>
                    </a:cubicBezTo>
                    <a:cubicBezTo>
                      <a:pt x="176" y="61"/>
                      <a:pt x="173" y="57"/>
                      <a:pt x="169" y="55"/>
                    </a:cubicBezTo>
                    <a:cubicBezTo>
                      <a:pt x="166" y="52"/>
                      <a:pt x="162" y="50"/>
                      <a:pt x="158" y="50"/>
                    </a:cubicBezTo>
                    <a:cubicBezTo>
                      <a:pt x="155" y="50"/>
                      <a:pt x="153" y="50"/>
                      <a:pt x="151" y="52"/>
                    </a:cubicBezTo>
                    <a:cubicBezTo>
                      <a:pt x="148" y="55"/>
                      <a:pt x="148" y="59"/>
                      <a:pt x="148" y="63"/>
                    </a:cubicBezTo>
                    <a:cubicBezTo>
                      <a:pt x="148" y="64"/>
                      <a:pt x="148" y="66"/>
                      <a:pt x="148" y="67"/>
                    </a:cubicBezTo>
                    <a:cubicBezTo>
                      <a:pt x="148" y="71"/>
                      <a:pt x="147" y="74"/>
                      <a:pt x="145" y="77"/>
                    </a:cubicBezTo>
                    <a:cubicBezTo>
                      <a:pt x="143" y="79"/>
                      <a:pt x="136" y="81"/>
                      <a:pt x="131" y="81"/>
                    </a:cubicBezTo>
                    <a:cubicBezTo>
                      <a:pt x="131" y="81"/>
                      <a:pt x="130" y="81"/>
                      <a:pt x="130" y="81"/>
                    </a:cubicBezTo>
                    <a:cubicBezTo>
                      <a:pt x="127" y="81"/>
                      <a:pt x="123" y="80"/>
                      <a:pt x="121" y="79"/>
                    </a:cubicBezTo>
                    <a:cubicBezTo>
                      <a:pt x="116" y="76"/>
                      <a:pt x="115" y="73"/>
                      <a:pt x="115" y="69"/>
                    </a:cubicBezTo>
                    <a:cubicBezTo>
                      <a:pt x="115" y="66"/>
                      <a:pt x="116" y="63"/>
                      <a:pt x="116" y="60"/>
                    </a:cubicBezTo>
                    <a:cubicBezTo>
                      <a:pt x="116" y="58"/>
                      <a:pt x="116" y="56"/>
                      <a:pt x="115" y="55"/>
                    </a:cubicBezTo>
                    <a:cubicBezTo>
                      <a:pt x="113" y="49"/>
                      <a:pt x="108" y="47"/>
                      <a:pt x="103" y="47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99" y="47"/>
                      <a:pt x="94" y="48"/>
                      <a:pt x="90" y="51"/>
                    </a:cubicBezTo>
                    <a:cubicBezTo>
                      <a:pt x="86" y="54"/>
                      <a:pt x="84" y="57"/>
                      <a:pt x="83" y="61"/>
                    </a:cubicBezTo>
                    <a:cubicBezTo>
                      <a:pt x="82" y="65"/>
                      <a:pt x="82" y="68"/>
                      <a:pt x="82" y="73"/>
                    </a:cubicBezTo>
                    <a:cubicBezTo>
                      <a:pt x="81" y="80"/>
                      <a:pt x="82" y="88"/>
                      <a:pt x="80" y="96"/>
                    </a:cubicBezTo>
                    <a:cubicBezTo>
                      <a:pt x="79" y="104"/>
                      <a:pt x="77" y="111"/>
                      <a:pt x="71" y="115"/>
                    </a:cubicBezTo>
                    <a:cubicBezTo>
                      <a:pt x="66" y="120"/>
                      <a:pt x="60" y="122"/>
                      <a:pt x="53" y="122"/>
                    </a:cubicBezTo>
                    <a:cubicBezTo>
                      <a:pt x="44" y="122"/>
                      <a:pt x="34" y="118"/>
                      <a:pt x="27" y="113"/>
                    </a:cubicBezTo>
                    <a:cubicBezTo>
                      <a:pt x="16" y="105"/>
                      <a:pt x="8" y="89"/>
                      <a:pt x="8" y="74"/>
                    </a:cubicBezTo>
                    <a:cubicBezTo>
                      <a:pt x="8" y="67"/>
                      <a:pt x="10" y="60"/>
                      <a:pt x="14" y="55"/>
                    </a:cubicBezTo>
                    <a:cubicBezTo>
                      <a:pt x="21" y="45"/>
                      <a:pt x="34" y="33"/>
                      <a:pt x="50" y="33"/>
                    </a:cubicBezTo>
                    <a:cubicBezTo>
                      <a:pt x="51" y="33"/>
                      <a:pt x="52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61" y="33"/>
                      <a:pt x="64" y="35"/>
                      <a:pt x="66" y="37"/>
                    </a:cubicBezTo>
                    <a:cubicBezTo>
                      <a:pt x="69" y="40"/>
                      <a:pt x="71" y="43"/>
                      <a:pt x="76" y="44"/>
                    </a:cubicBezTo>
                    <a:cubicBezTo>
                      <a:pt x="79" y="44"/>
                      <a:pt x="84" y="44"/>
                      <a:pt x="89" y="44"/>
                    </a:cubicBezTo>
                    <a:cubicBezTo>
                      <a:pt x="94" y="44"/>
                      <a:pt x="99" y="44"/>
                      <a:pt x="104" y="43"/>
                    </a:cubicBezTo>
                    <a:cubicBezTo>
                      <a:pt x="106" y="43"/>
                      <a:pt x="108" y="42"/>
                      <a:pt x="109" y="41"/>
                    </a:cubicBezTo>
                    <a:cubicBezTo>
                      <a:pt x="111" y="40"/>
                      <a:pt x="112" y="39"/>
                      <a:pt x="112" y="38"/>
                    </a:cubicBezTo>
                    <a:cubicBezTo>
                      <a:pt x="113" y="35"/>
                      <a:pt x="114" y="32"/>
                      <a:pt x="115" y="29"/>
                    </a:cubicBezTo>
                    <a:cubicBezTo>
                      <a:pt x="116" y="28"/>
                      <a:pt x="117" y="26"/>
                      <a:pt x="118" y="26"/>
                    </a:cubicBezTo>
                    <a:cubicBezTo>
                      <a:pt x="119" y="25"/>
                      <a:pt x="120" y="24"/>
                      <a:pt x="122" y="24"/>
                    </a:cubicBezTo>
                    <a:cubicBezTo>
                      <a:pt x="124" y="24"/>
                      <a:pt x="127" y="25"/>
                      <a:pt x="130" y="28"/>
                    </a:cubicBezTo>
                    <a:cubicBezTo>
                      <a:pt x="132" y="30"/>
                      <a:pt x="135" y="34"/>
                      <a:pt x="137" y="37"/>
                    </a:cubicBezTo>
                    <a:cubicBezTo>
                      <a:pt x="139" y="39"/>
                      <a:pt x="140" y="40"/>
                      <a:pt x="141" y="42"/>
                    </a:cubicBezTo>
                    <a:cubicBezTo>
                      <a:pt x="143" y="43"/>
                      <a:pt x="144" y="44"/>
                      <a:pt x="146" y="44"/>
                    </a:cubicBezTo>
                    <a:moveTo>
                      <a:pt x="170" y="0"/>
                    </a:moveTo>
                    <a:cubicBezTo>
                      <a:pt x="165" y="0"/>
                      <a:pt x="160" y="2"/>
                      <a:pt x="157" y="5"/>
                    </a:cubicBezTo>
                    <a:cubicBezTo>
                      <a:pt x="146" y="15"/>
                      <a:pt x="155" y="24"/>
                      <a:pt x="152" y="35"/>
                    </a:cubicBezTo>
                    <a:cubicBezTo>
                      <a:pt x="150" y="41"/>
                      <a:pt x="148" y="43"/>
                      <a:pt x="146" y="43"/>
                    </a:cubicBezTo>
                    <a:cubicBezTo>
                      <a:pt x="141" y="43"/>
                      <a:pt x="135" y="32"/>
                      <a:pt x="131" y="28"/>
                    </a:cubicBezTo>
                    <a:cubicBezTo>
                      <a:pt x="127" y="25"/>
                      <a:pt x="124" y="23"/>
                      <a:pt x="122" y="23"/>
                    </a:cubicBezTo>
                    <a:cubicBezTo>
                      <a:pt x="115" y="23"/>
                      <a:pt x="113" y="33"/>
                      <a:pt x="111" y="38"/>
                    </a:cubicBezTo>
                    <a:cubicBezTo>
                      <a:pt x="110" y="42"/>
                      <a:pt x="99" y="43"/>
                      <a:pt x="89" y="43"/>
                    </a:cubicBezTo>
                    <a:cubicBezTo>
                      <a:pt x="84" y="43"/>
                      <a:pt x="79" y="43"/>
                      <a:pt x="76" y="43"/>
                    </a:cubicBezTo>
                    <a:cubicBezTo>
                      <a:pt x="67" y="41"/>
                      <a:pt x="68" y="32"/>
                      <a:pt x="54" y="32"/>
                    </a:cubicBezTo>
                    <a:cubicBezTo>
                      <a:pt x="54" y="32"/>
                      <a:pt x="54" y="32"/>
                      <a:pt x="53" y="32"/>
                    </a:cubicBezTo>
                    <a:cubicBezTo>
                      <a:pt x="52" y="32"/>
                      <a:pt x="51" y="32"/>
                      <a:pt x="50" y="32"/>
                    </a:cubicBezTo>
                    <a:cubicBezTo>
                      <a:pt x="33" y="32"/>
                      <a:pt x="20" y="45"/>
                      <a:pt x="13" y="54"/>
                    </a:cubicBezTo>
                    <a:cubicBezTo>
                      <a:pt x="0" y="72"/>
                      <a:pt x="9" y="101"/>
                      <a:pt x="27" y="114"/>
                    </a:cubicBezTo>
                    <a:cubicBezTo>
                      <a:pt x="34" y="119"/>
                      <a:pt x="43" y="123"/>
                      <a:pt x="53" y="123"/>
                    </a:cubicBezTo>
                    <a:cubicBezTo>
                      <a:pt x="60" y="123"/>
                      <a:pt x="67" y="121"/>
                      <a:pt x="72" y="116"/>
                    </a:cubicBezTo>
                    <a:cubicBezTo>
                      <a:pt x="84" y="106"/>
                      <a:pt x="82" y="87"/>
                      <a:pt x="83" y="73"/>
                    </a:cubicBezTo>
                    <a:cubicBezTo>
                      <a:pt x="84" y="64"/>
                      <a:pt x="83" y="58"/>
                      <a:pt x="91" y="52"/>
                    </a:cubicBezTo>
                    <a:cubicBezTo>
                      <a:pt x="95" y="49"/>
                      <a:pt x="99" y="48"/>
                      <a:pt x="103" y="48"/>
                    </a:cubicBezTo>
                    <a:cubicBezTo>
                      <a:pt x="108" y="48"/>
                      <a:pt x="112" y="50"/>
                      <a:pt x="114" y="55"/>
                    </a:cubicBezTo>
                    <a:cubicBezTo>
                      <a:pt x="118" y="63"/>
                      <a:pt x="110" y="73"/>
                      <a:pt x="120" y="80"/>
                    </a:cubicBezTo>
                    <a:cubicBezTo>
                      <a:pt x="123" y="81"/>
                      <a:pt x="126" y="82"/>
                      <a:pt x="130" y="82"/>
                    </a:cubicBezTo>
                    <a:cubicBezTo>
                      <a:pt x="136" y="82"/>
                      <a:pt x="143" y="80"/>
                      <a:pt x="146" y="77"/>
                    </a:cubicBezTo>
                    <a:cubicBezTo>
                      <a:pt x="152" y="71"/>
                      <a:pt x="145" y="58"/>
                      <a:pt x="152" y="53"/>
                    </a:cubicBezTo>
                    <a:cubicBezTo>
                      <a:pt x="154" y="51"/>
                      <a:pt x="156" y="51"/>
                      <a:pt x="158" y="51"/>
                    </a:cubicBezTo>
                    <a:cubicBezTo>
                      <a:pt x="165" y="51"/>
                      <a:pt x="174" y="59"/>
                      <a:pt x="177" y="64"/>
                    </a:cubicBezTo>
                    <a:cubicBezTo>
                      <a:pt x="183" y="73"/>
                      <a:pt x="182" y="83"/>
                      <a:pt x="175" y="90"/>
                    </a:cubicBezTo>
                    <a:cubicBezTo>
                      <a:pt x="167" y="98"/>
                      <a:pt x="156" y="95"/>
                      <a:pt x="148" y="102"/>
                    </a:cubicBezTo>
                    <a:cubicBezTo>
                      <a:pt x="134" y="114"/>
                      <a:pt x="139" y="137"/>
                      <a:pt x="156" y="137"/>
                    </a:cubicBezTo>
                    <a:cubicBezTo>
                      <a:pt x="159" y="137"/>
                      <a:pt x="161" y="137"/>
                      <a:pt x="164" y="136"/>
                    </a:cubicBezTo>
                    <a:cubicBezTo>
                      <a:pt x="170" y="134"/>
                      <a:pt x="178" y="126"/>
                      <a:pt x="182" y="121"/>
                    </a:cubicBezTo>
                    <a:cubicBezTo>
                      <a:pt x="186" y="116"/>
                      <a:pt x="189" y="111"/>
                      <a:pt x="192" y="111"/>
                    </a:cubicBezTo>
                    <a:cubicBezTo>
                      <a:pt x="194" y="111"/>
                      <a:pt x="196" y="114"/>
                      <a:pt x="197" y="121"/>
                    </a:cubicBezTo>
                    <a:cubicBezTo>
                      <a:pt x="199" y="130"/>
                      <a:pt x="206" y="144"/>
                      <a:pt x="204" y="154"/>
                    </a:cubicBezTo>
                    <a:cubicBezTo>
                      <a:pt x="203" y="165"/>
                      <a:pt x="194" y="170"/>
                      <a:pt x="181" y="170"/>
                    </a:cubicBezTo>
                    <a:cubicBezTo>
                      <a:pt x="181" y="170"/>
                      <a:pt x="181" y="170"/>
                      <a:pt x="181" y="170"/>
                    </a:cubicBezTo>
                    <a:cubicBezTo>
                      <a:pt x="174" y="170"/>
                      <a:pt x="170" y="168"/>
                      <a:pt x="165" y="168"/>
                    </a:cubicBezTo>
                    <a:cubicBezTo>
                      <a:pt x="161" y="168"/>
                      <a:pt x="158" y="170"/>
                      <a:pt x="153" y="176"/>
                    </a:cubicBezTo>
                    <a:cubicBezTo>
                      <a:pt x="147" y="185"/>
                      <a:pt x="147" y="206"/>
                      <a:pt x="155" y="215"/>
                    </a:cubicBezTo>
                    <a:cubicBezTo>
                      <a:pt x="160" y="221"/>
                      <a:pt x="171" y="223"/>
                      <a:pt x="182" y="223"/>
                    </a:cubicBezTo>
                    <a:cubicBezTo>
                      <a:pt x="189" y="223"/>
                      <a:pt x="196" y="222"/>
                      <a:pt x="202" y="220"/>
                    </a:cubicBezTo>
                    <a:cubicBezTo>
                      <a:pt x="206" y="218"/>
                      <a:pt x="209" y="216"/>
                      <a:pt x="211" y="213"/>
                    </a:cubicBezTo>
                    <a:cubicBezTo>
                      <a:pt x="213" y="211"/>
                      <a:pt x="215" y="207"/>
                      <a:pt x="216" y="203"/>
                    </a:cubicBezTo>
                    <a:cubicBezTo>
                      <a:pt x="219" y="196"/>
                      <a:pt x="221" y="189"/>
                      <a:pt x="220" y="183"/>
                    </a:cubicBezTo>
                    <a:cubicBezTo>
                      <a:pt x="219" y="171"/>
                      <a:pt x="211" y="166"/>
                      <a:pt x="211" y="154"/>
                    </a:cubicBezTo>
                    <a:cubicBezTo>
                      <a:pt x="211" y="135"/>
                      <a:pt x="195" y="120"/>
                      <a:pt x="209" y="104"/>
                    </a:cubicBezTo>
                    <a:cubicBezTo>
                      <a:pt x="214" y="99"/>
                      <a:pt x="224" y="94"/>
                      <a:pt x="218" y="83"/>
                    </a:cubicBezTo>
                    <a:cubicBezTo>
                      <a:pt x="215" y="79"/>
                      <a:pt x="213" y="77"/>
                      <a:pt x="208" y="76"/>
                    </a:cubicBezTo>
                    <a:cubicBezTo>
                      <a:pt x="206" y="76"/>
                      <a:pt x="204" y="73"/>
                      <a:pt x="199" y="73"/>
                    </a:cubicBezTo>
                    <a:cubicBezTo>
                      <a:pt x="198" y="73"/>
                      <a:pt x="196" y="74"/>
                      <a:pt x="194" y="74"/>
                    </a:cubicBezTo>
                    <a:cubicBezTo>
                      <a:pt x="193" y="74"/>
                      <a:pt x="193" y="74"/>
                      <a:pt x="192" y="74"/>
                    </a:cubicBezTo>
                    <a:cubicBezTo>
                      <a:pt x="185" y="74"/>
                      <a:pt x="183" y="62"/>
                      <a:pt x="182" y="59"/>
                    </a:cubicBezTo>
                    <a:cubicBezTo>
                      <a:pt x="179" y="51"/>
                      <a:pt x="182" y="49"/>
                      <a:pt x="187" y="49"/>
                    </a:cubicBezTo>
                    <a:cubicBezTo>
                      <a:pt x="190" y="49"/>
                      <a:pt x="194" y="49"/>
                      <a:pt x="197" y="50"/>
                    </a:cubicBezTo>
                    <a:cubicBezTo>
                      <a:pt x="198" y="50"/>
                      <a:pt x="198" y="50"/>
                      <a:pt x="198" y="50"/>
                    </a:cubicBezTo>
                    <a:cubicBezTo>
                      <a:pt x="220" y="50"/>
                      <a:pt x="217" y="25"/>
                      <a:pt x="202" y="13"/>
                    </a:cubicBezTo>
                    <a:cubicBezTo>
                      <a:pt x="194" y="7"/>
                      <a:pt x="181" y="0"/>
                      <a:pt x="170" y="0"/>
                    </a:cubicBezTo>
                  </a:path>
                </a:pathLst>
              </a:custGeom>
              <a:solidFill>
                <a:srgbClr val="4D3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9" name="Oval 848">
                <a:extLst>
                  <a:ext uri="{FF2B5EF4-FFF2-40B4-BE49-F238E27FC236}">
                    <a16:creationId xmlns:a16="http://schemas.microsoft.com/office/drawing/2014/main" id="{D68206B3-260A-5445-A287-0A028668A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1" y="3237"/>
                <a:ext cx="84" cy="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00" name="Oval 849">
                <a:extLst>
                  <a:ext uri="{FF2B5EF4-FFF2-40B4-BE49-F238E27FC236}">
                    <a16:creationId xmlns:a16="http://schemas.microsoft.com/office/drawing/2014/main" id="{62856DA5-26F7-2A4B-A103-3FB1C3575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" y="3237"/>
                <a:ext cx="30" cy="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01" name="Oval 850">
                <a:extLst>
                  <a:ext uri="{FF2B5EF4-FFF2-40B4-BE49-F238E27FC236}">
                    <a16:creationId xmlns:a16="http://schemas.microsoft.com/office/drawing/2014/main" id="{98CA976C-98A6-BF4B-8D54-69F393C9A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3307"/>
                <a:ext cx="31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02" name="Oval 851">
                <a:extLst>
                  <a:ext uri="{FF2B5EF4-FFF2-40B4-BE49-F238E27FC236}">
                    <a16:creationId xmlns:a16="http://schemas.microsoft.com/office/drawing/2014/main" id="{32451E86-4F41-584F-AB5E-B4FA47804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1" y="3890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03" name="Oval 852">
                <a:extLst>
                  <a:ext uri="{FF2B5EF4-FFF2-40B4-BE49-F238E27FC236}">
                    <a16:creationId xmlns:a16="http://schemas.microsoft.com/office/drawing/2014/main" id="{0898B096-72ED-0E4D-A73E-63A92833D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8" y="390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04" name="Freeform 853">
                <a:extLst>
                  <a:ext uri="{FF2B5EF4-FFF2-40B4-BE49-F238E27FC236}">
                    <a16:creationId xmlns:a16="http://schemas.microsoft.com/office/drawing/2014/main" id="{435127A8-6D36-C447-8FE7-3F327F57E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899"/>
                <a:ext cx="11" cy="12"/>
              </a:xfrm>
              <a:custGeom>
                <a:avLst/>
                <a:gdLst>
                  <a:gd name="T0" fmla="*/ 133932 w 3"/>
                  <a:gd name="T1" fmla="*/ 524288 h 3"/>
                  <a:gd name="T2" fmla="*/ 133932 w 3"/>
                  <a:gd name="T3" fmla="*/ 524288 h 3"/>
                  <a:gd name="T4" fmla="*/ 230652 w 3"/>
                  <a:gd name="T5" fmla="*/ 262144 h 3"/>
                  <a:gd name="T6" fmla="*/ 230652 w 3"/>
                  <a:gd name="T7" fmla="*/ 524288 h 3"/>
                  <a:gd name="T8" fmla="*/ 230652 w 3"/>
                  <a:gd name="T9" fmla="*/ 524288 h 3"/>
                  <a:gd name="T10" fmla="*/ 133932 w 3"/>
                  <a:gd name="T11" fmla="*/ 524288 h 3"/>
                  <a:gd name="T12" fmla="*/ 133932 w 3"/>
                  <a:gd name="T13" fmla="*/ 524288 h 3"/>
                  <a:gd name="T14" fmla="*/ 0 w 3"/>
                  <a:gd name="T15" fmla="*/ 524288 h 3"/>
                  <a:gd name="T16" fmla="*/ 230652 w 3"/>
                  <a:gd name="T17" fmla="*/ 786432 h 3"/>
                  <a:gd name="T18" fmla="*/ 357152 w 3"/>
                  <a:gd name="T19" fmla="*/ 524288 h 3"/>
                  <a:gd name="T20" fmla="*/ 230652 w 3"/>
                  <a:gd name="T21" fmla="*/ 0 h 3"/>
                  <a:gd name="T22" fmla="*/ 0 w 3"/>
                  <a:gd name="T23" fmla="*/ 524288 h 3"/>
                  <a:gd name="T24" fmla="*/ 133932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05" name="Oval 854">
                <a:extLst>
                  <a:ext uri="{FF2B5EF4-FFF2-40B4-BE49-F238E27FC236}">
                    <a16:creationId xmlns:a16="http://schemas.microsoft.com/office/drawing/2014/main" id="{10871CDE-DC12-4445-8B15-2BB9C297D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658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06" name="Oval 855">
                <a:extLst>
                  <a:ext uri="{FF2B5EF4-FFF2-40B4-BE49-F238E27FC236}">
                    <a16:creationId xmlns:a16="http://schemas.microsoft.com/office/drawing/2014/main" id="{B5FED796-34A0-394C-8F62-B7C6D4E34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366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07" name="Freeform 856">
                <a:extLst>
                  <a:ext uri="{FF2B5EF4-FFF2-40B4-BE49-F238E27FC236}">
                    <a16:creationId xmlns:a16="http://schemas.microsoft.com/office/drawing/2014/main" id="{6750ED9A-4997-D94B-A24D-6D732792E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662"/>
                <a:ext cx="15" cy="16"/>
              </a:xfrm>
              <a:custGeom>
                <a:avLst/>
                <a:gdLst>
                  <a:gd name="T0" fmla="*/ 155828 w 4"/>
                  <a:gd name="T1" fmla="*/ 524288 h 4"/>
                  <a:gd name="T2" fmla="*/ 155828 w 4"/>
                  <a:gd name="T3" fmla="*/ 524288 h 4"/>
                  <a:gd name="T4" fmla="*/ 314453 w 4"/>
                  <a:gd name="T5" fmla="*/ 262144 h 4"/>
                  <a:gd name="T6" fmla="*/ 428738 w 4"/>
                  <a:gd name="T7" fmla="*/ 524288 h 4"/>
                  <a:gd name="T8" fmla="*/ 314453 w 4"/>
                  <a:gd name="T9" fmla="*/ 786432 h 4"/>
                  <a:gd name="T10" fmla="*/ 155828 w 4"/>
                  <a:gd name="T11" fmla="*/ 524288 h 4"/>
                  <a:gd name="T12" fmla="*/ 155828 w 4"/>
                  <a:gd name="T13" fmla="*/ 524288 h 4"/>
                  <a:gd name="T14" fmla="*/ 0 w 4"/>
                  <a:gd name="T15" fmla="*/ 524288 h 4"/>
                  <a:gd name="T16" fmla="*/ 314453 w 4"/>
                  <a:gd name="T17" fmla="*/ 1048576 h 4"/>
                  <a:gd name="T18" fmla="*/ 584355 w 4"/>
                  <a:gd name="T19" fmla="*/ 524288 h 4"/>
                  <a:gd name="T20" fmla="*/ 314453 w 4"/>
                  <a:gd name="T21" fmla="*/ 0 h 4"/>
                  <a:gd name="T22" fmla="*/ 0 w 4"/>
                  <a:gd name="T23" fmla="*/ 524288 h 4"/>
                  <a:gd name="T24" fmla="*/ 155828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08" name="Oval 857">
                <a:extLst>
                  <a:ext uri="{FF2B5EF4-FFF2-40B4-BE49-F238E27FC236}">
                    <a16:creationId xmlns:a16="http://schemas.microsoft.com/office/drawing/2014/main" id="{B47174A0-5E2C-1740-8207-6FEC66AEB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3633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09" name="Oval 858">
                <a:extLst>
                  <a:ext uri="{FF2B5EF4-FFF2-40B4-BE49-F238E27FC236}">
                    <a16:creationId xmlns:a16="http://schemas.microsoft.com/office/drawing/2014/main" id="{A7896429-726E-AF4A-A64C-E4D3A3A5A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3" y="3641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10" name="Freeform 859">
                <a:extLst>
                  <a:ext uri="{FF2B5EF4-FFF2-40B4-BE49-F238E27FC236}">
                    <a16:creationId xmlns:a16="http://schemas.microsoft.com/office/drawing/2014/main" id="{F68FA585-58A0-0E48-A98C-79DB8F907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3641"/>
                <a:ext cx="16" cy="13"/>
              </a:xfrm>
              <a:custGeom>
                <a:avLst/>
                <a:gdLst>
                  <a:gd name="T0" fmla="*/ 262144 w 4"/>
                  <a:gd name="T1" fmla="*/ 1118442 h 3"/>
                  <a:gd name="T2" fmla="*/ 262144 w 4"/>
                  <a:gd name="T3" fmla="*/ 1118442 h 3"/>
                  <a:gd name="T4" fmla="*/ 524288 w 4"/>
                  <a:gd name="T5" fmla="*/ 490494 h 3"/>
                  <a:gd name="T6" fmla="*/ 786432 w 4"/>
                  <a:gd name="T7" fmla="*/ 1118442 h 3"/>
                  <a:gd name="T8" fmla="*/ 524288 w 4"/>
                  <a:gd name="T9" fmla="*/ 1118442 h 3"/>
                  <a:gd name="T10" fmla="*/ 262144 w 4"/>
                  <a:gd name="T11" fmla="*/ 1118442 h 3"/>
                  <a:gd name="T12" fmla="*/ 262144 w 4"/>
                  <a:gd name="T13" fmla="*/ 1118442 h 3"/>
                  <a:gd name="T14" fmla="*/ 0 w 4"/>
                  <a:gd name="T15" fmla="*/ 1118442 h 3"/>
                  <a:gd name="T16" fmla="*/ 524288 w 4"/>
                  <a:gd name="T17" fmla="*/ 1608936 h 3"/>
                  <a:gd name="T18" fmla="*/ 1048576 w 4"/>
                  <a:gd name="T19" fmla="*/ 1118442 h 3"/>
                  <a:gd name="T20" fmla="*/ 524288 w 4"/>
                  <a:gd name="T21" fmla="*/ 0 h 3"/>
                  <a:gd name="T22" fmla="*/ 0 w 4"/>
                  <a:gd name="T23" fmla="*/ 1118442 h 3"/>
                  <a:gd name="T24" fmla="*/ 262144 w 4"/>
                  <a:gd name="T25" fmla="*/ 111844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1" name="Oval 860">
                <a:extLst>
                  <a:ext uri="{FF2B5EF4-FFF2-40B4-BE49-F238E27FC236}">
                    <a16:creationId xmlns:a16="http://schemas.microsoft.com/office/drawing/2014/main" id="{B0084116-8C7D-1348-9439-B18DD2F5F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3" y="3723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12" name="Oval 861">
                <a:extLst>
                  <a:ext uri="{FF2B5EF4-FFF2-40B4-BE49-F238E27FC236}">
                    <a16:creationId xmlns:a16="http://schemas.microsoft.com/office/drawing/2014/main" id="{5AA9A2CE-662C-5B4D-BF4B-036930AE9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3731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13" name="Freeform 862">
                <a:extLst>
                  <a:ext uri="{FF2B5EF4-FFF2-40B4-BE49-F238E27FC236}">
                    <a16:creationId xmlns:a16="http://schemas.microsoft.com/office/drawing/2014/main" id="{2AF286D5-B2DD-0A48-AF20-49FA20993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3731"/>
                <a:ext cx="12" cy="12"/>
              </a:xfrm>
              <a:custGeom>
                <a:avLst/>
                <a:gdLst>
                  <a:gd name="T0" fmla="*/ 0 w 3"/>
                  <a:gd name="T1" fmla="*/ 524288 h 3"/>
                  <a:gd name="T2" fmla="*/ 262144 w 3"/>
                  <a:gd name="T3" fmla="*/ 524288 h 3"/>
                  <a:gd name="T4" fmla="*/ 524288 w 3"/>
                  <a:gd name="T5" fmla="*/ 262144 h 3"/>
                  <a:gd name="T6" fmla="*/ 524288 w 3"/>
                  <a:gd name="T7" fmla="*/ 524288 h 3"/>
                  <a:gd name="T8" fmla="*/ 524288 w 3"/>
                  <a:gd name="T9" fmla="*/ 524288 h 3"/>
                  <a:gd name="T10" fmla="*/ 262144 w 3"/>
                  <a:gd name="T11" fmla="*/ 524288 h 3"/>
                  <a:gd name="T12" fmla="*/ 0 w 3"/>
                  <a:gd name="T13" fmla="*/ 524288 h 3"/>
                  <a:gd name="T14" fmla="*/ 0 w 3"/>
                  <a:gd name="T15" fmla="*/ 524288 h 3"/>
                  <a:gd name="T16" fmla="*/ 524288 w 3"/>
                  <a:gd name="T17" fmla="*/ 786432 h 3"/>
                  <a:gd name="T18" fmla="*/ 786432 w 3"/>
                  <a:gd name="T19" fmla="*/ 524288 h 3"/>
                  <a:gd name="T20" fmla="*/ 524288 w 3"/>
                  <a:gd name="T21" fmla="*/ 0 h 3"/>
                  <a:gd name="T22" fmla="*/ 0 w 3"/>
                  <a:gd name="T23" fmla="*/ 524288 h 3"/>
                  <a:gd name="T24" fmla="*/ 0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4" name="Oval 863">
                <a:extLst>
                  <a:ext uri="{FF2B5EF4-FFF2-40B4-BE49-F238E27FC236}">
                    <a16:creationId xmlns:a16="http://schemas.microsoft.com/office/drawing/2014/main" id="{E9BDB216-1D36-C842-AD94-8A944D021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" y="3927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15" name="Oval 864">
                <a:extLst>
                  <a:ext uri="{FF2B5EF4-FFF2-40B4-BE49-F238E27FC236}">
                    <a16:creationId xmlns:a16="http://schemas.microsoft.com/office/drawing/2014/main" id="{6FBC80CB-B8B8-AD47-A565-5EB0EFA73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3935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16" name="Freeform 865">
                <a:extLst>
                  <a:ext uri="{FF2B5EF4-FFF2-40B4-BE49-F238E27FC236}">
                    <a16:creationId xmlns:a16="http://schemas.microsoft.com/office/drawing/2014/main" id="{E9DBE3A7-40D8-F34E-B42A-5978CC678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935"/>
                <a:ext cx="11" cy="13"/>
              </a:xfrm>
              <a:custGeom>
                <a:avLst/>
                <a:gdLst>
                  <a:gd name="T0" fmla="*/ 133932 w 3"/>
                  <a:gd name="T1" fmla="*/ 490494 h 3"/>
                  <a:gd name="T2" fmla="*/ 133932 w 3"/>
                  <a:gd name="T3" fmla="*/ 490494 h 3"/>
                  <a:gd name="T4" fmla="*/ 230652 w 3"/>
                  <a:gd name="T5" fmla="*/ 490494 h 3"/>
                  <a:gd name="T6" fmla="*/ 230652 w 3"/>
                  <a:gd name="T7" fmla="*/ 490494 h 3"/>
                  <a:gd name="T8" fmla="*/ 230652 w 3"/>
                  <a:gd name="T9" fmla="*/ 1118442 h 3"/>
                  <a:gd name="T10" fmla="*/ 133932 w 3"/>
                  <a:gd name="T11" fmla="*/ 490494 h 3"/>
                  <a:gd name="T12" fmla="*/ 133932 w 3"/>
                  <a:gd name="T13" fmla="*/ 490494 h 3"/>
                  <a:gd name="T14" fmla="*/ 0 w 3"/>
                  <a:gd name="T15" fmla="*/ 490494 h 3"/>
                  <a:gd name="T16" fmla="*/ 230652 w 3"/>
                  <a:gd name="T17" fmla="*/ 1608936 h 3"/>
                  <a:gd name="T18" fmla="*/ 357152 w 3"/>
                  <a:gd name="T19" fmla="*/ 490494 h 3"/>
                  <a:gd name="T20" fmla="*/ 230652 w 3"/>
                  <a:gd name="T21" fmla="*/ 0 h 3"/>
                  <a:gd name="T22" fmla="*/ 0 w 3"/>
                  <a:gd name="T23" fmla="*/ 490494 h 3"/>
                  <a:gd name="T24" fmla="*/ 133932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7" name="Oval 866">
                <a:extLst>
                  <a:ext uri="{FF2B5EF4-FFF2-40B4-BE49-F238E27FC236}">
                    <a16:creationId xmlns:a16="http://schemas.microsoft.com/office/drawing/2014/main" id="{2F959E40-3DD4-F34B-ADCD-B5C81728D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858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18" name="Oval 867">
                <a:extLst>
                  <a:ext uri="{FF2B5EF4-FFF2-40B4-BE49-F238E27FC236}">
                    <a16:creationId xmlns:a16="http://schemas.microsoft.com/office/drawing/2014/main" id="{486F1B34-7CC7-5A47-BB29-654992447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386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19" name="Freeform 868">
                <a:extLst>
                  <a:ext uri="{FF2B5EF4-FFF2-40B4-BE49-F238E27FC236}">
                    <a16:creationId xmlns:a16="http://schemas.microsoft.com/office/drawing/2014/main" id="{D05CAC0F-8D76-3948-A956-66C906C3A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3866"/>
                <a:ext cx="11" cy="12"/>
              </a:xfrm>
              <a:custGeom>
                <a:avLst/>
                <a:gdLst>
                  <a:gd name="T0" fmla="*/ 0 w 3"/>
                  <a:gd name="T1" fmla="*/ 262144 h 3"/>
                  <a:gd name="T2" fmla="*/ 133932 w 3"/>
                  <a:gd name="T3" fmla="*/ 262144 h 3"/>
                  <a:gd name="T4" fmla="*/ 133932 w 3"/>
                  <a:gd name="T5" fmla="*/ 262144 h 3"/>
                  <a:gd name="T6" fmla="*/ 230652 w 3"/>
                  <a:gd name="T7" fmla="*/ 262144 h 3"/>
                  <a:gd name="T8" fmla="*/ 133932 w 3"/>
                  <a:gd name="T9" fmla="*/ 524288 h 3"/>
                  <a:gd name="T10" fmla="*/ 133932 w 3"/>
                  <a:gd name="T11" fmla="*/ 262144 h 3"/>
                  <a:gd name="T12" fmla="*/ 0 w 3"/>
                  <a:gd name="T13" fmla="*/ 262144 h 3"/>
                  <a:gd name="T14" fmla="*/ 0 w 3"/>
                  <a:gd name="T15" fmla="*/ 262144 h 3"/>
                  <a:gd name="T16" fmla="*/ 133932 w 3"/>
                  <a:gd name="T17" fmla="*/ 786432 h 3"/>
                  <a:gd name="T18" fmla="*/ 357152 w 3"/>
                  <a:gd name="T19" fmla="*/ 262144 h 3"/>
                  <a:gd name="T20" fmla="*/ 133932 w 3"/>
                  <a:gd name="T21" fmla="*/ 0 h 3"/>
                  <a:gd name="T22" fmla="*/ 0 w 3"/>
                  <a:gd name="T23" fmla="*/ 262144 h 3"/>
                  <a:gd name="T24" fmla="*/ 0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20" name="Oval 869">
                <a:extLst>
                  <a:ext uri="{FF2B5EF4-FFF2-40B4-BE49-F238E27FC236}">
                    <a16:creationId xmlns:a16="http://schemas.microsoft.com/office/drawing/2014/main" id="{88A536C5-9CD8-FA41-8ECA-8B552323B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344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21" name="Oval 870">
                <a:extLst>
                  <a:ext uri="{FF2B5EF4-FFF2-40B4-BE49-F238E27FC236}">
                    <a16:creationId xmlns:a16="http://schemas.microsoft.com/office/drawing/2014/main" id="{E39CA0F7-BB65-9146-AF17-91F996FEA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1" y="3458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22" name="Freeform 871">
                <a:extLst>
                  <a:ext uri="{FF2B5EF4-FFF2-40B4-BE49-F238E27FC236}">
                    <a16:creationId xmlns:a16="http://schemas.microsoft.com/office/drawing/2014/main" id="{94F4C48E-8718-0E49-85A6-874400D43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3458"/>
                <a:ext cx="15" cy="12"/>
              </a:xfrm>
              <a:custGeom>
                <a:avLst/>
                <a:gdLst>
                  <a:gd name="T0" fmla="*/ 155828 w 4"/>
                  <a:gd name="T1" fmla="*/ 524288 h 3"/>
                  <a:gd name="T2" fmla="*/ 155828 w 4"/>
                  <a:gd name="T3" fmla="*/ 524288 h 3"/>
                  <a:gd name="T4" fmla="*/ 314453 w 4"/>
                  <a:gd name="T5" fmla="*/ 262144 h 3"/>
                  <a:gd name="T6" fmla="*/ 428738 w 4"/>
                  <a:gd name="T7" fmla="*/ 524288 h 3"/>
                  <a:gd name="T8" fmla="*/ 314453 w 4"/>
                  <a:gd name="T9" fmla="*/ 524288 h 3"/>
                  <a:gd name="T10" fmla="*/ 155828 w 4"/>
                  <a:gd name="T11" fmla="*/ 524288 h 3"/>
                  <a:gd name="T12" fmla="*/ 155828 w 4"/>
                  <a:gd name="T13" fmla="*/ 524288 h 3"/>
                  <a:gd name="T14" fmla="*/ 0 w 4"/>
                  <a:gd name="T15" fmla="*/ 524288 h 3"/>
                  <a:gd name="T16" fmla="*/ 314453 w 4"/>
                  <a:gd name="T17" fmla="*/ 786432 h 3"/>
                  <a:gd name="T18" fmla="*/ 584355 w 4"/>
                  <a:gd name="T19" fmla="*/ 524288 h 3"/>
                  <a:gd name="T20" fmla="*/ 314453 w 4"/>
                  <a:gd name="T21" fmla="*/ 0 h 3"/>
                  <a:gd name="T22" fmla="*/ 0 w 4"/>
                  <a:gd name="T23" fmla="*/ 524288 h 3"/>
                  <a:gd name="T24" fmla="*/ 155828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23" name="Oval 872">
                <a:extLst>
                  <a:ext uri="{FF2B5EF4-FFF2-40B4-BE49-F238E27FC236}">
                    <a16:creationId xmlns:a16="http://schemas.microsoft.com/office/drawing/2014/main" id="{9480534A-EB95-B94D-871C-12E373EFD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2" y="349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24" name="Oval 873">
                <a:extLst>
                  <a:ext uri="{FF2B5EF4-FFF2-40B4-BE49-F238E27FC236}">
                    <a16:creationId xmlns:a16="http://schemas.microsoft.com/office/drawing/2014/main" id="{DE01FBD9-2F54-E24F-B964-E4A8BF914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" y="35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25" name="Freeform 874">
                <a:extLst>
                  <a:ext uri="{FF2B5EF4-FFF2-40B4-BE49-F238E27FC236}">
                    <a16:creationId xmlns:a16="http://schemas.microsoft.com/office/drawing/2014/main" id="{13220F19-1504-574F-920D-186B7F181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507"/>
                <a:ext cx="15" cy="12"/>
              </a:xfrm>
              <a:custGeom>
                <a:avLst/>
                <a:gdLst>
                  <a:gd name="T0" fmla="*/ 155828 w 4"/>
                  <a:gd name="T1" fmla="*/ 524288 h 3"/>
                  <a:gd name="T2" fmla="*/ 155828 w 4"/>
                  <a:gd name="T3" fmla="*/ 524288 h 3"/>
                  <a:gd name="T4" fmla="*/ 314453 w 4"/>
                  <a:gd name="T5" fmla="*/ 262144 h 3"/>
                  <a:gd name="T6" fmla="*/ 428738 w 4"/>
                  <a:gd name="T7" fmla="*/ 524288 h 3"/>
                  <a:gd name="T8" fmla="*/ 314453 w 4"/>
                  <a:gd name="T9" fmla="*/ 524288 h 3"/>
                  <a:gd name="T10" fmla="*/ 155828 w 4"/>
                  <a:gd name="T11" fmla="*/ 524288 h 3"/>
                  <a:gd name="T12" fmla="*/ 155828 w 4"/>
                  <a:gd name="T13" fmla="*/ 524288 h 3"/>
                  <a:gd name="T14" fmla="*/ 0 w 4"/>
                  <a:gd name="T15" fmla="*/ 524288 h 3"/>
                  <a:gd name="T16" fmla="*/ 314453 w 4"/>
                  <a:gd name="T17" fmla="*/ 786432 h 3"/>
                  <a:gd name="T18" fmla="*/ 584355 w 4"/>
                  <a:gd name="T19" fmla="*/ 524288 h 3"/>
                  <a:gd name="T20" fmla="*/ 314453 w 4"/>
                  <a:gd name="T21" fmla="*/ 0 h 3"/>
                  <a:gd name="T22" fmla="*/ 0 w 4"/>
                  <a:gd name="T23" fmla="*/ 524288 h 3"/>
                  <a:gd name="T24" fmla="*/ 155828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26" name="Oval 875">
                <a:extLst>
                  <a:ext uri="{FF2B5EF4-FFF2-40B4-BE49-F238E27FC236}">
                    <a16:creationId xmlns:a16="http://schemas.microsoft.com/office/drawing/2014/main" id="{759D8C7A-B2BE-174E-A9E2-9563EB583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3527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27" name="Oval 876">
                <a:extLst>
                  <a:ext uri="{FF2B5EF4-FFF2-40B4-BE49-F238E27FC236}">
                    <a16:creationId xmlns:a16="http://schemas.microsoft.com/office/drawing/2014/main" id="{0F8304FE-CC13-E847-B47E-F472C8EBE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4" y="353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28" name="Freeform 877">
                <a:extLst>
                  <a:ext uri="{FF2B5EF4-FFF2-40B4-BE49-F238E27FC236}">
                    <a16:creationId xmlns:a16="http://schemas.microsoft.com/office/drawing/2014/main" id="{7F7BB04D-1FA3-F542-A7F1-DC8143EE6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3535"/>
                <a:ext cx="16" cy="12"/>
              </a:xfrm>
              <a:custGeom>
                <a:avLst/>
                <a:gdLst>
                  <a:gd name="T0" fmla="*/ 262144 w 4"/>
                  <a:gd name="T1" fmla="*/ 524288 h 3"/>
                  <a:gd name="T2" fmla="*/ 262144 w 4"/>
                  <a:gd name="T3" fmla="*/ 524288 h 3"/>
                  <a:gd name="T4" fmla="*/ 524288 w 4"/>
                  <a:gd name="T5" fmla="*/ 262144 h 3"/>
                  <a:gd name="T6" fmla="*/ 786432 w 4"/>
                  <a:gd name="T7" fmla="*/ 524288 h 3"/>
                  <a:gd name="T8" fmla="*/ 524288 w 4"/>
                  <a:gd name="T9" fmla="*/ 524288 h 3"/>
                  <a:gd name="T10" fmla="*/ 262144 w 4"/>
                  <a:gd name="T11" fmla="*/ 524288 h 3"/>
                  <a:gd name="T12" fmla="*/ 262144 w 4"/>
                  <a:gd name="T13" fmla="*/ 524288 h 3"/>
                  <a:gd name="T14" fmla="*/ 0 w 4"/>
                  <a:gd name="T15" fmla="*/ 524288 h 3"/>
                  <a:gd name="T16" fmla="*/ 524288 w 4"/>
                  <a:gd name="T17" fmla="*/ 786432 h 3"/>
                  <a:gd name="T18" fmla="*/ 1048576 w 4"/>
                  <a:gd name="T19" fmla="*/ 524288 h 3"/>
                  <a:gd name="T20" fmla="*/ 524288 w 4"/>
                  <a:gd name="T21" fmla="*/ 0 h 3"/>
                  <a:gd name="T22" fmla="*/ 0 w 4"/>
                  <a:gd name="T23" fmla="*/ 524288 h 3"/>
                  <a:gd name="T24" fmla="*/ 262144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29" name="Oval 878">
                <a:extLst>
                  <a:ext uri="{FF2B5EF4-FFF2-40B4-BE49-F238E27FC236}">
                    <a16:creationId xmlns:a16="http://schemas.microsoft.com/office/drawing/2014/main" id="{440C2002-AE42-5B45-B5CE-FF3F323DD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" y="3405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0" name="Oval 879">
                <a:extLst>
                  <a:ext uri="{FF2B5EF4-FFF2-40B4-BE49-F238E27FC236}">
                    <a16:creationId xmlns:a16="http://schemas.microsoft.com/office/drawing/2014/main" id="{E8633209-9746-C541-B71E-5A01936AB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3417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1" name="Freeform 880">
                <a:extLst>
                  <a:ext uri="{FF2B5EF4-FFF2-40B4-BE49-F238E27FC236}">
                    <a16:creationId xmlns:a16="http://schemas.microsoft.com/office/drawing/2014/main" id="{E10A504D-AAFD-204C-97B0-9005D4214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3413"/>
                <a:ext cx="11" cy="16"/>
              </a:xfrm>
              <a:custGeom>
                <a:avLst/>
                <a:gdLst>
                  <a:gd name="T0" fmla="*/ 0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32" name="Oval 881">
                <a:extLst>
                  <a:ext uri="{FF2B5EF4-FFF2-40B4-BE49-F238E27FC236}">
                    <a16:creationId xmlns:a16="http://schemas.microsoft.com/office/drawing/2014/main" id="{BD14AC57-D368-DF48-AA93-64328BC5C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5" y="3584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3" name="Oval 882">
                <a:extLst>
                  <a:ext uri="{FF2B5EF4-FFF2-40B4-BE49-F238E27FC236}">
                    <a16:creationId xmlns:a16="http://schemas.microsoft.com/office/drawing/2014/main" id="{D846899D-A29F-D846-9A2C-280E198C9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" y="3592"/>
                <a:ext cx="7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4" name="Freeform 883">
                <a:extLst>
                  <a:ext uri="{FF2B5EF4-FFF2-40B4-BE49-F238E27FC236}">
                    <a16:creationId xmlns:a16="http://schemas.microsoft.com/office/drawing/2014/main" id="{8415718B-94BB-5C44-9CCF-46825D055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592"/>
                <a:ext cx="11" cy="13"/>
              </a:xfrm>
              <a:custGeom>
                <a:avLst/>
                <a:gdLst>
                  <a:gd name="T0" fmla="*/ 0 w 3"/>
                  <a:gd name="T1" fmla="*/ 490494 h 3"/>
                  <a:gd name="T2" fmla="*/ 133932 w 3"/>
                  <a:gd name="T3" fmla="*/ 490494 h 3"/>
                  <a:gd name="T4" fmla="*/ 133932 w 3"/>
                  <a:gd name="T5" fmla="*/ 490494 h 3"/>
                  <a:gd name="T6" fmla="*/ 230652 w 3"/>
                  <a:gd name="T7" fmla="*/ 490494 h 3"/>
                  <a:gd name="T8" fmla="*/ 133932 w 3"/>
                  <a:gd name="T9" fmla="*/ 1118442 h 3"/>
                  <a:gd name="T10" fmla="*/ 133932 w 3"/>
                  <a:gd name="T11" fmla="*/ 490494 h 3"/>
                  <a:gd name="T12" fmla="*/ 0 w 3"/>
                  <a:gd name="T13" fmla="*/ 490494 h 3"/>
                  <a:gd name="T14" fmla="*/ 0 w 3"/>
                  <a:gd name="T15" fmla="*/ 490494 h 3"/>
                  <a:gd name="T16" fmla="*/ 133932 w 3"/>
                  <a:gd name="T17" fmla="*/ 1608936 h 3"/>
                  <a:gd name="T18" fmla="*/ 357152 w 3"/>
                  <a:gd name="T19" fmla="*/ 490494 h 3"/>
                  <a:gd name="T20" fmla="*/ 133932 w 3"/>
                  <a:gd name="T21" fmla="*/ 0 h 3"/>
                  <a:gd name="T22" fmla="*/ 0 w 3"/>
                  <a:gd name="T23" fmla="*/ 490494 h 3"/>
                  <a:gd name="T24" fmla="*/ 0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35" name="Oval 884">
                <a:extLst>
                  <a:ext uri="{FF2B5EF4-FFF2-40B4-BE49-F238E27FC236}">
                    <a16:creationId xmlns:a16="http://schemas.microsoft.com/office/drawing/2014/main" id="{5A13A92F-623C-B041-8CF1-C9A499A16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" y="3662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6" name="Oval 885">
                <a:extLst>
                  <a:ext uri="{FF2B5EF4-FFF2-40B4-BE49-F238E27FC236}">
                    <a16:creationId xmlns:a16="http://schemas.microsoft.com/office/drawing/2014/main" id="{FAB012DC-98F7-6040-88DF-3D8C758D3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" y="367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7" name="Freeform 886">
                <a:extLst>
                  <a:ext uri="{FF2B5EF4-FFF2-40B4-BE49-F238E27FC236}">
                    <a16:creationId xmlns:a16="http://schemas.microsoft.com/office/drawing/2014/main" id="{63388431-45CE-C547-BFBD-71D6F4CD8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3670"/>
                <a:ext cx="12" cy="16"/>
              </a:xfrm>
              <a:custGeom>
                <a:avLst/>
                <a:gdLst>
                  <a:gd name="T0" fmla="*/ 0 w 3"/>
                  <a:gd name="T1" fmla="*/ 524288 h 4"/>
                  <a:gd name="T2" fmla="*/ 262144 w 3"/>
                  <a:gd name="T3" fmla="*/ 524288 h 4"/>
                  <a:gd name="T4" fmla="*/ 262144 w 3"/>
                  <a:gd name="T5" fmla="*/ 262144 h 4"/>
                  <a:gd name="T6" fmla="*/ 524288 w 3"/>
                  <a:gd name="T7" fmla="*/ 524288 h 4"/>
                  <a:gd name="T8" fmla="*/ 262144 w 3"/>
                  <a:gd name="T9" fmla="*/ 786432 h 4"/>
                  <a:gd name="T10" fmla="*/ 262144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62144 w 3"/>
                  <a:gd name="T17" fmla="*/ 1048576 h 4"/>
                  <a:gd name="T18" fmla="*/ 786432 w 3"/>
                  <a:gd name="T19" fmla="*/ 524288 h 4"/>
                  <a:gd name="T20" fmla="*/ 262144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38" name="Oval 887">
                <a:extLst>
                  <a:ext uri="{FF2B5EF4-FFF2-40B4-BE49-F238E27FC236}">
                    <a16:creationId xmlns:a16="http://schemas.microsoft.com/office/drawing/2014/main" id="{97952BF2-04D9-BF49-B2C8-8A6859C7D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364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9" name="Oval 888">
                <a:extLst>
                  <a:ext uri="{FF2B5EF4-FFF2-40B4-BE49-F238E27FC236}">
                    <a16:creationId xmlns:a16="http://schemas.microsoft.com/office/drawing/2014/main" id="{9B58EA63-9CB2-B544-8C54-0BA0B4149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365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0" name="Freeform 889">
                <a:extLst>
                  <a:ext uri="{FF2B5EF4-FFF2-40B4-BE49-F238E27FC236}">
                    <a16:creationId xmlns:a16="http://schemas.microsoft.com/office/drawing/2014/main" id="{05567993-9F5C-454E-B2CA-4A9DF378C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3654"/>
                <a:ext cx="11" cy="12"/>
              </a:xfrm>
              <a:custGeom>
                <a:avLst/>
                <a:gdLst>
                  <a:gd name="T0" fmla="*/ 133932 w 3"/>
                  <a:gd name="T1" fmla="*/ 262144 h 3"/>
                  <a:gd name="T2" fmla="*/ 133932 w 3"/>
                  <a:gd name="T3" fmla="*/ 262144 h 3"/>
                  <a:gd name="T4" fmla="*/ 230652 w 3"/>
                  <a:gd name="T5" fmla="*/ 262144 h 3"/>
                  <a:gd name="T6" fmla="*/ 230652 w 3"/>
                  <a:gd name="T7" fmla="*/ 262144 h 3"/>
                  <a:gd name="T8" fmla="*/ 230652 w 3"/>
                  <a:gd name="T9" fmla="*/ 524288 h 3"/>
                  <a:gd name="T10" fmla="*/ 133932 w 3"/>
                  <a:gd name="T11" fmla="*/ 262144 h 3"/>
                  <a:gd name="T12" fmla="*/ 133932 w 3"/>
                  <a:gd name="T13" fmla="*/ 262144 h 3"/>
                  <a:gd name="T14" fmla="*/ 0 w 3"/>
                  <a:gd name="T15" fmla="*/ 262144 h 3"/>
                  <a:gd name="T16" fmla="*/ 230652 w 3"/>
                  <a:gd name="T17" fmla="*/ 786432 h 3"/>
                  <a:gd name="T18" fmla="*/ 357152 w 3"/>
                  <a:gd name="T19" fmla="*/ 262144 h 3"/>
                  <a:gd name="T20" fmla="*/ 230652 w 3"/>
                  <a:gd name="T21" fmla="*/ 0 h 3"/>
                  <a:gd name="T22" fmla="*/ 0 w 3"/>
                  <a:gd name="T23" fmla="*/ 262144 h 3"/>
                  <a:gd name="T24" fmla="*/ 133932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1" name="Oval 890">
                <a:extLst>
                  <a:ext uri="{FF2B5EF4-FFF2-40B4-BE49-F238E27FC236}">
                    <a16:creationId xmlns:a16="http://schemas.microsoft.com/office/drawing/2014/main" id="{41AB1830-7571-AE49-8041-9741E3548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0" y="3698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2" name="Oval 891">
                <a:extLst>
                  <a:ext uri="{FF2B5EF4-FFF2-40B4-BE49-F238E27FC236}">
                    <a16:creationId xmlns:a16="http://schemas.microsoft.com/office/drawing/2014/main" id="{6ECC2943-3D78-8E42-B35D-4200B8112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3711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3" name="Freeform 892">
                <a:extLst>
                  <a:ext uri="{FF2B5EF4-FFF2-40B4-BE49-F238E27FC236}">
                    <a16:creationId xmlns:a16="http://schemas.microsoft.com/office/drawing/2014/main" id="{4AD5135E-F476-8F4F-89F9-7CA2E4093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3707"/>
                <a:ext cx="11" cy="16"/>
              </a:xfrm>
              <a:custGeom>
                <a:avLst/>
                <a:gdLst>
                  <a:gd name="T0" fmla="*/ 133932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133932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133932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4" name="Oval 893">
                <a:extLst>
                  <a:ext uri="{FF2B5EF4-FFF2-40B4-BE49-F238E27FC236}">
                    <a16:creationId xmlns:a16="http://schemas.microsoft.com/office/drawing/2014/main" id="{F8A07725-E069-1C4D-81D7-1BF2316BB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" y="3817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5" name="Oval 894">
                <a:extLst>
                  <a:ext uri="{FF2B5EF4-FFF2-40B4-BE49-F238E27FC236}">
                    <a16:creationId xmlns:a16="http://schemas.microsoft.com/office/drawing/2014/main" id="{61478175-CEC5-AC47-9AE2-320022A5E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2" y="382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6" name="Freeform 895">
                <a:extLst>
                  <a:ext uri="{FF2B5EF4-FFF2-40B4-BE49-F238E27FC236}">
                    <a16:creationId xmlns:a16="http://schemas.microsoft.com/office/drawing/2014/main" id="{A6A4A39A-427E-194D-B9E3-7FF74C398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825"/>
                <a:ext cx="12" cy="12"/>
              </a:xfrm>
              <a:custGeom>
                <a:avLst/>
                <a:gdLst>
                  <a:gd name="T0" fmla="*/ 0 w 3"/>
                  <a:gd name="T1" fmla="*/ 262144 h 3"/>
                  <a:gd name="T2" fmla="*/ 262144 w 3"/>
                  <a:gd name="T3" fmla="*/ 262144 h 3"/>
                  <a:gd name="T4" fmla="*/ 262144 w 3"/>
                  <a:gd name="T5" fmla="*/ 262144 h 3"/>
                  <a:gd name="T6" fmla="*/ 524288 w 3"/>
                  <a:gd name="T7" fmla="*/ 262144 h 3"/>
                  <a:gd name="T8" fmla="*/ 262144 w 3"/>
                  <a:gd name="T9" fmla="*/ 524288 h 3"/>
                  <a:gd name="T10" fmla="*/ 262144 w 3"/>
                  <a:gd name="T11" fmla="*/ 262144 h 3"/>
                  <a:gd name="T12" fmla="*/ 0 w 3"/>
                  <a:gd name="T13" fmla="*/ 262144 h 3"/>
                  <a:gd name="T14" fmla="*/ 0 w 3"/>
                  <a:gd name="T15" fmla="*/ 262144 h 3"/>
                  <a:gd name="T16" fmla="*/ 262144 w 3"/>
                  <a:gd name="T17" fmla="*/ 786432 h 3"/>
                  <a:gd name="T18" fmla="*/ 786432 w 3"/>
                  <a:gd name="T19" fmla="*/ 262144 h 3"/>
                  <a:gd name="T20" fmla="*/ 262144 w 3"/>
                  <a:gd name="T21" fmla="*/ 0 h 3"/>
                  <a:gd name="T22" fmla="*/ 0 w 3"/>
                  <a:gd name="T23" fmla="*/ 262144 h 3"/>
                  <a:gd name="T24" fmla="*/ 0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7" name="Oval 896">
                <a:extLst>
                  <a:ext uri="{FF2B5EF4-FFF2-40B4-BE49-F238E27FC236}">
                    <a16:creationId xmlns:a16="http://schemas.microsoft.com/office/drawing/2014/main" id="{1814E932-308F-6C48-86D0-3F1A87F86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1" y="3776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8" name="Oval 897">
                <a:extLst>
                  <a:ext uri="{FF2B5EF4-FFF2-40B4-BE49-F238E27FC236}">
                    <a16:creationId xmlns:a16="http://schemas.microsoft.com/office/drawing/2014/main" id="{3D58C15C-B2B3-5E42-9B5D-B126FBFFB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8" y="378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9" name="Freeform 898">
                <a:extLst>
                  <a:ext uri="{FF2B5EF4-FFF2-40B4-BE49-F238E27FC236}">
                    <a16:creationId xmlns:a16="http://schemas.microsoft.com/office/drawing/2014/main" id="{FDAF28BD-49BD-8443-83A0-A2AA70FBF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" y="3784"/>
                <a:ext cx="12" cy="12"/>
              </a:xfrm>
              <a:custGeom>
                <a:avLst/>
                <a:gdLst>
                  <a:gd name="T0" fmla="*/ 262144 w 3"/>
                  <a:gd name="T1" fmla="*/ 262144 h 3"/>
                  <a:gd name="T2" fmla="*/ 262144 w 3"/>
                  <a:gd name="T3" fmla="*/ 262144 h 3"/>
                  <a:gd name="T4" fmla="*/ 524288 w 3"/>
                  <a:gd name="T5" fmla="*/ 262144 h 3"/>
                  <a:gd name="T6" fmla="*/ 524288 w 3"/>
                  <a:gd name="T7" fmla="*/ 262144 h 3"/>
                  <a:gd name="T8" fmla="*/ 524288 w 3"/>
                  <a:gd name="T9" fmla="*/ 524288 h 3"/>
                  <a:gd name="T10" fmla="*/ 262144 w 3"/>
                  <a:gd name="T11" fmla="*/ 262144 h 3"/>
                  <a:gd name="T12" fmla="*/ 262144 w 3"/>
                  <a:gd name="T13" fmla="*/ 262144 h 3"/>
                  <a:gd name="T14" fmla="*/ 0 w 3"/>
                  <a:gd name="T15" fmla="*/ 262144 h 3"/>
                  <a:gd name="T16" fmla="*/ 524288 w 3"/>
                  <a:gd name="T17" fmla="*/ 786432 h 3"/>
                  <a:gd name="T18" fmla="*/ 786432 w 3"/>
                  <a:gd name="T19" fmla="*/ 262144 h 3"/>
                  <a:gd name="T20" fmla="*/ 524288 w 3"/>
                  <a:gd name="T21" fmla="*/ 0 h 3"/>
                  <a:gd name="T22" fmla="*/ 0 w 3"/>
                  <a:gd name="T23" fmla="*/ 262144 h 3"/>
                  <a:gd name="T24" fmla="*/ 262144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0" name="Oval 899">
                <a:extLst>
                  <a:ext uri="{FF2B5EF4-FFF2-40B4-BE49-F238E27FC236}">
                    <a16:creationId xmlns:a16="http://schemas.microsoft.com/office/drawing/2014/main" id="{4DAEC6F9-94F6-FE44-B017-884776E49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71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51" name="Oval 900">
                <a:extLst>
                  <a:ext uri="{FF2B5EF4-FFF2-40B4-BE49-F238E27FC236}">
                    <a16:creationId xmlns:a16="http://schemas.microsoft.com/office/drawing/2014/main" id="{0439B540-5AC3-B14E-A9EE-D570FD26B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9" y="3727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52" name="Freeform 901">
                <a:extLst>
                  <a:ext uri="{FF2B5EF4-FFF2-40B4-BE49-F238E27FC236}">
                    <a16:creationId xmlns:a16="http://schemas.microsoft.com/office/drawing/2014/main" id="{8F9F3BAA-C554-2E4D-B402-B8FC70C59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" y="3727"/>
                <a:ext cx="11" cy="12"/>
              </a:xfrm>
              <a:custGeom>
                <a:avLst/>
                <a:gdLst>
                  <a:gd name="T0" fmla="*/ 133932 w 3"/>
                  <a:gd name="T1" fmla="*/ 262144 h 3"/>
                  <a:gd name="T2" fmla="*/ 133932 w 3"/>
                  <a:gd name="T3" fmla="*/ 262144 h 3"/>
                  <a:gd name="T4" fmla="*/ 230652 w 3"/>
                  <a:gd name="T5" fmla="*/ 262144 h 3"/>
                  <a:gd name="T6" fmla="*/ 230652 w 3"/>
                  <a:gd name="T7" fmla="*/ 262144 h 3"/>
                  <a:gd name="T8" fmla="*/ 230652 w 3"/>
                  <a:gd name="T9" fmla="*/ 524288 h 3"/>
                  <a:gd name="T10" fmla="*/ 133932 w 3"/>
                  <a:gd name="T11" fmla="*/ 262144 h 3"/>
                  <a:gd name="T12" fmla="*/ 133932 w 3"/>
                  <a:gd name="T13" fmla="*/ 262144 h 3"/>
                  <a:gd name="T14" fmla="*/ 0 w 3"/>
                  <a:gd name="T15" fmla="*/ 262144 h 3"/>
                  <a:gd name="T16" fmla="*/ 230652 w 3"/>
                  <a:gd name="T17" fmla="*/ 786432 h 3"/>
                  <a:gd name="T18" fmla="*/ 357152 w 3"/>
                  <a:gd name="T19" fmla="*/ 262144 h 3"/>
                  <a:gd name="T20" fmla="*/ 230652 w 3"/>
                  <a:gd name="T21" fmla="*/ 0 h 3"/>
                  <a:gd name="T22" fmla="*/ 0 w 3"/>
                  <a:gd name="T23" fmla="*/ 262144 h 3"/>
                  <a:gd name="T24" fmla="*/ 133932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" name="Oval 902">
                <a:extLst>
                  <a:ext uri="{FF2B5EF4-FFF2-40B4-BE49-F238E27FC236}">
                    <a16:creationId xmlns:a16="http://schemas.microsoft.com/office/drawing/2014/main" id="{28BABCE8-01EA-7E46-8B08-E7DAE918D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369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54" name="Oval 903">
                <a:extLst>
                  <a:ext uri="{FF2B5EF4-FFF2-40B4-BE49-F238E27FC236}">
                    <a16:creationId xmlns:a16="http://schemas.microsoft.com/office/drawing/2014/main" id="{A158059F-4040-2641-9C2F-99B63DF27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698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55" name="Freeform 904">
                <a:extLst>
                  <a:ext uri="{FF2B5EF4-FFF2-40B4-BE49-F238E27FC236}">
                    <a16:creationId xmlns:a16="http://schemas.microsoft.com/office/drawing/2014/main" id="{ED1A9F4C-6684-AB48-BAC2-7143AB1A7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3698"/>
                <a:ext cx="11" cy="13"/>
              </a:xfrm>
              <a:custGeom>
                <a:avLst/>
                <a:gdLst>
                  <a:gd name="T0" fmla="*/ 133932 w 3"/>
                  <a:gd name="T1" fmla="*/ 490494 h 3"/>
                  <a:gd name="T2" fmla="*/ 133932 w 3"/>
                  <a:gd name="T3" fmla="*/ 490494 h 3"/>
                  <a:gd name="T4" fmla="*/ 230652 w 3"/>
                  <a:gd name="T5" fmla="*/ 490494 h 3"/>
                  <a:gd name="T6" fmla="*/ 230652 w 3"/>
                  <a:gd name="T7" fmla="*/ 490494 h 3"/>
                  <a:gd name="T8" fmla="*/ 230652 w 3"/>
                  <a:gd name="T9" fmla="*/ 1118442 h 3"/>
                  <a:gd name="T10" fmla="*/ 133932 w 3"/>
                  <a:gd name="T11" fmla="*/ 490494 h 3"/>
                  <a:gd name="T12" fmla="*/ 133932 w 3"/>
                  <a:gd name="T13" fmla="*/ 490494 h 3"/>
                  <a:gd name="T14" fmla="*/ 0 w 3"/>
                  <a:gd name="T15" fmla="*/ 490494 h 3"/>
                  <a:gd name="T16" fmla="*/ 230652 w 3"/>
                  <a:gd name="T17" fmla="*/ 1608936 h 3"/>
                  <a:gd name="T18" fmla="*/ 357152 w 3"/>
                  <a:gd name="T19" fmla="*/ 490494 h 3"/>
                  <a:gd name="T20" fmla="*/ 230652 w 3"/>
                  <a:gd name="T21" fmla="*/ 0 h 3"/>
                  <a:gd name="T22" fmla="*/ 0 w 3"/>
                  <a:gd name="T23" fmla="*/ 490494 h 3"/>
                  <a:gd name="T24" fmla="*/ 133932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6" name="Oval 905">
                <a:extLst>
                  <a:ext uri="{FF2B5EF4-FFF2-40B4-BE49-F238E27FC236}">
                    <a16:creationId xmlns:a16="http://schemas.microsoft.com/office/drawing/2014/main" id="{9C8086C9-1D6E-7340-8E9B-8F11720D6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674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57" name="Oval 906">
                <a:extLst>
                  <a:ext uri="{FF2B5EF4-FFF2-40B4-BE49-F238E27FC236}">
                    <a16:creationId xmlns:a16="http://schemas.microsoft.com/office/drawing/2014/main" id="{F8FBD8D4-2494-E44B-B4FA-09DDAE2BB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" y="3682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58" name="Freeform 907">
                <a:extLst>
                  <a:ext uri="{FF2B5EF4-FFF2-40B4-BE49-F238E27FC236}">
                    <a16:creationId xmlns:a16="http://schemas.microsoft.com/office/drawing/2014/main" id="{2C9A649D-3FC0-D241-9C93-0C7FF3189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" y="3678"/>
                <a:ext cx="11" cy="16"/>
              </a:xfrm>
              <a:custGeom>
                <a:avLst/>
                <a:gdLst>
                  <a:gd name="T0" fmla="*/ 0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9" name="Oval 908">
                <a:extLst>
                  <a:ext uri="{FF2B5EF4-FFF2-40B4-BE49-F238E27FC236}">
                    <a16:creationId xmlns:a16="http://schemas.microsoft.com/office/drawing/2014/main" id="{DCC16F69-21A2-EB4C-B73D-0218CB05E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3739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60" name="Oval 909">
                <a:extLst>
                  <a:ext uri="{FF2B5EF4-FFF2-40B4-BE49-F238E27FC236}">
                    <a16:creationId xmlns:a16="http://schemas.microsoft.com/office/drawing/2014/main" id="{D6948CC1-A5E2-F749-B18C-48E28B5F4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3747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61" name="Freeform 910">
                <a:extLst>
                  <a:ext uri="{FF2B5EF4-FFF2-40B4-BE49-F238E27FC236}">
                    <a16:creationId xmlns:a16="http://schemas.microsoft.com/office/drawing/2014/main" id="{819E7B91-8DC2-8C4C-B8A1-03B67653A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3743"/>
                <a:ext cx="16" cy="17"/>
              </a:xfrm>
              <a:custGeom>
                <a:avLst/>
                <a:gdLst>
                  <a:gd name="T0" fmla="*/ 262144 w 4"/>
                  <a:gd name="T1" fmla="*/ 955273 h 4"/>
                  <a:gd name="T2" fmla="*/ 262144 w 4"/>
                  <a:gd name="T3" fmla="*/ 955273 h 4"/>
                  <a:gd name="T4" fmla="*/ 524288 w 4"/>
                  <a:gd name="T5" fmla="*/ 424435 h 4"/>
                  <a:gd name="T6" fmla="*/ 786432 w 4"/>
                  <a:gd name="T7" fmla="*/ 955273 h 4"/>
                  <a:gd name="T8" fmla="*/ 524288 w 4"/>
                  <a:gd name="T9" fmla="*/ 1379703 h 4"/>
                  <a:gd name="T10" fmla="*/ 262144 w 4"/>
                  <a:gd name="T11" fmla="*/ 955273 h 4"/>
                  <a:gd name="T12" fmla="*/ 262144 w 4"/>
                  <a:gd name="T13" fmla="*/ 955273 h 4"/>
                  <a:gd name="T14" fmla="*/ 0 w 4"/>
                  <a:gd name="T15" fmla="*/ 955273 h 4"/>
                  <a:gd name="T16" fmla="*/ 524288 w 4"/>
                  <a:gd name="T17" fmla="*/ 1803849 h 4"/>
                  <a:gd name="T18" fmla="*/ 1048576 w 4"/>
                  <a:gd name="T19" fmla="*/ 955273 h 4"/>
                  <a:gd name="T20" fmla="*/ 524288 w 4"/>
                  <a:gd name="T21" fmla="*/ 0 h 4"/>
                  <a:gd name="T22" fmla="*/ 0 w 4"/>
                  <a:gd name="T23" fmla="*/ 955273 h 4"/>
                  <a:gd name="T24" fmla="*/ 262144 w 4"/>
                  <a:gd name="T25" fmla="*/ 955273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2" name="Oval 911">
                <a:extLst>
                  <a:ext uri="{FF2B5EF4-FFF2-40B4-BE49-F238E27FC236}">
                    <a16:creationId xmlns:a16="http://schemas.microsoft.com/office/drawing/2014/main" id="{A6B02F30-5A3A-F741-BE9D-1A5C457E2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" y="373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63" name="Oval 912">
                <a:extLst>
                  <a:ext uri="{FF2B5EF4-FFF2-40B4-BE49-F238E27FC236}">
                    <a16:creationId xmlns:a16="http://schemas.microsoft.com/office/drawing/2014/main" id="{F2DA492D-AC2E-2B43-B55C-F8D3D30F0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3743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64" name="Freeform 913">
                <a:extLst>
                  <a:ext uri="{FF2B5EF4-FFF2-40B4-BE49-F238E27FC236}">
                    <a16:creationId xmlns:a16="http://schemas.microsoft.com/office/drawing/2014/main" id="{2742D773-5E2E-0A46-B4B9-A36BD1C90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3743"/>
                <a:ext cx="15" cy="13"/>
              </a:xfrm>
              <a:custGeom>
                <a:avLst/>
                <a:gdLst>
                  <a:gd name="T0" fmla="*/ 155828 w 4"/>
                  <a:gd name="T1" fmla="*/ 1118442 h 3"/>
                  <a:gd name="T2" fmla="*/ 155828 w 4"/>
                  <a:gd name="T3" fmla="*/ 1118442 h 3"/>
                  <a:gd name="T4" fmla="*/ 314453 w 4"/>
                  <a:gd name="T5" fmla="*/ 490494 h 3"/>
                  <a:gd name="T6" fmla="*/ 428738 w 4"/>
                  <a:gd name="T7" fmla="*/ 1118442 h 3"/>
                  <a:gd name="T8" fmla="*/ 314453 w 4"/>
                  <a:gd name="T9" fmla="*/ 1118442 h 3"/>
                  <a:gd name="T10" fmla="*/ 155828 w 4"/>
                  <a:gd name="T11" fmla="*/ 1118442 h 3"/>
                  <a:gd name="T12" fmla="*/ 155828 w 4"/>
                  <a:gd name="T13" fmla="*/ 1118442 h 3"/>
                  <a:gd name="T14" fmla="*/ 0 w 4"/>
                  <a:gd name="T15" fmla="*/ 1118442 h 3"/>
                  <a:gd name="T16" fmla="*/ 314453 w 4"/>
                  <a:gd name="T17" fmla="*/ 1608936 h 3"/>
                  <a:gd name="T18" fmla="*/ 584355 w 4"/>
                  <a:gd name="T19" fmla="*/ 1118442 h 3"/>
                  <a:gd name="T20" fmla="*/ 314453 w 4"/>
                  <a:gd name="T21" fmla="*/ 0 h 3"/>
                  <a:gd name="T22" fmla="*/ 0 w 4"/>
                  <a:gd name="T23" fmla="*/ 1118442 h 3"/>
                  <a:gd name="T24" fmla="*/ 155828 w 4"/>
                  <a:gd name="T25" fmla="*/ 111844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5" name="Oval 914">
                <a:extLst>
                  <a:ext uri="{FF2B5EF4-FFF2-40B4-BE49-F238E27FC236}">
                    <a16:creationId xmlns:a16="http://schemas.microsoft.com/office/drawing/2014/main" id="{9E48ECA0-23FD-304D-8E38-7CD604739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0" y="3968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66" name="Oval 915">
                <a:extLst>
                  <a:ext uri="{FF2B5EF4-FFF2-40B4-BE49-F238E27FC236}">
                    <a16:creationId xmlns:a16="http://schemas.microsoft.com/office/drawing/2014/main" id="{44ADA36A-76CB-BB40-B369-BC99C29FC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" y="397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67" name="Freeform 916">
                <a:extLst>
                  <a:ext uri="{FF2B5EF4-FFF2-40B4-BE49-F238E27FC236}">
                    <a16:creationId xmlns:a16="http://schemas.microsoft.com/office/drawing/2014/main" id="{D5D8E6B3-0F90-5A40-B2E5-861BA4A50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976"/>
                <a:ext cx="12" cy="12"/>
              </a:xfrm>
              <a:custGeom>
                <a:avLst/>
                <a:gdLst>
                  <a:gd name="T0" fmla="*/ 262144 w 3"/>
                  <a:gd name="T1" fmla="*/ 262144 h 3"/>
                  <a:gd name="T2" fmla="*/ 262144 w 3"/>
                  <a:gd name="T3" fmla="*/ 262144 h 3"/>
                  <a:gd name="T4" fmla="*/ 524288 w 3"/>
                  <a:gd name="T5" fmla="*/ 262144 h 3"/>
                  <a:gd name="T6" fmla="*/ 524288 w 3"/>
                  <a:gd name="T7" fmla="*/ 262144 h 3"/>
                  <a:gd name="T8" fmla="*/ 524288 w 3"/>
                  <a:gd name="T9" fmla="*/ 524288 h 3"/>
                  <a:gd name="T10" fmla="*/ 262144 w 3"/>
                  <a:gd name="T11" fmla="*/ 262144 h 3"/>
                  <a:gd name="T12" fmla="*/ 262144 w 3"/>
                  <a:gd name="T13" fmla="*/ 262144 h 3"/>
                  <a:gd name="T14" fmla="*/ 0 w 3"/>
                  <a:gd name="T15" fmla="*/ 262144 h 3"/>
                  <a:gd name="T16" fmla="*/ 524288 w 3"/>
                  <a:gd name="T17" fmla="*/ 786432 h 3"/>
                  <a:gd name="T18" fmla="*/ 786432 w 3"/>
                  <a:gd name="T19" fmla="*/ 262144 h 3"/>
                  <a:gd name="T20" fmla="*/ 524288 w 3"/>
                  <a:gd name="T21" fmla="*/ 0 h 3"/>
                  <a:gd name="T22" fmla="*/ 0 w 3"/>
                  <a:gd name="T23" fmla="*/ 262144 h 3"/>
                  <a:gd name="T24" fmla="*/ 262144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8" name="Oval 917">
                <a:extLst>
                  <a:ext uri="{FF2B5EF4-FFF2-40B4-BE49-F238E27FC236}">
                    <a16:creationId xmlns:a16="http://schemas.microsoft.com/office/drawing/2014/main" id="{A7400B2D-63B2-D74C-A8A1-B06C6AC86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4033"/>
                <a:ext cx="39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69" name="Oval 918">
                <a:extLst>
                  <a:ext uri="{FF2B5EF4-FFF2-40B4-BE49-F238E27FC236}">
                    <a16:creationId xmlns:a16="http://schemas.microsoft.com/office/drawing/2014/main" id="{F0DBD5E2-CEB6-3D4D-A4D2-CFB13B965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4" y="4041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70" name="Freeform 919">
                <a:extLst>
                  <a:ext uri="{FF2B5EF4-FFF2-40B4-BE49-F238E27FC236}">
                    <a16:creationId xmlns:a16="http://schemas.microsoft.com/office/drawing/2014/main" id="{84F36D1A-0215-E24F-BA1E-B4E7B8BEE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4041"/>
                <a:ext cx="12" cy="13"/>
              </a:xfrm>
              <a:custGeom>
                <a:avLst/>
                <a:gdLst>
                  <a:gd name="T0" fmla="*/ 0 w 3"/>
                  <a:gd name="T1" fmla="*/ 490494 h 3"/>
                  <a:gd name="T2" fmla="*/ 262144 w 3"/>
                  <a:gd name="T3" fmla="*/ 490494 h 3"/>
                  <a:gd name="T4" fmla="*/ 262144 w 3"/>
                  <a:gd name="T5" fmla="*/ 490494 h 3"/>
                  <a:gd name="T6" fmla="*/ 524288 w 3"/>
                  <a:gd name="T7" fmla="*/ 490494 h 3"/>
                  <a:gd name="T8" fmla="*/ 262144 w 3"/>
                  <a:gd name="T9" fmla="*/ 1118442 h 3"/>
                  <a:gd name="T10" fmla="*/ 262144 w 3"/>
                  <a:gd name="T11" fmla="*/ 490494 h 3"/>
                  <a:gd name="T12" fmla="*/ 0 w 3"/>
                  <a:gd name="T13" fmla="*/ 490494 h 3"/>
                  <a:gd name="T14" fmla="*/ 0 w 3"/>
                  <a:gd name="T15" fmla="*/ 490494 h 3"/>
                  <a:gd name="T16" fmla="*/ 262144 w 3"/>
                  <a:gd name="T17" fmla="*/ 1608936 h 3"/>
                  <a:gd name="T18" fmla="*/ 786432 w 3"/>
                  <a:gd name="T19" fmla="*/ 490494 h 3"/>
                  <a:gd name="T20" fmla="*/ 262144 w 3"/>
                  <a:gd name="T21" fmla="*/ 0 h 3"/>
                  <a:gd name="T22" fmla="*/ 0 w 3"/>
                  <a:gd name="T23" fmla="*/ 490494 h 3"/>
                  <a:gd name="T24" fmla="*/ 0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71" name="Oval 920">
                <a:extLst>
                  <a:ext uri="{FF2B5EF4-FFF2-40B4-BE49-F238E27FC236}">
                    <a16:creationId xmlns:a16="http://schemas.microsoft.com/office/drawing/2014/main" id="{A01A2CDB-F182-6746-99A2-5D75E56C1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4029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72" name="Oval 921">
                <a:extLst>
                  <a:ext uri="{FF2B5EF4-FFF2-40B4-BE49-F238E27FC236}">
                    <a16:creationId xmlns:a16="http://schemas.microsoft.com/office/drawing/2014/main" id="{8DF9FB47-00C5-6846-BED8-B04DDFD56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4041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73" name="Freeform 922">
                <a:extLst>
                  <a:ext uri="{FF2B5EF4-FFF2-40B4-BE49-F238E27FC236}">
                    <a16:creationId xmlns:a16="http://schemas.microsoft.com/office/drawing/2014/main" id="{669B101E-82C9-784A-B0A1-37EB2B0EA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4037"/>
                <a:ext cx="12" cy="13"/>
              </a:xfrm>
              <a:custGeom>
                <a:avLst/>
                <a:gdLst>
                  <a:gd name="T0" fmla="*/ 0 w 3"/>
                  <a:gd name="T1" fmla="*/ 1118442 h 3"/>
                  <a:gd name="T2" fmla="*/ 262144 w 3"/>
                  <a:gd name="T3" fmla="*/ 1118442 h 3"/>
                  <a:gd name="T4" fmla="*/ 262144 w 3"/>
                  <a:gd name="T5" fmla="*/ 490494 h 3"/>
                  <a:gd name="T6" fmla="*/ 524288 w 3"/>
                  <a:gd name="T7" fmla="*/ 1118442 h 3"/>
                  <a:gd name="T8" fmla="*/ 262144 w 3"/>
                  <a:gd name="T9" fmla="*/ 1118442 h 3"/>
                  <a:gd name="T10" fmla="*/ 262144 w 3"/>
                  <a:gd name="T11" fmla="*/ 1118442 h 3"/>
                  <a:gd name="T12" fmla="*/ 0 w 3"/>
                  <a:gd name="T13" fmla="*/ 1118442 h 3"/>
                  <a:gd name="T14" fmla="*/ 0 w 3"/>
                  <a:gd name="T15" fmla="*/ 1118442 h 3"/>
                  <a:gd name="T16" fmla="*/ 262144 w 3"/>
                  <a:gd name="T17" fmla="*/ 1608936 h 3"/>
                  <a:gd name="T18" fmla="*/ 786432 w 3"/>
                  <a:gd name="T19" fmla="*/ 1118442 h 3"/>
                  <a:gd name="T20" fmla="*/ 262144 w 3"/>
                  <a:gd name="T21" fmla="*/ 0 h 3"/>
                  <a:gd name="T22" fmla="*/ 0 w 3"/>
                  <a:gd name="T23" fmla="*/ 1118442 h 3"/>
                  <a:gd name="T24" fmla="*/ 0 w 3"/>
                  <a:gd name="T25" fmla="*/ 111844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74" name="Oval 923">
                <a:extLst>
                  <a:ext uri="{FF2B5EF4-FFF2-40B4-BE49-F238E27FC236}">
                    <a16:creationId xmlns:a16="http://schemas.microsoft.com/office/drawing/2014/main" id="{68779E9A-9DA2-0743-A009-9F5927DD2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382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75" name="Oval 924">
                <a:extLst>
                  <a:ext uri="{FF2B5EF4-FFF2-40B4-BE49-F238E27FC236}">
                    <a16:creationId xmlns:a16="http://schemas.microsoft.com/office/drawing/2014/main" id="{2BD696B6-BD48-8E40-98B9-79C94E3B1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383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76" name="Freeform 925">
                <a:extLst>
                  <a:ext uri="{FF2B5EF4-FFF2-40B4-BE49-F238E27FC236}">
                    <a16:creationId xmlns:a16="http://schemas.microsoft.com/office/drawing/2014/main" id="{5DA0ECAF-CDC8-FB41-876A-41CF11E65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3829"/>
                <a:ext cx="15" cy="16"/>
              </a:xfrm>
              <a:custGeom>
                <a:avLst/>
                <a:gdLst>
                  <a:gd name="T0" fmla="*/ 155828 w 4"/>
                  <a:gd name="T1" fmla="*/ 524288 h 4"/>
                  <a:gd name="T2" fmla="*/ 155828 w 4"/>
                  <a:gd name="T3" fmla="*/ 524288 h 4"/>
                  <a:gd name="T4" fmla="*/ 314453 w 4"/>
                  <a:gd name="T5" fmla="*/ 262144 h 4"/>
                  <a:gd name="T6" fmla="*/ 428738 w 4"/>
                  <a:gd name="T7" fmla="*/ 524288 h 4"/>
                  <a:gd name="T8" fmla="*/ 314453 w 4"/>
                  <a:gd name="T9" fmla="*/ 786432 h 4"/>
                  <a:gd name="T10" fmla="*/ 155828 w 4"/>
                  <a:gd name="T11" fmla="*/ 524288 h 4"/>
                  <a:gd name="T12" fmla="*/ 155828 w 4"/>
                  <a:gd name="T13" fmla="*/ 524288 h 4"/>
                  <a:gd name="T14" fmla="*/ 0 w 4"/>
                  <a:gd name="T15" fmla="*/ 524288 h 4"/>
                  <a:gd name="T16" fmla="*/ 314453 w 4"/>
                  <a:gd name="T17" fmla="*/ 1048576 h 4"/>
                  <a:gd name="T18" fmla="*/ 584355 w 4"/>
                  <a:gd name="T19" fmla="*/ 524288 h 4"/>
                  <a:gd name="T20" fmla="*/ 314453 w 4"/>
                  <a:gd name="T21" fmla="*/ 0 h 4"/>
                  <a:gd name="T22" fmla="*/ 0 w 4"/>
                  <a:gd name="T23" fmla="*/ 524288 h 4"/>
                  <a:gd name="T24" fmla="*/ 155828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77" name="Oval 926">
                <a:extLst>
                  <a:ext uri="{FF2B5EF4-FFF2-40B4-BE49-F238E27FC236}">
                    <a16:creationId xmlns:a16="http://schemas.microsoft.com/office/drawing/2014/main" id="{3976C571-00F4-5A4D-BDDE-BB3637D40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" y="3899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78" name="Oval 927">
                <a:extLst>
                  <a:ext uri="{FF2B5EF4-FFF2-40B4-BE49-F238E27FC236}">
                    <a16:creationId xmlns:a16="http://schemas.microsoft.com/office/drawing/2014/main" id="{459C47AA-13EA-7242-825B-C6DA6BACB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4" y="39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79" name="Freeform 928">
                <a:extLst>
                  <a:ext uri="{FF2B5EF4-FFF2-40B4-BE49-F238E27FC236}">
                    <a16:creationId xmlns:a16="http://schemas.microsoft.com/office/drawing/2014/main" id="{C8AF9FD4-606F-C44A-9CD9-DEE300BD6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3907"/>
                <a:ext cx="15" cy="12"/>
              </a:xfrm>
              <a:custGeom>
                <a:avLst/>
                <a:gdLst>
                  <a:gd name="T0" fmla="*/ 155828 w 4"/>
                  <a:gd name="T1" fmla="*/ 524288 h 3"/>
                  <a:gd name="T2" fmla="*/ 155828 w 4"/>
                  <a:gd name="T3" fmla="*/ 524288 h 3"/>
                  <a:gd name="T4" fmla="*/ 314453 w 4"/>
                  <a:gd name="T5" fmla="*/ 262144 h 3"/>
                  <a:gd name="T6" fmla="*/ 428738 w 4"/>
                  <a:gd name="T7" fmla="*/ 524288 h 3"/>
                  <a:gd name="T8" fmla="*/ 314453 w 4"/>
                  <a:gd name="T9" fmla="*/ 524288 h 3"/>
                  <a:gd name="T10" fmla="*/ 155828 w 4"/>
                  <a:gd name="T11" fmla="*/ 524288 h 3"/>
                  <a:gd name="T12" fmla="*/ 155828 w 4"/>
                  <a:gd name="T13" fmla="*/ 524288 h 3"/>
                  <a:gd name="T14" fmla="*/ 0 w 4"/>
                  <a:gd name="T15" fmla="*/ 524288 h 3"/>
                  <a:gd name="T16" fmla="*/ 314453 w 4"/>
                  <a:gd name="T17" fmla="*/ 786432 h 3"/>
                  <a:gd name="T18" fmla="*/ 584355 w 4"/>
                  <a:gd name="T19" fmla="*/ 524288 h 3"/>
                  <a:gd name="T20" fmla="*/ 314453 w 4"/>
                  <a:gd name="T21" fmla="*/ 0 h 3"/>
                  <a:gd name="T22" fmla="*/ 0 w 4"/>
                  <a:gd name="T23" fmla="*/ 524288 h 3"/>
                  <a:gd name="T24" fmla="*/ 155828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80" name="Oval 929">
                <a:extLst>
                  <a:ext uri="{FF2B5EF4-FFF2-40B4-BE49-F238E27FC236}">
                    <a16:creationId xmlns:a16="http://schemas.microsoft.com/office/drawing/2014/main" id="{7E5EEEE0-6379-6645-8D24-56215D6FF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3919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1" name="Oval 930">
                <a:extLst>
                  <a:ext uri="{FF2B5EF4-FFF2-40B4-BE49-F238E27FC236}">
                    <a16:creationId xmlns:a16="http://schemas.microsoft.com/office/drawing/2014/main" id="{31F9C5F3-39E3-9B4F-AB6B-0B33BAFEC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927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2" name="Freeform 931">
                <a:extLst>
                  <a:ext uri="{FF2B5EF4-FFF2-40B4-BE49-F238E27FC236}">
                    <a16:creationId xmlns:a16="http://schemas.microsoft.com/office/drawing/2014/main" id="{15A24175-8794-694E-BB7C-205DEB14A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3923"/>
                <a:ext cx="15" cy="16"/>
              </a:xfrm>
              <a:custGeom>
                <a:avLst/>
                <a:gdLst>
                  <a:gd name="T0" fmla="*/ 155828 w 4"/>
                  <a:gd name="T1" fmla="*/ 524288 h 4"/>
                  <a:gd name="T2" fmla="*/ 155828 w 4"/>
                  <a:gd name="T3" fmla="*/ 524288 h 4"/>
                  <a:gd name="T4" fmla="*/ 314453 w 4"/>
                  <a:gd name="T5" fmla="*/ 262144 h 4"/>
                  <a:gd name="T6" fmla="*/ 428738 w 4"/>
                  <a:gd name="T7" fmla="*/ 524288 h 4"/>
                  <a:gd name="T8" fmla="*/ 314453 w 4"/>
                  <a:gd name="T9" fmla="*/ 786432 h 4"/>
                  <a:gd name="T10" fmla="*/ 155828 w 4"/>
                  <a:gd name="T11" fmla="*/ 524288 h 4"/>
                  <a:gd name="T12" fmla="*/ 155828 w 4"/>
                  <a:gd name="T13" fmla="*/ 524288 h 4"/>
                  <a:gd name="T14" fmla="*/ 0 w 4"/>
                  <a:gd name="T15" fmla="*/ 524288 h 4"/>
                  <a:gd name="T16" fmla="*/ 314453 w 4"/>
                  <a:gd name="T17" fmla="*/ 1048576 h 4"/>
                  <a:gd name="T18" fmla="*/ 584355 w 4"/>
                  <a:gd name="T19" fmla="*/ 524288 h 4"/>
                  <a:gd name="T20" fmla="*/ 314453 w 4"/>
                  <a:gd name="T21" fmla="*/ 0 h 4"/>
                  <a:gd name="T22" fmla="*/ 0 w 4"/>
                  <a:gd name="T23" fmla="*/ 524288 h 4"/>
                  <a:gd name="T24" fmla="*/ 155828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83" name="Oval 932">
                <a:extLst>
                  <a:ext uri="{FF2B5EF4-FFF2-40B4-BE49-F238E27FC236}">
                    <a16:creationId xmlns:a16="http://schemas.microsoft.com/office/drawing/2014/main" id="{27A56841-FE73-5F45-B30D-CDF4C2651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0" y="398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4" name="Oval 933">
                <a:extLst>
                  <a:ext uri="{FF2B5EF4-FFF2-40B4-BE49-F238E27FC236}">
                    <a16:creationId xmlns:a16="http://schemas.microsoft.com/office/drawing/2014/main" id="{C018B267-0C80-B44B-BA35-12598A0D0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3988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5" name="Freeform 934">
                <a:extLst>
                  <a:ext uri="{FF2B5EF4-FFF2-40B4-BE49-F238E27FC236}">
                    <a16:creationId xmlns:a16="http://schemas.microsoft.com/office/drawing/2014/main" id="{95E1076B-8FF9-834A-B2D6-B49F345E9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4" y="3984"/>
                <a:ext cx="15" cy="17"/>
              </a:xfrm>
              <a:custGeom>
                <a:avLst/>
                <a:gdLst>
                  <a:gd name="T0" fmla="*/ 155828 w 4"/>
                  <a:gd name="T1" fmla="*/ 955273 h 4"/>
                  <a:gd name="T2" fmla="*/ 155828 w 4"/>
                  <a:gd name="T3" fmla="*/ 955273 h 4"/>
                  <a:gd name="T4" fmla="*/ 314453 w 4"/>
                  <a:gd name="T5" fmla="*/ 424435 h 4"/>
                  <a:gd name="T6" fmla="*/ 428738 w 4"/>
                  <a:gd name="T7" fmla="*/ 955273 h 4"/>
                  <a:gd name="T8" fmla="*/ 314453 w 4"/>
                  <a:gd name="T9" fmla="*/ 1379703 h 4"/>
                  <a:gd name="T10" fmla="*/ 155828 w 4"/>
                  <a:gd name="T11" fmla="*/ 955273 h 4"/>
                  <a:gd name="T12" fmla="*/ 155828 w 4"/>
                  <a:gd name="T13" fmla="*/ 955273 h 4"/>
                  <a:gd name="T14" fmla="*/ 0 w 4"/>
                  <a:gd name="T15" fmla="*/ 955273 h 4"/>
                  <a:gd name="T16" fmla="*/ 314453 w 4"/>
                  <a:gd name="T17" fmla="*/ 1803849 h 4"/>
                  <a:gd name="T18" fmla="*/ 584355 w 4"/>
                  <a:gd name="T19" fmla="*/ 955273 h 4"/>
                  <a:gd name="T20" fmla="*/ 314453 w 4"/>
                  <a:gd name="T21" fmla="*/ 0 h 4"/>
                  <a:gd name="T22" fmla="*/ 0 w 4"/>
                  <a:gd name="T23" fmla="*/ 955273 h 4"/>
                  <a:gd name="T24" fmla="*/ 155828 w 4"/>
                  <a:gd name="T25" fmla="*/ 955273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86" name="Oval 935">
                <a:extLst>
                  <a:ext uri="{FF2B5EF4-FFF2-40B4-BE49-F238E27FC236}">
                    <a16:creationId xmlns:a16="http://schemas.microsoft.com/office/drawing/2014/main" id="{40283452-DA1E-0344-84DA-D1A7E732F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" y="3217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7" name="Oval 936">
                <a:extLst>
                  <a:ext uri="{FF2B5EF4-FFF2-40B4-BE49-F238E27FC236}">
                    <a16:creationId xmlns:a16="http://schemas.microsoft.com/office/drawing/2014/main" id="{6D2299F4-9E09-8F4A-9AE7-0285DB5EE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3229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8" name="Freeform 937">
                <a:extLst>
                  <a:ext uri="{FF2B5EF4-FFF2-40B4-BE49-F238E27FC236}">
                    <a16:creationId xmlns:a16="http://schemas.microsoft.com/office/drawing/2014/main" id="{7F84C01B-5C9A-054F-8AE0-47EA8E64E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225"/>
                <a:ext cx="12" cy="12"/>
              </a:xfrm>
              <a:custGeom>
                <a:avLst/>
                <a:gdLst>
                  <a:gd name="T0" fmla="*/ 0 w 3"/>
                  <a:gd name="T1" fmla="*/ 524288 h 3"/>
                  <a:gd name="T2" fmla="*/ 262144 w 3"/>
                  <a:gd name="T3" fmla="*/ 524288 h 3"/>
                  <a:gd name="T4" fmla="*/ 262144 w 3"/>
                  <a:gd name="T5" fmla="*/ 262144 h 3"/>
                  <a:gd name="T6" fmla="*/ 524288 w 3"/>
                  <a:gd name="T7" fmla="*/ 524288 h 3"/>
                  <a:gd name="T8" fmla="*/ 262144 w 3"/>
                  <a:gd name="T9" fmla="*/ 524288 h 3"/>
                  <a:gd name="T10" fmla="*/ 262144 w 3"/>
                  <a:gd name="T11" fmla="*/ 524288 h 3"/>
                  <a:gd name="T12" fmla="*/ 0 w 3"/>
                  <a:gd name="T13" fmla="*/ 524288 h 3"/>
                  <a:gd name="T14" fmla="*/ 0 w 3"/>
                  <a:gd name="T15" fmla="*/ 524288 h 3"/>
                  <a:gd name="T16" fmla="*/ 262144 w 3"/>
                  <a:gd name="T17" fmla="*/ 786432 h 3"/>
                  <a:gd name="T18" fmla="*/ 786432 w 3"/>
                  <a:gd name="T19" fmla="*/ 524288 h 3"/>
                  <a:gd name="T20" fmla="*/ 262144 w 3"/>
                  <a:gd name="T21" fmla="*/ 0 h 3"/>
                  <a:gd name="T22" fmla="*/ 0 w 3"/>
                  <a:gd name="T23" fmla="*/ 524288 h 3"/>
                  <a:gd name="T24" fmla="*/ 0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89" name="Oval 938">
                <a:extLst>
                  <a:ext uri="{FF2B5EF4-FFF2-40B4-BE49-F238E27FC236}">
                    <a16:creationId xmlns:a16="http://schemas.microsoft.com/office/drawing/2014/main" id="{E44264A1-AE54-694B-88E8-9EDA4067A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3160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90" name="Oval 939">
                <a:extLst>
                  <a:ext uri="{FF2B5EF4-FFF2-40B4-BE49-F238E27FC236}">
                    <a16:creationId xmlns:a16="http://schemas.microsoft.com/office/drawing/2014/main" id="{C4FB9C58-DF3B-1147-B80B-FFEACA72C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6" y="317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91" name="Freeform 940">
                <a:extLst>
                  <a:ext uri="{FF2B5EF4-FFF2-40B4-BE49-F238E27FC236}">
                    <a16:creationId xmlns:a16="http://schemas.microsoft.com/office/drawing/2014/main" id="{61ED164C-2C6E-9244-AAEB-1FFF56A08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3168"/>
                <a:ext cx="12" cy="16"/>
              </a:xfrm>
              <a:custGeom>
                <a:avLst/>
                <a:gdLst>
                  <a:gd name="T0" fmla="*/ 0 w 3"/>
                  <a:gd name="T1" fmla="*/ 524288 h 4"/>
                  <a:gd name="T2" fmla="*/ 262144 w 3"/>
                  <a:gd name="T3" fmla="*/ 524288 h 4"/>
                  <a:gd name="T4" fmla="*/ 262144 w 3"/>
                  <a:gd name="T5" fmla="*/ 262144 h 4"/>
                  <a:gd name="T6" fmla="*/ 524288 w 3"/>
                  <a:gd name="T7" fmla="*/ 524288 h 4"/>
                  <a:gd name="T8" fmla="*/ 262144 w 3"/>
                  <a:gd name="T9" fmla="*/ 786432 h 4"/>
                  <a:gd name="T10" fmla="*/ 262144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62144 w 3"/>
                  <a:gd name="T17" fmla="*/ 1048576 h 4"/>
                  <a:gd name="T18" fmla="*/ 786432 w 3"/>
                  <a:gd name="T19" fmla="*/ 524288 h 4"/>
                  <a:gd name="T20" fmla="*/ 262144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92" name="Oval 941">
                <a:extLst>
                  <a:ext uri="{FF2B5EF4-FFF2-40B4-BE49-F238E27FC236}">
                    <a16:creationId xmlns:a16="http://schemas.microsoft.com/office/drawing/2014/main" id="{B80EA6AC-B126-5C46-868A-C1B1E0DA9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" y="3156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93" name="Oval 942">
                <a:extLst>
                  <a:ext uri="{FF2B5EF4-FFF2-40B4-BE49-F238E27FC236}">
                    <a16:creationId xmlns:a16="http://schemas.microsoft.com/office/drawing/2014/main" id="{4DD6B084-3FED-0748-92D7-36A0BE512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316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94" name="Freeform 943">
                <a:extLst>
                  <a:ext uri="{FF2B5EF4-FFF2-40B4-BE49-F238E27FC236}">
                    <a16:creationId xmlns:a16="http://schemas.microsoft.com/office/drawing/2014/main" id="{D7D5ACBD-6080-7E4C-981E-31660C6FA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3164"/>
                <a:ext cx="16" cy="12"/>
              </a:xfrm>
              <a:custGeom>
                <a:avLst/>
                <a:gdLst>
                  <a:gd name="T0" fmla="*/ 262144 w 4"/>
                  <a:gd name="T1" fmla="*/ 524288 h 3"/>
                  <a:gd name="T2" fmla="*/ 262144 w 4"/>
                  <a:gd name="T3" fmla="*/ 524288 h 3"/>
                  <a:gd name="T4" fmla="*/ 524288 w 4"/>
                  <a:gd name="T5" fmla="*/ 262144 h 3"/>
                  <a:gd name="T6" fmla="*/ 786432 w 4"/>
                  <a:gd name="T7" fmla="*/ 524288 h 3"/>
                  <a:gd name="T8" fmla="*/ 524288 w 4"/>
                  <a:gd name="T9" fmla="*/ 524288 h 3"/>
                  <a:gd name="T10" fmla="*/ 262144 w 4"/>
                  <a:gd name="T11" fmla="*/ 524288 h 3"/>
                  <a:gd name="T12" fmla="*/ 262144 w 4"/>
                  <a:gd name="T13" fmla="*/ 524288 h 3"/>
                  <a:gd name="T14" fmla="*/ 0 w 4"/>
                  <a:gd name="T15" fmla="*/ 524288 h 3"/>
                  <a:gd name="T16" fmla="*/ 524288 w 4"/>
                  <a:gd name="T17" fmla="*/ 786432 h 3"/>
                  <a:gd name="T18" fmla="*/ 1048576 w 4"/>
                  <a:gd name="T19" fmla="*/ 524288 h 3"/>
                  <a:gd name="T20" fmla="*/ 524288 w 4"/>
                  <a:gd name="T21" fmla="*/ 0 h 3"/>
                  <a:gd name="T22" fmla="*/ 0 w 4"/>
                  <a:gd name="T23" fmla="*/ 524288 h 3"/>
                  <a:gd name="T24" fmla="*/ 262144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95" name="Oval 944">
                <a:extLst>
                  <a:ext uri="{FF2B5EF4-FFF2-40B4-BE49-F238E27FC236}">
                    <a16:creationId xmlns:a16="http://schemas.microsoft.com/office/drawing/2014/main" id="{85FA82C0-1B8C-764E-A6A5-2C2E2DC20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1" y="309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96" name="Oval 945">
                <a:extLst>
                  <a:ext uri="{FF2B5EF4-FFF2-40B4-BE49-F238E27FC236}">
                    <a16:creationId xmlns:a16="http://schemas.microsoft.com/office/drawing/2014/main" id="{6D1570CA-AB76-3C41-9836-58F0384BC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" y="31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97" name="Freeform 946">
                <a:extLst>
                  <a:ext uri="{FF2B5EF4-FFF2-40B4-BE49-F238E27FC236}">
                    <a16:creationId xmlns:a16="http://schemas.microsoft.com/office/drawing/2014/main" id="{C0F6F9AC-40A3-5641-BCB1-91C498137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" y="3107"/>
                <a:ext cx="12" cy="12"/>
              </a:xfrm>
              <a:custGeom>
                <a:avLst/>
                <a:gdLst>
                  <a:gd name="T0" fmla="*/ 262144 w 3"/>
                  <a:gd name="T1" fmla="*/ 524288 h 3"/>
                  <a:gd name="T2" fmla="*/ 262144 w 3"/>
                  <a:gd name="T3" fmla="*/ 524288 h 3"/>
                  <a:gd name="T4" fmla="*/ 524288 w 3"/>
                  <a:gd name="T5" fmla="*/ 262144 h 3"/>
                  <a:gd name="T6" fmla="*/ 524288 w 3"/>
                  <a:gd name="T7" fmla="*/ 524288 h 3"/>
                  <a:gd name="T8" fmla="*/ 524288 w 3"/>
                  <a:gd name="T9" fmla="*/ 524288 h 3"/>
                  <a:gd name="T10" fmla="*/ 262144 w 3"/>
                  <a:gd name="T11" fmla="*/ 524288 h 3"/>
                  <a:gd name="T12" fmla="*/ 262144 w 3"/>
                  <a:gd name="T13" fmla="*/ 524288 h 3"/>
                  <a:gd name="T14" fmla="*/ 0 w 3"/>
                  <a:gd name="T15" fmla="*/ 524288 h 3"/>
                  <a:gd name="T16" fmla="*/ 524288 w 3"/>
                  <a:gd name="T17" fmla="*/ 786432 h 3"/>
                  <a:gd name="T18" fmla="*/ 786432 w 3"/>
                  <a:gd name="T19" fmla="*/ 524288 h 3"/>
                  <a:gd name="T20" fmla="*/ 524288 w 3"/>
                  <a:gd name="T21" fmla="*/ 0 h 3"/>
                  <a:gd name="T22" fmla="*/ 0 w 3"/>
                  <a:gd name="T23" fmla="*/ 524288 h 3"/>
                  <a:gd name="T24" fmla="*/ 262144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98" name="Oval 947">
                <a:extLst>
                  <a:ext uri="{FF2B5EF4-FFF2-40B4-BE49-F238E27FC236}">
                    <a16:creationId xmlns:a16="http://schemas.microsoft.com/office/drawing/2014/main" id="{E3FD9D7A-39BC-264C-B416-1E6C28E8F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5" y="3552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99" name="Oval 948">
                <a:extLst>
                  <a:ext uri="{FF2B5EF4-FFF2-40B4-BE49-F238E27FC236}">
                    <a16:creationId xmlns:a16="http://schemas.microsoft.com/office/drawing/2014/main" id="{639130FF-FC13-A948-8E1C-65F65A191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" y="3560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00" name="Freeform 949">
                <a:extLst>
                  <a:ext uri="{FF2B5EF4-FFF2-40B4-BE49-F238E27FC236}">
                    <a16:creationId xmlns:a16="http://schemas.microsoft.com/office/drawing/2014/main" id="{EAAAA4FC-8D2E-D344-BA02-59002F994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3556"/>
                <a:ext cx="11" cy="16"/>
              </a:xfrm>
              <a:custGeom>
                <a:avLst/>
                <a:gdLst>
                  <a:gd name="T0" fmla="*/ 133932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133932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133932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01" name="Oval 950">
                <a:extLst>
                  <a:ext uri="{FF2B5EF4-FFF2-40B4-BE49-F238E27FC236}">
                    <a16:creationId xmlns:a16="http://schemas.microsoft.com/office/drawing/2014/main" id="{A58385A3-CBE2-A74F-8205-8AE032958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8" y="3694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02" name="Oval 951">
                <a:extLst>
                  <a:ext uri="{FF2B5EF4-FFF2-40B4-BE49-F238E27FC236}">
                    <a16:creationId xmlns:a16="http://schemas.microsoft.com/office/drawing/2014/main" id="{E167CF0D-957E-734D-872B-B4FFE22C5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03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03" name="Freeform 952">
                <a:extLst>
                  <a:ext uri="{FF2B5EF4-FFF2-40B4-BE49-F238E27FC236}">
                    <a16:creationId xmlns:a16="http://schemas.microsoft.com/office/drawing/2014/main" id="{8DA6DD63-4F2D-5D49-BEB4-9F43E4046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3698"/>
                <a:ext cx="11" cy="17"/>
              </a:xfrm>
              <a:custGeom>
                <a:avLst/>
                <a:gdLst>
                  <a:gd name="T0" fmla="*/ 0 w 3"/>
                  <a:gd name="T1" fmla="*/ 955273 h 4"/>
                  <a:gd name="T2" fmla="*/ 133932 w 3"/>
                  <a:gd name="T3" fmla="*/ 955273 h 4"/>
                  <a:gd name="T4" fmla="*/ 230652 w 3"/>
                  <a:gd name="T5" fmla="*/ 424435 h 4"/>
                  <a:gd name="T6" fmla="*/ 230652 w 3"/>
                  <a:gd name="T7" fmla="*/ 955273 h 4"/>
                  <a:gd name="T8" fmla="*/ 230652 w 3"/>
                  <a:gd name="T9" fmla="*/ 1379703 h 4"/>
                  <a:gd name="T10" fmla="*/ 133932 w 3"/>
                  <a:gd name="T11" fmla="*/ 955273 h 4"/>
                  <a:gd name="T12" fmla="*/ 0 w 3"/>
                  <a:gd name="T13" fmla="*/ 955273 h 4"/>
                  <a:gd name="T14" fmla="*/ 0 w 3"/>
                  <a:gd name="T15" fmla="*/ 955273 h 4"/>
                  <a:gd name="T16" fmla="*/ 230652 w 3"/>
                  <a:gd name="T17" fmla="*/ 1803849 h 4"/>
                  <a:gd name="T18" fmla="*/ 357152 w 3"/>
                  <a:gd name="T19" fmla="*/ 955273 h 4"/>
                  <a:gd name="T20" fmla="*/ 230652 w 3"/>
                  <a:gd name="T21" fmla="*/ 0 h 4"/>
                  <a:gd name="T22" fmla="*/ 0 w 3"/>
                  <a:gd name="T23" fmla="*/ 955273 h 4"/>
                  <a:gd name="T24" fmla="*/ 0 w 3"/>
                  <a:gd name="T25" fmla="*/ 955273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04" name="Oval 953">
                <a:extLst>
                  <a:ext uri="{FF2B5EF4-FFF2-40B4-BE49-F238E27FC236}">
                    <a16:creationId xmlns:a16="http://schemas.microsoft.com/office/drawing/2014/main" id="{12A472F6-39E8-6847-BE3E-A1ABF795D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1" y="3707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05" name="Oval 954">
                <a:extLst>
                  <a:ext uri="{FF2B5EF4-FFF2-40B4-BE49-F238E27FC236}">
                    <a16:creationId xmlns:a16="http://schemas.microsoft.com/office/drawing/2014/main" id="{9B118198-0F1E-4140-AF07-FE4206264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" y="371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06" name="Freeform 955">
                <a:extLst>
                  <a:ext uri="{FF2B5EF4-FFF2-40B4-BE49-F238E27FC236}">
                    <a16:creationId xmlns:a16="http://schemas.microsoft.com/office/drawing/2014/main" id="{96863F3D-5344-7747-AE08-A6A1D4529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3711"/>
                <a:ext cx="16" cy="16"/>
              </a:xfrm>
              <a:custGeom>
                <a:avLst/>
                <a:gdLst>
                  <a:gd name="T0" fmla="*/ 262144 w 4"/>
                  <a:gd name="T1" fmla="*/ 524288 h 4"/>
                  <a:gd name="T2" fmla="*/ 262144 w 4"/>
                  <a:gd name="T3" fmla="*/ 524288 h 4"/>
                  <a:gd name="T4" fmla="*/ 524288 w 4"/>
                  <a:gd name="T5" fmla="*/ 262144 h 4"/>
                  <a:gd name="T6" fmla="*/ 786432 w 4"/>
                  <a:gd name="T7" fmla="*/ 524288 h 4"/>
                  <a:gd name="T8" fmla="*/ 524288 w 4"/>
                  <a:gd name="T9" fmla="*/ 786432 h 4"/>
                  <a:gd name="T10" fmla="*/ 262144 w 4"/>
                  <a:gd name="T11" fmla="*/ 524288 h 4"/>
                  <a:gd name="T12" fmla="*/ 262144 w 4"/>
                  <a:gd name="T13" fmla="*/ 524288 h 4"/>
                  <a:gd name="T14" fmla="*/ 0 w 4"/>
                  <a:gd name="T15" fmla="*/ 524288 h 4"/>
                  <a:gd name="T16" fmla="*/ 524288 w 4"/>
                  <a:gd name="T17" fmla="*/ 1048576 h 4"/>
                  <a:gd name="T18" fmla="*/ 1048576 w 4"/>
                  <a:gd name="T19" fmla="*/ 524288 h 4"/>
                  <a:gd name="T20" fmla="*/ 524288 w 4"/>
                  <a:gd name="T21" fmla="*/ 0 h 4"/>
                  <a:gd name="T22" fmla="*/ 0 w 4"/>
                  <a:gd name="T23" fmla="*/ 524288 h 4"/>
                  <a:gd name="T24" fmla="*/ 262144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07" name="Oval 956">
                <a:extLst>
                  <a:ext uri="{FF2B5EF4-FFF2-40B4-BE49-F238E27FC236}">
                    <a16:creationId xmlns:a16="http://schemas.microsoft.com/office/drawing/2014/main" id="{5517E287-E2FE-A94D-ABDD-A62BB010A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3" y="3601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08" name="Oval 957">
                <a:extLst>
                  <a:ext uri="{FF2B5EF4-FFF2-40B4-BE49-F238E27FC236}">
                    <a16:creationId xmlns:a16="http://schemas.microsoft.com/office/drawing/2014/main" id="{07866A52-3535-6E4B-B5BF-B17AAEA54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1" y="3609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09" name="Freeform 958">
                <a:extLst>
                  <a:ext uri="{FF2B5EF4-FFF2-40B4-BE49-F238E27FC236}">
                    <a16:creationId xmlns:a16="http://schemas.microsoft.com/office/drawing/2014/main" id="{A3BA177F-9B3A-D249-AFA3-1E88500B3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605"/>
                <a:ext cx="11" cy="16"/>
              </a:xfrm>
              <a:custGeom>
                <a:avLst/>
                <a:gdLst>
                  <a:gd name="T0" fmla="*/ 0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0" name="Oval 959">
                <a:extLst>
                  <a:ext uri="{FF2B5EF4-FFF2-40B4-BE49-F238E27FC236}">
                    <a16:creationId xmlns:a16="http://schemas.microsoft.com/office/drawing/2014/main" id="{2C7A24B7-38FE-4646-8BCF-0344CBB04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4" y="3360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1" name="Oval 960">
                <a:extLst>
                  <a:ext uri="{FF2B5EF4-FFF2-40B4-BE49-F238E27FC236}">
                    <a16:creationId xmlns:a16="http://schemas.microsoft.com/office/drawing/2014/main" id="{76F0EC4C-13B8-B44F-A851-16B9788FB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1" y="337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2" name="Freeform 961">
                <a:extLst>
                  <a:ext uri="{FF2B5EF4-FFF2-40B4-BE49-F238E27FC236}">
                    <a16:creationId xmlns:a16="http://schemas.microsoft.com/office/drawing/2014/main" id="{A7694F8B-E577-A74D-B4DC-86C2A33EF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3368"/>
                <a:ext cx="12" cy="16"/>
              </a:xfrm>
              <a:custGeom>
                <a:avLst/>
                <a:gdLst>
                  <a:gd name="T0" fmla="*/ 0 w 3"/>
                  <a:gd name="T1" fmla="*/ 524288 h 4"/>
                  <a:gd name="T2" fmla="*/ 262144 w 3"/>
                  <a:gd name="T3" fmla="*/ 524288 h 4"/>
                  <a:gd name="T4" fmla="*/ 262144 w 3"/>
                  <a:gd name="T5" fmla="*/ 262144 h 4"/>
                  <a:gd name="T6" fmla="*/ 524288 w 3"/>
                  <a:gd name="T7" fmla="*/ 524288 h 4"/>
                  <a:gd name="T8" fmla="*/ 262144 w 3"/>
                  <a:gd name="T9" fmla="*/ 786432 h 4"/>
                  <a:gd name="T10" fmla="*/ 262144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62144 w 3"/>
                  <a:gd name="T17" fmla="*/ 1048576 h 4"/>
                  <a:gd name="T18" fmla="*/ 786432 w 3"/>
                  <a:gd name="T19" fmla="*/ 524288 h 4"/>
                  <a:gd name="T20" fmla="*/ 262144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3" name="Oval 962">
                <a:extLst>
                  <a:ext uri="{FF2B5EF4-FFF2-40B4-BE49-F238E27FC236}">
                    <a16:creationId xmlns:a16="http://schemas.microsoft.com/office/drawing/2014/main" id="{FC29E404-C418-F340-A77E-E408F62CA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" y="3323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4" name="Oval 963">
                <a:extLst>
                  <a:ext uri="{FF2B5EF4-FFF2-40B4-BE49-F238E27FC236}">
                    <a16:creationId xmlns:a16="http://schemas.microsoft.com/office/drawing/2014/main" id="{49A74838-0CB9-0344-B6A1-953576435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3331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5" name="Freeform 964">
                <a:extLst>
                  <a:ext uri="{FF2B5EF4-FFF2-40B4-BE49-F238E27FC236}">
                    <a16:creationId xmlns:a16="http://schemas.microsoft.com/office/drawing/2014/main" id="{69C2B018-0134-4F4A-A4AE-401D7E75C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3331"/>
                <a:ext cx="12" cy="12"/>
              </a:xfrm>
              <a:custGeom>
                <a:avLst/>
                <a:gdLst>
                  <a:gd name="T0" fmla="*/ 262144 w 3"/>
                  <a:gd name="T1" fmla="*/ 524288 h 3"/>
                  <a:gd name="T2" fmla="*/ 262144 w 3"/>
                  <a:gd name="T3" fmla="*/ 524288 h 3"/>
                  <a:gd name="T4" fmla="*/ 524288 w 3"/>
                  <a:gd name="T5" fmla="*/ 262144 h 3"/>
                  <a:gd name="T6" fmla="*/ 524288 w 3"/>
                  <a:gd name="T7" fmla="*/ 524288 h 3"/>
                  <a:gd name="T8" fmla="*/ 524288 w 3"/>
                  <a:gd name="T9" fmla="*/ 524288 h 3"/>
                  <a:gd name="T10" fmla="*/ 262144 w 3"/>
                  <a:gd name="T11" fmla="*/ 524288 h 3"/>
                  <a:gd name="T12" fmla="*/ 262144 w 3"/>
                  <a:gd name="T13" fmla="*/ 524288 h 3"/>
                  <a:gd name="T14" fmla="*/ 0 w 3"/>
                  <a:gd name="T15" fmla="*/ 524288 h 3"/>
                  <a:gd name="T16" fmla="*/ 524288 w 3"/>
                  <a:gd name="T17" fmla="*/ 786432 h 3"/>
                  <a:gd name="T18" fmla="*/ 786432 w 3"/>
                  <a:gd name="T19" fmla="*/ 524288 h 3"/>
                  <a:gd name="T20" fmla="*/ 524288 w 3"/>
                  <a:gd name="T21" fmla="*/ 0 h 3"/>
                  <a:gd name="T22" fmla="*/ 0 w 3"/>
                  <a:gd name="T23" fmla="*/ 524288 h 3"/>
                  <a:gd name="T24" fmla="*/ 262144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381" name="ZoneTexte 83">
              <a:extLst>
                <a:ext uri="{FF2B5EF4-FFF2-40B4-BE49-F238E27FC236}">
                  <a16:creationId xmlns:a16="http://schemas.microsoft.com/office/drawing/2014/main" id="{8D5FAA76-8330-BD42-924A-0BC1693B5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449" y="2622513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G</a:t>
              </a:r>
              <a:endParaRPr lang="en-US" altLang="fr-FR" sz="1200"/>
            </a:p>
          </p:txBody>
        </p:sp>
      </p:grpSp>
      <p:grpSp>
        <p:nvGrpSpPr>
          <p:cNvPr id="10252" name="Group 15">
            <a:extLst>
              <a:ext uri="{FF2B5EF4-FFF2-40B4-BE49-F238E27FC236}">
                <a16:creationId xmlns:a16="http://schemas.microsoft.com/office/drawing/2014/main" id="{82C6CE24-4683-394E-A858-6ADF975348F3}"/>
              </a:ext>
            </a:extLst>
          </p:cNvPr>
          <p:cNvGrpSpPr>
            <a:grpSpLocks/>
          </p:cNvGrpSpPr>
          <p:nvPr/>
        </p:nvGrpSpPr>
        <p:grpSpPr bwMode="auto">
          <a:xfrm>
            <a:off x="4359275" y="1860550"/>
            <a:ext cx="615950" cy="493713"/>
            <a:chOff x="5473617" y="1701958"/>
            <a:chExt cx="615490" cy="494004"/>
          </a:xfrm>
        </p:grpSpPr>
        <p:sp>
          <p:nvSpPr>
            <p:cNvPr id="224" name="Flowchart: Merge 12">
              <a:extLst>
                <a:ext uri="{FF2B5EF4-FFF2-40B4-BE49-F238E27FC236}">
                  <a16:creationId xmlns:a16="http://schemas.microsoft.com/office/drawing/2014/main" id="{62A11B2E-CBD8-6F44-B961-6B0434CD4032}"/>
                </a:ext>
              </a:extLst>
            </p:cNvPr>
            <p:cNvSpPr/>
            <p:nvPr/>
          </p:nvSpPr>
          <p:spPr>
            <a:xfrm>
              <a:off x="5648112" y="2003761"/>
              <a:ext cx="222084" cy="192201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379" name="TextBox 13">
              <a:extLst>
                <a:ext uri="{FF2B5EF4-FFF2-40B4-BE49-F238E27FC236}">
                  <a16:creationId xmlns:a16="http://schemas.microsoft.com/office/drawing/2014/main" id="{7BCE693A-BC92-0549-9EE2-A08B0EE29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3617" y="1701958"/>
              <a:ext cx="6154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1400"/>
                <a:t>PAMP</a:t>
              </a:r>
            </a:p>
          </p:txBody>
        </p:sp>
      </p:grpSp>
      <p:grpSp>
        <p:nvGrpSpPr>
          <p:cNvPr id="10253" name="Group 25">
            <a:extLst>
              <a:ext uri="{FF2B5EF4-FFF2-40B4-BE49-F238E27FC236}">
                <a16:creationId xmlns:a16="http://schemas.microsoft.com/office/drawing/2014/main" id="{0BDC1DC4-900A-324D-9819-6AD372C8B73E}"/>
              </a:ext>
            </a:extLst>
          </p:cNvPr>
          <p:cNvGrpSpPr>
            <a:grpSpLocks/>
          </p:cNvGrpSpPr>
          <p:nvPr/>
        </p:nvGrpSpPr>
        <p:grpSpPr bwMode="auto">
          <a:xfrm>
            <a:off x="3978275" y="2100263"/>
            <a:ext cx="1554163" cy="1576387"/>
            <a:chOff x="5169173" y="2445363"/>
            <a:chExt cx="1554564" cy="1575636"/>
          </a:xfrm>
        </p:grpSpPr>
        <p:grpSp>
          <p:nvGrpSpPr>
            <p:cNvPr id="10340" name="Group 3">
              <a:extLst>
                <a:ext uri="{FF2B5EF4-FFF2-40B4-BE49-F238E27FC236}">
                  <a16:creationId xmlns:a16="http://schemas.microsoft.com/office/drawing/2014/main" id="{32469897-A9E0-D94E-9E00-313EFAFED1BA}"/>
                </a:ext>
              </a:extLst>
            </p:cNvPr>
            <p:cNvGrpSpPr>
              <a:grpSpLocks/>
            </p:cNvGrpSpPr>
            <p:nvPr/>
          </p:nvGrpSpPr>
          <p:grpSpPr bwMode="auto">
            <a:xfrm rot="1549019">
              <a:off x="5169173" y="2445363"/>
              <a:ext cx="1554564" cy="1575636"/>
              <a:chOff x="2519" y="1135"/>
              <a:chExt cx="2419" cy="2370"/>
            </a:xfrm>
          </p:grpSpPr>
          <p:sp>
            <p:nvSpPr>
              <p:cNvPr id="10342" name="Freeform 4">
                <a:extLst>
                  <a:ext uri="{FF2B5EF4-FFF2-40B4-BE49-F238E27FC236}">
                    <a16:creationId xmlns:a16="http://schemas.microsoft.com/office/drawing/2014/main" id="{67420578-344B-B942-A835-C9F307754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1135"/>
                <a:ext cx="2419" cy="2370"/>
              </a:xfrm>
              <a:custGeom>
                <a:avLst/>
                <a:gdLst>
                  <a:gd name="T0" fmla="*/ 16675 w 1696"/>
                  <a:gd name="T1" fmla="*/ 4301 h 1662"/>
                  <a:gd name="T2" fmla="*/ 17241 w 1696"/>
                  <a:gd name="T3" fmla="*/ 11451 h 1662"/>
                  <a:gd name="T4" fmla="*/ 16030 w 1696"/>
                  <a:gd name="T5" fmla="*/ 7658 h 1662"/>
                  <a:gd name="T6" fmla="*/ 15095 w 1696"/>
                  <a:gd name="T7" fmla="*/ 5798 h 1662"/>
                  <a:gd name="T8" fmla="*/ 15095 w 1696"/>
                  <a:gd name="T9" fmla="*/ 12587 h 1662"/>
                  <a:gd name="T10" fmla="*/ 13055 w 1696"/>
                  <a:gd name="T11" fmla="*/ 10477 h 1662"/>
                  <a:gd name="T12" fmla="*/ 11687 w 1696"/>
                  <a:gd name="T13" fmla="*/ 15319 h 1662"/>
                  <a:gd name="T14" fmla="*/ 5430 w 1696"/>
                  <a:gd name="T15" fmla="*/ 14770 h 1662"/>
                  <a:gd name="T16" fmla="*/ 3721 w 1696"/>
                  <a:gd name="T17" fmla="*/ 14211 h 1662"/>
                  <a:gd name="T18" fmla="*/ 8310 w 1696"/>
                  <a:gd name="T19" fmla="*/ 18494 h 1662"/>
                  <a:gd name="T20" fmla="*/ 8949 w 1696"/>
                  <a:gd name="T21" fmla="*/ 20665 h 1662"/>
                  <a:gd name="T22" fmla="*/ 5951 w 1696"/>
                  <a:gd name="T23" fmla="*/ 20790 h 1662"/>
                  <a:gd name="T24" fmla="*/ 8650 w 1696"/>
                  <a:gd name="T25" fmla="*/ 21594 h 1662"/>
                  <a:gd name="T26" fmla="*/ 10938 w 1696"/>
                  <a:gd name="T27" fmla="*/ 22830 h 1662"/>
                  <a:gd name="T28" fmla="*/ 11331 w 1696"/>
                  <a:gd name="T29" fmla="*/ 25721 h 1662"/>
                  <a:gd name="T30" fmla="*/ 12088 w 1696"/>
                  <a:gd name="T31" fmla="*/ 26847 h 1662"/>
                  <a:gd name="T32" fmla="*/ 12202 w 1696"/>
                  <a:gd name="T33" fmla="*/ 28091 h 1662"/>
                  <a:gd name="T34" fmla="*/ 8399 w 1696"/>
                  <a:gd name="T35" fmla="*/ 33103 h 1662"/>
                  <a:gd name="T36" fmla="*/ 12657 w 1696"/>
                  <a:gd name="T37" fmla="*/ 29887 h 1662"/>
                  <a:gd name="T38" fmla="*/ 16588 w 1696"/>
                  <a:gd name="T39" fmla="*/ 27576 h 1662"/>
                  <a:gd name="T40" fmla="*/ 18329 w 1696"/>
                  <a:gd name="T41" fmla="*/ 27576 h 1662"/>
                  <a:gd name="T42" fmla="*/ 19609 w 1696"/>
                  <a:gd name="T43" fmla="*/ 27477 h 1662"/>
                  <a:gd name="T44" fmla="*/ 21213 w 1696"/>
                  <a:gd name="T45" fmla="*/ 26937 h 1662"/>
                  <a:gd name="T46" fmla="*/ 25601 w 1696"/>
                  <a:gd name="T47" fmla="*/ 39018 h 1662"/>
                  <a:gd name="T48" fmla="*/ 25518 w 1696"/>
                  <a:gd name="T49" fmla="*/ 29943 h 1662"/>
                  <a:gd name="T50" fmla="*/ 25912 w 1696"/>
                  <a:gd name="T51" fmla="*/ 25286 h 1662"/>
                  <a:gd name="T52" fmla="*/ 28122 w 1696"/>
                  <a:gd name="T53" fmla="*/ 26685 h 1662"/>
                  <a:gd name="T54" fmla="*/ 26558 w 1696"/>
                  <a:gd name="T55" fmla="*/ 23450 h 1662"/>
                  <a:gd name="T56" fmla="*/ 33910 w 1696"/>
                  <a:gd name="T57" fmla="*/ 21510 h 1662"/>
                  <a:gd name="T58" fmla="*/ 41136 w 1696"/>
                  <a:gd name="T59" fmla="*/ 23450 h 1662"/>
                  <a:gd name="T60" fmla="*/ 35486 w 1696"/>
                  <a:gd name="T61" fmla="*/ 19851 h 1662"/>
                  <a:gd name="T62" fmla="*/ 32425 w 1696"/>
                  <a:gd name="T63" fmla="*/ 19386 h 1662"/>
                  <a:gd name="T64" fmla="*/ 31821 w 1696"/>
                  <a:gd name="T65" fmla="*/ 16821 h 1662"/>
                  <a:gd name="T66" fmla="*/ 27683 w 1696"/>
                  <a:gd name="T67" fmla="*/ 16581 h 1662"/>
                  <a:gd name="T68" fmla="*/ 33121 w 1696"/>
                  <a:gd name="T69" fmla="*/ 11628 h 1662"/>
                  <a:gd name="T70" fmla="*/ 29738 w 1696"/>
                  <a:gd name="T71" fmla="*/ 13858 h 1662"/>
                  <a:gd name="T72" fmla="*/ 26231 w 1696"/>
                  <a:gd name="T73" fmla="*/ 14725 h 1662"/>
                  <a:gd name="T74" fmla="*/ 32169 w 1696"/>
                  <a:gd name="T75" fmla="*/ 7424 h 1662"/>
                  <a:gd name="T76" fmla="*/ 30437 w 1696"/>
                  <a:gd name="T77" fmla="*/ 6570 h 1662"/>
                  <a:gd name="T78" fmla="*/ 24306 w 1696"/>
                  <a:gd name="T79" fmla="*/ 12530 h 1662"/>
                  <a:gd name="T80" fmla="*/ 24027 w 1696"/>
                  <a:gd name="T81" fmla="*/ 10358 h 1662"/>
                  <a:gd name="T82" fmla="*/ 19389 w 1696"/>
                  <a:gd name="T83" fmla="*/ 9065 h 1662"/>
                  <a:gd name="T84" fmla="*/ 19540 w 1696"/>
                  <a:gd name="T85" fmla="*/ 401 h 16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696" h="1662">
                    <a:moveTo>
                      <a:pt x="800" y="17"/>
                    </a:moveTo>
                    <a:cubicBezTo>
                      <a:pt x="784" y="0"/>
                      <a:pt x="667" y="38"/>
                      <a:pt x="683" y="176"/>
                    </a:cubicBezTo>
                    <a:cubicBezTo>
                      <a:pt x="699" y="313"/>
                      <a:pt x="731" y="285"/>
                      <a:pt x="732" y="371"/>
                    </a:cubicBezTo>
                    <a:cubicBezTo>
                      <a:pt x="732" y="458"/>
                      <a:pt x="733" y="468"/>
                      <a:pt x="706" y="470"/>
                    </a:cubicBezTo>
                    <a:cubicBezTo>
                      <a:pt x="679" y="471"/>
                      <a:pt x="669" y="414"/>
                      <a:pt x="672" y="383"/>
                    </a:cubicBezTo>
                    <a:cubicBezTo>
                      <a:pt x="675" y="352"/>
                      <a:pt x="666" y="328"/>
                      <a:pt x="656" y="314"/>
                    </a:cubicBezTo>
                    <a:cubicBezTo>
                      <a:pt x="646" y="301"/>
                      <a:pt x="644" y="281"/>
                      <a:pt x="649" y="264"/>
                    </a:cubicBezTo>
                    <a:cubicBezTo>
                      <a:pt x="655" y="247"/>
                      <a:pt x="646" y="213"/>
                      <a:pt x="618" y="238"/>
                    </a:cubicBezTo>
                    <a:cubicBezTo>
                      <a:pt x="590" y="263"/>
                      <a:pt x="592" y="323"/>
                      <a:pt x="614" y="360"/>
                    </a:cubicBezTo>
                    <a:cubicBezTo>
                      <a:pt x="637" y="397"/>
                      <a:pt x="679" y="476"/>
                      <a:pt x="618" y="516"/>
                    </a:cubicBezTo>
                    <a:cubicBezTo>
                      <a:pt x="593" y="531"/>
                      <a:pt x="581" y="503"/>
                      <a:pt x="570" y="474"/>
                    </a:cubicBezTo>
                    <a:cubicBezTo>
                      <a:pt x="560" y="449"/>
                      <a:pt x="551" y="424"/>
                      <a:pt x="534" y="430"/>
                    </a:cubicBezTo>
                    <a:cubicBezTo>
                      <a:pt x="498" y="441"/>
                      <a:pt x="553" y="555"/>
                      <a:pt x="522" y="578"/>
                    </a:cubicBezTo>
                    <a:cubicBezTo>
                      <a:pt x="492" y="601"/>
                      <a:pt x="493" y="607"/>
                      <a:pt x="478" y="628"/>
                    </a:cubicBezTo>
                    <a:cubicBezTo>
                      <a:pt x="463" y="650"/>
                      <a:pt x="447" y="653"/>
                      <a:pt x="429" y="674"/>
                    </a:cubicBezTo>
                    <a:cubicBezTo>
                      <a:pt x="411" y="694"/>
                      <a:pt x="279" y="728"/>
                      <a:pt x="222" y="606"/>
                    </a:cubicBezTo>
                    <a:cubicBezTo>
                      <a:pt x="165" y="484"/>
                      <a:pt x="158" y="321"/>
                      <a:pt x="79" y="341"/>
                    </a:cubicBezTo>
                    <a:cubicBezTo>
                      <a:pt x="0" y="361"/>
                      <a:pt x="115" y="557"/>
                      <a:pt x="152" y="583"/>
                    </a:cubicBezTo>
                    <a:cubicBezTo>
                      <a:pt x="189" y="609"/>
                      <a:pt x="191" y="614"/>
                      <a:pt x="203" y="651"/>
                    </a:cubicBezTo>
                    <a:cubicBezTo>
                      <a:pt x="215" y="688"/>
                      <a:pt x="278" y="745"/>
                      <a:pt x="340" y="759"/>
                    </a:cubicBezTo>
                    <a:cubicBezTo>
                      <a:pt x="402" y="773"/>
                      <a:pt x="424" y="788"/>
                      <a:pt x="419" y="823"/>
                    </a:cubicBezTo>
                    <a:cubicBezTo>
                      <a:pt x="414" y="858"/>
                      <a:pt x="386" y="860"/>
                      <a:pt x="366" y="848"/>
                    </a:cubicBezTo>
                    <a:cubicBezTo>
                      <a:pt x="346" y="836"/>
                      <a:pt x="302" y="846"/>
                      <a:pt x="282" y="837"/>
                    </a:cubicBezTo>
                    <a:cubicBezTo>
                      <a:pt x="262" y="828"/>
                      <a:pt x="244" y="835"/>
                      <a:pt x="244" y="853"/>
                    </a:cubicBezTo>
                    <a:cubicBezTo>
                      <a:pt x="244" y="871"/>
                      <a:pt x="270" y="875"/>
                      <a:pt x="292" y="877"/>
                    </a:cubicBezTo>
                    <a:cubicBezTo>
                      <a:pt x="314" y="879"/>
                      <a:pt x="340" y="878"/>
                      <a:pt x="354" y="886"/>
                    </a:cubicBezTo>
                    <a:cubicBezTo>
                      <a:pt x="368" y="894"/>
                      <a:pt x="389" y="899"/>
                      <a:pt x="405" y="895"/>
                    </a:cubicBezTo>
                    <a:cubicBezTo>
                      <a:pt x="421" y="891"/>
                      <a:pt x="431" y="880"/>
                      <a:pt x="448" y="936"/>
                    </a:cubicBezTo>
                    <a:cubicBezTo>
                      <a:pt x="465" y="992"/>
                      <a:pt x="467" y="997"/>
                      <a:pt x="476" y="1013"/>
                    </a:cubicBezTo>
                    <a:cubicBezTo>
                      <a:pt x="485" y="1029"/>
                      <a:pt x="486" y="1051"/>
                      <a:pt x="464" y="1055"/>
                    </a:cubicBezTo>
                    <a:cubicBezTo>
                      <a:pt x="442" y="1059"/>
                      <a:pt x="393" y="1087"/>
                      <a:pt x="405" y="1117"/>
                    </a:cubicBezTo>
                    <a:cubicBezTo>
                      <a:pt x="417" y="1147"/>
                      <a:pt x="474" y="1133"/>
                      <a:pt x="495" y="1101"/>
                    </a:cubicBezTo>
                    <a:cubicBezTo>
                      <a:pt x="516" y="1069"/>
                      <a:pt x="540" y="1057"/>
                      <a:pt x="554" y="1076"/>
                    </a:cubicBezTo>
                    <a:cubicBezTo>
                      <a:pt x="568" y="1095"/>
                      <a:pt x="534" y="1125"/>
                      <a:pt x="499" y="1152"/>
                    </a:cubicBezTo>
                    <a:cubicBezTo>
                      <a:pt x="464" y="1179"/>
                      <a:pt x="444" y="1202"/>
                      <a:pt x="416" y="1257"/>
                    </a:cubicBezTo>
                    <a:cubicBezTo>
                      <a:pt x="388" y="1312"/>
                      <a:pt x="373" y="1336"/>
                      <a:pt x="344" y="1358"/>
                    </a:cubicBezTo>
                    <a:cubicBezTo>
                      <a:pt x="315" y="1380"/>
                      <a:pt x="287" y="1450"/>
                      <a:pt x="344" y="1487"/>
                    </a:cubicBezTo>
                    <a:cubicBezTo>
                      <a:pt x="401" y="1524"/>
                      <a:pt x="463" y="1276"/>
                      <a:pt x="518" y="1226"/>
                    </a:cubicBezTo>
                    <a:cubicBezTo>
                      <a:pt x="573" y="1176"/>
                      <a:pt x="577" y="1179"/>
                      <a:pt x="602" y="1134"/>
                    </a:cubicBezTo>
                    <a:cubicBezTo>
                      <a:pt x="627" y="1089"/>
                      <a:pt x="662" y="1110"/>
                      <a:pt x="679" y="1131"/>
                    </a:cubicBezTo>
                    <a:cubicBezTo>
                      <a:pt x="696" y="1152"/>
                      <a:pt x="704" y="1167"/>
                      <a:pt x="722" y="1145"/>
                    </a:cubicBezTo>
                    <a:cubicBezTo>
                      <a:pt x="740" y="1123"/>
                      <a:pt x="741" y="1122"/>
                      <a:pt x="750" y="1131"/>
                    </a:cubicBezTo>
                    <a:cubicBezTo>
                      <a:pt x="759" y="1140"/>
                      <a:pt x="768" y="1144"/>
                      <a:pt x="780" y="1129"/>
                    </a:cubicBezTo>
                    <a:cubicBezTo>
                      <a:pt x="792" y="1114"/>
                      <a:pt x="800" y="1110"/>
                      <a:pt x="803" y="1127"/>
                    </a:cubicBezTo>
                    <a:cubicBezTo>
                      <a:pt x="806" y="1144"/>
                      <a:pt x="803" y="1212"/>
                      <a:pt x="822" y="1211"/>
                    </a:cubicBezTo>
                    <a:cubicBezTo>
                      <a:pt x="841" y="1210"/>
                      <a:pt x="829" y="1111"/>
                      <a:pt x="869" y="1105"/>
                    </a:cubicBezTo>
                    <a:cubicBezTo>
                      <a:pt x="909" y="1099"/>
                      <a:pt x="941" y="1113"/>
                      <a:pt x="966" y="1201"/>
                    </a:cubicBezTo>
                    <a:cubicBezTo>
                      <a:pt x="991" y="1289"/>
                      <a:pt x="990" y="1538"/>
                      <a:pt x="1048" y="1600"/>
                    </a:cubicBezTo>
                    <a:cubicBezTo>
                      <a:pt x="1106" y="1662"/>
                      <a:pt x="1207" y="1657"/>
                      <a:pt x="1136" y="1562"/>
                    </a:cubicBezTo>
                    <a:cubicBezTo>
                      <a:pt x="1065" y="1467"/>
                      <a:pt x="1072" y="1323"/>
                      <a:pt x="1045" y="1228"/>
                    </a:cubicBezTo>
                    <a:cubicBezTo>
                      <a:pt x="1018" y="1133"/>
                      <a:pt x="982" y="1096"/>
                      <a:pt x="1007" y="1072"/>
                    </a:cubicBezTo>
                    <a:cubicBezTo>
                      <a:pt x="1032" y="1048"/>
                      <a:pt x="1028" y="1024"/>
                      <a:pt x="1061" y="1037"/>
                    </a:cubicBezTo>
                    <a:cubicBezTo>
                      <a:pt x="1094" y="1050"/>
                      <a:pt x="1099" y="1051"/>
                      <a:pt x="1115" y="1075"/>
                    </a:cubicBezTo>
                    <a:cubicBezTo>
                      <a:pt x="1131" y="1099"/>
                      <a:pt x="1140" y="1106"/>
                      <a:pt x="1151" y="1095"/>
                    </a:cubicBezTo>
                    <a:cubicBezTo>
                      <a:pt x="1162" y="1084"/>
                      <a:pt x="1144" y="1060"/>
                      <a:pt x="1121" y="1035"/>
                    </a:cubicBezTo>
                    <a:cubicBezTo>
                      <a:pt x="1098" y="1010"/>
                      <a:pt x="1073" y="993"/>
                      <a:pt x="1087" y="962"/>
                    </a:cubicBezTo>
                    <a:cubicBezTo>
                      <a:pt x="1101" y="931"/>
                      <a:pt x="1105" y="890"/>
                      <a:pt x="1136" y="875"/>
                    </a:cubicBezTo>
                    <a:cubicBezTo>
                      <a:pt x="1167" y="860"/>
                      <a:pt x="1285" y="851"/>
                      <a:pt x="1388" y="882"/>
                    </a:cubicBezTo>
                    <a:cubicBezTo>
                      <a:pt x="1491" y="913"/>
                      <a:pt x="1537" y="922"/>
                      <a:pt x="1560" y="949"/>
                    </a:cubicBezTo>
                    <a:cubicBezTo>
                      <a:pt x="1583" y="976"/>
                      <a:pt x="1672" y="1007"/>
                      <a:pt x="1684" y="962"/>
                    </a:cubicBezTo>
                    <a:cubicBezTo>
                      <a:pt x="1696" y="917"/>
                      <a:pt x="1640" y="862"/>
                      <a:pt x="1588" y="856"/>
                    </a:cubicBezTo>
                    <a:cubicBezTo>
                      <a:pt x="1536" y="850"/>
                      <a:pt x="1497" y="811"/>
                      <a:pt x="1453" y="814"/>
                    </a:cubicBezTo>
                    <a:cubicBezTo>
                      <a:pt x="1430" y="816"/>
                      <a:pt x="1409" y="810"/>
                      <a:pt x="1388" y="805"/>
                    </a:cubicBezTo>
                    <a:cubicBezTo>
                      <a:pt x="1369" y="800"/>
                      <a:pt x="1349" y="795"/>
                      <a:pt x="1327" y="795"/>
                    </a:cubicBezTo>
                    <a:cubicBezTo>
                      <a:pt x="1281" y="796"/>
                      <a:pt x="1132" y="788"/>
                      <a:pt x="1132" y="760"/>
                    </a:cubicBezTo>
                    <a:cubicBezTo>
                      <a:pt x="1132" y="732"/>
                      <a:pt x="1310" y="730"/>
                      <a:pt x="1303" y="690"/>
                    </a:cubicBezTo>
                    <a:cubicBezTo>
                      <a:pt x="1299" y="671"/>
                      <a:pt x="1258" y="678"/>
                      <a:pt x="1217" y="686"/>
                    </a:cubicBezTo>
                    <a:cubicBezTo>
                      <a:pt x="1176" y="694"/>
                      <a:pt x="1134" y="702"/>
                      <a:pt x="1133" y="680"/>
                    </a:cubicBezTo>
                    <a:cubicBezTo>
                      <a:pt x="1130" y="638"/>
                      <a:pt x="1290" y="614"/>
                      <a:pt x="1328" y="554"/>
                    </a:cubicBezTo>
                    <a:cubicBezTo>
                      <a:pt x="1366" y="494"/>
                      <a:pt x="1372" y="489"/>
                      <a:pt x="1356" y="477"/>
                    </a:cubicBezTo>
                    <a:cubicBezTo>
                      <a:pt x="1340" y="465"/>
                      <a:pt x="1309" y="489"/>
                      <a:pt x="1292" y="515"/>
                    </a:cubicBezTo>
                    <a:cubicBezTo>
                      <a:pt x="1275" y="541"/>
                      <a:pt x="1242" y="561"/>
                      <a:pt x="1217" y="569"/>
                    </a:cubicBezTo>
                    <a:cubicBezTo>
                      <a:pt x="1192" y="577"/>
                      <a:pt x="1149" y="594"/>
                      <a:pt x="1135" y="604"/>
                    </a:cubicBezTo>
                    <a:cubicBezTo>
                      <a:pt x="1121" y="614"/>
                      <a:pt x="1091" y="637"/>
                      <a:pt x="1074" y="604"/>
                    </a:cubicBezTo>
                    <a:cubicBezTo>
                      <a:pt x="1057" y="571"/>
                      <a:pt x="1108" y="514"/>
                      <a:pt x="1174" y="456"/>
                    </a:cubicBezTo>
                    <a:cubicBezTo>
                      <a:pt x="1240" y="398"/>
                      <a:pt x="1283" y="344"/>
                      <a:pt x="1317" y="304"/>
                    </a:cubicBezTo>
                    <a:cubicBezTo>
                      <a:pt x="1351" y="264"/>
                      <a:pt x="1458" y="166"/>
                      <a:pt x="1409" y="130"/>
                    </a:cubicBezTo>
                    <a:cubicBezTo>
                      <a:pt x="1360" y="94"/>
                      <a:pt x="1276" y="228"/>
                      <a:pt x="1246" y="269"/>
                    </a:cubicBezTo>
                    <a:cubicBezTo>
                      <a:pt x="1216" y="310"/>
                      <a:pt x="1174" y="368"/>
                      <a:pt x="1142" y="388"/>
                    </a:cubicBezTo>
                    <a:cubicBezTo>
                      <a:pt x="1110" y="408"/>
                      <a:pt x="1016" y="533"/>
                      <a:pt x="995" y="514"/>
                    </a:cubicBezTo>
                    <a:cubicBezTo>
                      <a:pt x="974" y="495"/>
                      <a:pt x="1066" y="389"/>
                      <a:pt x="1040" y="369"/>
                    </a:cubicBezTo>
                    <a:cubicBezTo>
                      <a:pt x="1027" y="359"/>
                      <a:pt x="1007" y="392"/>
                      <a:pt x="984" y="425"/>
                    </a:cubicBezTo>
                    <a:cubicBezTo>
                      <a:pt x="962" y="456"/>
                      <a:pt x="936" y="488"/>
                      <a:pt x="910" y="480"/>
                    </a:cubicBezTo>
                    <a:cubicBezTo>
                      <a:pt x="857" y="464"/>
                      <a:pt x="827" y="455"/>
                      <a:pt x="794" y="372"/>
                    </a:cubicBezTo>
                    <a:cubicBezTo>
                      <a:pt x="761" y="289"/>
                      <a:pt x="706" y="210"/>
                      <a:pt x="741" y="156"/>
                    </a:cubicBezTo>
                    <a:cubicBezTo>
                      <a:pt x="776" y="102"/>
                      <a:pt x="836" y="54"/>
                      <a:pt x="800" y="17"/>
                    </a:cubicBezTo>
                  </a:path>
                </a:pathLst>
              </a:custGeom>
              <a:solidFill>
                <a:srgbClr val="8DD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3" name="Freeform 5">
                <a:extLst>
                  <a:ext uri="{FF2B5EF4-FFF2-40B4-BE49-F238E27FC236}">
                    <a16:creationId xmlns:a16="http://schemas.microsoft.com/office/drawing/2014/main" id="{7626A96D-0227-FF4D-81FD-F86D9FE9E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1151"/>
                <a:ext cx="2334" cy="2327"/>
              </a:xfrm>
              <a:custGeom>
                <a:avLst/>
                <a:gdLst>
                  <a:gd name="T0" fmla="*/ 16568 w 1637"/>
                  <a:gd name="T1" fmla="*/ 8759 h 1632"/>
                  <a:gd name="T2" fmla="*/ 15210 w 1637"/>
                  <a:gd name="T3" fmla="*/ 8746 h 1632"/>
                  <a:gd name="T4" fmla="*/ 13716 w 1637"/>
                  <a:gd name="T5" fmla="*/ 8528 h 1632"/>
                  <a:gd name="T6" fmla="*/ 11500 w 1637"/>
                  <a:gd name="T7" fmla="*/ 10422 h 1632"/>
                  <a:gd name="T8" fmla="*/ 8971 w 1637"/>
                  <a:gd name="T9" fmla="*/ 16260 h 1632"/>
                  <a:gd name="T10" fmla="*/ 679 w 1637"/>
                  <a:gd name="T11" fmla="*/ 7991 h 1632"/>
                  <a:gd name="T12" fmla="*/ 8522 w 1637"/>
                  <a:gd name="T13" fmla="*/ 18810 h 1632"/>
                  <a:gd name="T14" fmla="*/ 5243 w 1637"/>
                  <a:gd name="T15" fmla="*/ 19973 h 1632"/>
                  <a:gd name="T16" fmla="*/ 9019 w 1637"/>
                  <a:gd name="T17" fmla="*/ 21506 h 1632"/>
                  <a:gd name="T18" fmla="*/ 8714 w 1637"/>
                  <a:gd name="T19" fmla="*/ 26243 h 1632"/>
                  <a:gd name="T20" fmla="*/ 12299 w 1637"/>
                  <a:gd name="T21" fmla="*/ 26194 h 1632"/>
                  <a:gd name="T22" fmla="*/ 8861 w 1637"/>
                  <a:gd name="T23" fmla="*/ 34588 h 1632"/>
                  <a:gd name="T24" fmla="*/ 15635 w 1637"/>
                  <a:gd name="T25" fmla="*/ 27747 h 1632"/>
                  <a:gd name="T26" fmla="*/ 17201 w 1637"/>
                  <a:gd name="T27" fmla="*/ 27469 h 1632"/>
                  <a:gd name="T28" fmla="*/ 18405 w 1637"/>
                  <a:gd name="T29" fmla="*/ 28727 h 1632"/>
                  <a:gd name="T30" fmla="*/ 19375 w 1637"/>
                  <a:gd name="T31" fmla="*/ 27311 h 1632"/>
                  <a:gd name="T32" fmla="*/ 26303 w 1637"/>
                  <a:gd name="T33" fmla="*/ 39759 h 1632"/>
                  <a:gd name="T34" fmla="*/ 24014 w 1637"/>
                  <a:gd name="T35" fmla="*/ 25041 h 1632"/>
                  <a:gd name="T36" fmla="*/ 26691 w 1637"/>
                  <a:gd name="T37" fmla="*/ 25631 h 1632"/>
                  <a:gd name="T38" fmla="*/ 35384 w 1637"/>
                  <a:gd name="T39" fmla="*/ 22118 h 1632"/>
                  <a:gd name="T40" fmla="*/ 34289 w 1637"/>
                  <a:gd name="T41" fmla="*/ 19501 h 1632"/>
                  <a:gd name="T42" fmla="*/ 26418 w 1637"/>
                  <a:gd name="T43" fmla="*/ 18347 h 1632"/>
                  <a:gd name="T44" fmla="*/ 30485 w 1637"/>
                  <a:gd name="T45" fmla="*/ 16372 h 1632"/>
                  <a:gd name="T46" fmla="*/ 27466 w 1637"/>
                  <a:gd name="T47" fmla="*/ 15372 h 1632"/>
                  <a:gd name="T48" fmla="*/ 28387 w 1637"/>
                  <a:gd name="T49" fmla="*/ 13553 h 1632"/>
                  <a:gd name="T50" fmla="*/ 30882 w 1637"/>
                  <a:gd name="T51" fmla="*/ 7195 h 1632"/>
                  <a:gd name="T52" fmla="*/ 26581 w 1637"/>
                  <a:gd name="T53" fmla="*/ 9151 h 1632"/>
                  <a:gd name="T54" fmla="*/ 24134 w 1637"/>
                  <a:gd name="T55" fmla="*/ 9535 h 1632"/>
                  <a:gd name="T56" fmla="*/ 20935 w 1637"/>
                  <a:gd name="T57" fmla="*/ 11387 h 1632"/>
                  <a:gd name="T58" fmla="*/ 18237 w 1637"/>
                  <a:gd name="T59" fmla="*/ 168 h 1632"/>
                  <a:gd name="T60" fmla="*/ 22020 w 1637"/>
                  <a:gd name="T61" fmla="*/ 11056 h 1632"/>
                  <a:gd name="T62" fmla="*/ 23009 w 1637"/>
                  <a:gd name="T63" fmla="*/ 11567 h 1632"/>
                  <a:gd name="T64" fmla="*/ 29147 w 1637"/>
                  <a:gd name="T65" fmla="*/ 6337 h 1632"/>
                  <a:gd name="T66" fmla="*/ 25547 w 1637"/>
                  <a:gd name="T67" fmla="*/ 12595 h 1632"/>
                  <a:gd name="T68" fmla="*/ 30891 w 1637"/>
                  <a:gd name="T69" fmla="*/ 11625 h 1632"/>
                  <a:gd name="T70" fmla="*/ 26418 w 1637"/>
                  <a:gd name="T71" fmla="*/ 15978 h 1632"/>
                  <a:gd name="T72" fmla="*/ 30469 w 1637"/>
                  <a:gd name="T73" fmla="*/ 16576 h 1632"/>
                  <a:gd name="T74" fmla="*/ 27506 w 1637"/>
                  <a:gd name="T75" fmla="*/ 18861 h 1632"/>
                  <a:gd name="T76" fmla="*/ 39039 w 1637"/>
                  <a:gd name="T77" fmla="*/ 21435 h 1632"/>
                  <a:gd name="T78" fmla="*/ 27391 w 1637"/>
                  <a:gd name="T79" fmla="*/ 20773 h 1632"/>
                  <a:gd name="T80" fmla="*/ 26581 w 1637"/>
                  <a:gd name="T81" fmla="*/ 26478 h 1632"/>
                  <a:gd name="T82" fmla="*/ 23428 w 1637"/>
                  <a:gd name="T83" fmla="*/ 27569 h 1632"/>
                  <a:gd name="T84" fmla="*/ 22353 w 1637"/>
                  <a:gd name="T85" fmla="*/ 29003 h 1632"/>
                  <a:gd name="T86" fmla="*/ 18802 w 1637"/>
                  <a:gd name="T87" fmla="*/ 29176 h 1632"/>
                  <a:gd name="T88" fmla="*/ 17724 w 1637"/>
                  <a:gd name="T89" fmla="*/ 27208 h 1632"/>
                  <a:gd name="T90" fmla="*/ 15967 w 1637"/>
                  <a:gd name="T91" fmla="*/ 27847 h 1632"/>
                  <a:gd name="T92" fmla="*/ 10395 w 1637"/>
                  <a:gd name="T93" fmla="*/ 31059 h 1632"/>
                  <a:gd name="T94" fmla="*/ 10966 w 1637"/>
                  <a:gd name="T95" fmla="*/ 27847 h 1632"/>
                  <a:gd name="T96" fmla="*/ 8938 w 1637"/>
                  <a:gd name="T97" fmla="*/ 27208 h 1632"/>
                  <a:gd name="T98" fmla="*/ 9734 w 1637"/>
                  <a:gd name="T99" fmla="*/ 22537 h 1632"/>
                  <a:gd name="T100" fmla="*/ 4869 w 1637"/>
                  <a:gd name="T101" fmla="*/ 20759 h 1632"/>
                  <a:gd name="T102" fmla="*/ 9034 w 1637"/>
                  <a:gd name="T103" fmla="*/ 19808 h 1632"/>
                  <a:gd name="T104" fmla="*/ 679 w 1637"/>
                  <a:gd name="T105" fmla="*/ 11152 h 1632"/>
                  <a:gd name="T106" fmla="*/ 5662 w 1637"/>
                  <a:gd name="T107" fmla="*/ 16236 h 1632"/>
                  <a:gd name="T108" fmla="*/ 11784 w 1637"/>
                  <a:gd name="T109" fmla="*/ 13105 h 1632"/>
                  <a:gd name="T110" fmla="*/ 13479 w 1637"/>
                  <a:gd name="T111" fmla="*/ 12445 h 1632"/>
                  <a:gd name="T112" fmla="*/ 14567 w 1637"/>
                  <a:gd name="T113" fmla="*/ 6173 h 1632"/>
                  <a:gd name="T114" fmla="*/ 16315 w 1637"/>
                  <a:gd name="T115" fmla="*/ 11152 h 1632"/>
                  <a:gd name="T116" fmla="*/ 17241 w 1637"/>
                  <a:gd name="T117" fmla="*/ 281 h 16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637" h="1632">
                    <a:moveTo>
                      <a:pt x="750" y="6"/>
                    </a:moveTo>
                    <a:cubicBezTo>
                      <a:pt x="752" y="5"/>
                      <a:pt x="752" y="5"/>
                      <a:pt x="752" y="5"/>
                    </a:cubicBezTo>
                    <a:cubicBezTo>
                      <a:pt x="749" y="1"/>
                      <a:pt x="744" y="0"/>
                      <a:pt x="737" y="0"/>
                    </a:cubicBezTo>
                    <a:cubicBezTo>
                      <a:pt x="729" y="0"/>
                      <a:pt x="718" y="3"/>
                      <a:pt x="706" y="8"/>
                    </a:cubicBezTo>
                    <a:cubicBezTo>
                      <a:pt x="689" y="16"/>
                      <a:pt x="670" y="30"/>
                      <a:pt x="655" y="51"/>
                    </a:cubicBezTo>
                    <a:cubicBezTo>
                      <a:pt x="640" y="73"/>
                      <a:pt x="630" y="102"/>
                      <a:pt x="630" y="140"/>
                    </a:cubicBezTo>
                    <a:cubicBezTo>
                      <a:pt x="630" y="148"/>
                      <a:pt x="630" y="156"/>
                      <a:pt x="631" y="165"/>
                    </a:cubicBezTo>
                    <a:cubicBezTo>
                      <a:pt x="639" y="234"/>
                      <a:pt x="651" y="262"/>
                      <a:pt x="661" y="283"/>
                    </a:cubicBezTo>
                    <a:cubicBezTo>
                      <a:pt x="666" y="293"/>
                      <a:pt x="671" y="302"/>
                      <a:pt x="674" y="313"/>
                    </a:cubicBezTo>
                    <a:cubicBezTo>
                      <a:pt x="677" y="325"/>
                      <a:pt x="679" y="339"/>
                      <a:pt x="680" y="360"/>
                    </a:cubicBezTo>
                    <a:cubicBezTo>
                      <a:pt x="680" y="372"/>
                      <a:pt x="680" y="383"/>
                      <a:pt x="680" y="392"/>
                    </a:cubicBezTo>
                    <a:cubicBezTo>
                      <a:pt x="680" y="421"/>
                      <a:pt x="679" y="437"/>
                      <a:pt x="676" y="446"/>
                    </a:cubicBezTo>
                    <a:cubicBezTo>
                      <a:pt x="674" y="450"/>
                      <a:pt x="672" y="452"/>
                      <a:pt x="669" y="454"/>
                    </a:cubicBezTo>
                    <a:cubicBezTo>
                      <a:pt x="665" y="456"/>
                      <a:pt x="661" y="456"/>
                      <a:pt x="656" y="457"/>
                    </a:cubicBezTo>
                    <a:cubicBezTo>
                      <a:pt x="655" y="457"/>
                      <a:pt x="655" y="457"/>
                      <a:pt x="655" y="457"/>
                    </a:cubicBezTo>
                    <a:cubicBezTo>
                      <a:pt x="649" y="457"/>
                      <a:pt x="645" y="454"/>
                      <a:pt x="641" y="450"/>
                    </a:cubicBezTo>
                    <a:cubicBezTo>
                      <a:pt x="635" y="444"/>
                      <a:pt x="631" y="433"/>
                      <a:pt x="628" y="421"/>
                    </a:cubicBezTo>
                    <a:cubicBezTo>
                      <a:pt x="625" y="409"/>
                      <a:pt x="623" y="396"/>
                      <a:pt x="623" y="384"/>
                    </a:cubicBezTo>
                    <a:cubicBezTo>
                      <a:pt x="623" y="380"/>
                      <a:pt x="624" y="376"/>
                      <a:pt x="624" y="372"/>
                    </a:cubicBezTo>
                    <a:cubicBezTo>
                      <a:pt x="625" y="368"/>
                      <a:pt x="625" y="363"/>
                      <a:pt x="625" y="359"/>
                    </a:cubicBezTo>
                    <a:cubicBezTo>
                      <a:pt x="625" y="334"/>
                      <a:pt x="616" y="314"/>
                      <a:pt x="608" y="302"/>
                    </a:cubicBezTo>
                    <a:cubicBezTo>
                      <a:pt x="602" y="294"/>
                      <a:pt x="599" y="283"/>
                      <a:pt x="599" y="272"/>
                    </a:cubicBezTo>
                    <a:cubicBezTo>
                      <a:pt x="599" y="266"/>
                      <a:pt x="599" y="260"/>
                      <a:pt x="601" y="254"/>
                    </a:cubicBezTo>
                    <a:cubicBezTo>
                      <a:pt x="602" y="251"/>
                      <a:pt x="603" y="247"/>
                      <a:pt x="603" y="242"/>
                    </a:cubicBezTo>
                    <a:cubicBezTo>
                      <a:pt x="603" y="236"/>
                      <a:pt x="602" y="230"/>
                      <a:pt x="599" y="225"/>
                    </a:cubicBezTo>
                    <a:cubicBezTo>
                      <a:pt x="598" y="222"/>
                      <a:pt x="596" y="220"/>
                      <a:pt x="594" y="218"/>
                    </a:cubicBezTo>
                    <a:cubicBezTo>
                      <a:pt x="591" y="217"/>
                      <a:pt x="589" y="216"/>
                      <a:pt x="586" y="216"/>
                    </a:cubicBezTo>
                    <a:cubicBezTo>
                      <a:pt x="580" y="216"/>
                      <a:pt x="574" y="219"/>
                      <a:pt x="567" y="225"/>
                    </a:cubicBezTo>
                    <a:cubicBezTo>
                      <a:pt x="552" y="239"/>
                      <a:pt x="545" y="261"/>
                      <a:pt x="545" y="285"/>
                    </a:cubicBezTo>
                    <a:cubicBezTo>
                      <a:pt x="545" y="307"/>
                      <a:pt x="551" y="331"/>
                      <a:pt x="563" y="350"/>
                    </a:cubicBezTo>
                    <a:cubicBezTo>
                      <a:pt x="576" y="372"/>
                      <a:pt x="598" y="411"/>
                      <a:pt x="598" y="446"/>
                    </a:cubicBezTo>
                    <a:cubicBezTo>
                      <a:pt x="597" y="468"/>
                      <a:pt x="590" y="488"/>
                      <a:pt x="566" y="503"/>
                    </a:cubicBezTo>
                    <a:cubicBezTo>
                      <a:pt x="562" y="506"/>
                      <a:pt x="558" y="507"/>
                      <a:pt x="554" y="507"/>
                    </a:cubicBezTo>
                    <a:cubicBezTo>
                      <a:pt x="551" y="507"/>
                      <a:pt x="547" y="506"/>
                      <a:pt x="544" y="504"/>
                    </a:cubicBezTo>
                    <a:cubicBezTo>
                      <a:pt x="539" y="500"/>
                      <a:pt x="535" y="492"/>
                      <a:pt x="530" y="483"/>
                    </a:cubicBezTo>
                    <a:cubicBezTo>
                      <a:pt x="524" y="470"/>
                      <a:pt x="519" y="453"/>
                      <a:pt x="513" y="440"/>
                    </a:cubicBezTo>
                    <a:cubicBezTo>
                      <a:pt x="510" y="433"/>
                      <a:pt x="506" y="428"/>
                      <a:pt x="503" y="423"/>
                    </a:cubicBezTo>
                    <a:cubicBezTo>
                      <a:pt x="499" y="419"/>
                      <a:pt x="494" y="416"/>
                      <a:pt x="489" y="416"/>
                    </a:cubicBezTo>
                    <a:cubicBezTo>
                      <a:pt x="487" y="416"/>
                      <a:pt x="485" y="416"/>
                      <a:pt x="484" y="417"/>
                    </a:cubicBezTo>
                    <a:cubicBezTo>
                      <a:pt x="478" y="418"/>
                      <a:pt x="474" y="422"/>
                      <a:pt x="472" y="428"/>
                    </a:cubicBezTo>
                    <a:cubicBezTo>
                      <a:pt x="470" y="433"/>
                      <a:pt x="469" y="439"/>
                      <a:pt x="469" y="446"/>
                    </a:cubicBezTo>
                    <a:cubicBezTo>
                      <a:pt x="469" y="460"/>
                      <a:pt x="472" y="476"/>
                      <a:pt x="475" y="492"/>
                    </a:cubicBezTo>
                    <a:cubicBezTo>
                      <a:pt x="477" y="508"/>
                      <a:pt x="480" y="525"/>
                      <a:pt x="480" y="538"/>
                    </a:cubicBezTo>
                    <a:cubicBezTo>
                      <a:pt x="480" y="545"/>
                      <a:pt x="479" y="550"/>
                      <a:pt x="478" y="555"/>
                    </a:cubicBezTo>
                    <a:cubicBezTo>
                      <a:pt x="476" y="560"/>
                      <a:pt x="474" y="563"/>
                      <a:pt x="471" y="566"/>
                    </a:cubicBezTo>
                    <a:cubicBezTo>
                      <a:pt x="456" y="577"/>
                      <a:pt x="448" y="585"/>
                      <a:pt x="443" y="592"/>
                    </a:cubicBezTo>
                    <a:cubicBezTo>
                      <a:pt x="437" y="599"/>
                      <a:pt x="434" y="606"/>
                      <a:pt x="427" y="616"/>
                    </a:cubicBezTo>
                    <a:cubicBezTo>
                      <a:pt x="419" y="627"/>
                      <a:pt x="412" y="633"/>
                      <a:pt x="404" y="639"/>
                    </a:cubicBezTo>
                    <a:cubicBezTo>
                      <a:pt x="396" y="645"/>
                      <a:pt x="387" y="651"/>
                      <a:pt x="378" y="661"/>
                    </a:cubicBezTo>
                    <a:cubicBezTo>
                      <a:pt x="376" y="663"/>
                      <a:pt x="373" y="666"/>
                      <a:pt x="368" y="668"/>
                    </a:cubicBezTo>
                    <a:cubicBezTo>
                      <a:pt x="356" y="674"/>
                      <a:pt x="333" y="681"/>
                      <a:pt x="306" y="681"/>
                    </a:cubicBezTo>
                    <a:cubicBezTo>
                      <a:pt x="284" y="681"/>
                      <a:pt x="258" y="676"/>
                      <a:pt x="235" y="663"/>
                    </a:cubicBezTo>
                    <a:cubicBezTo>
                      <a:pt x="211" y="650"/>
                      <a:pt x="190" y="628"/>
                      <a:pt x="174" y="594"/>
                    </a:cubicBezTo>
                    <a:cubicBezTo>
                      <a:pt x="147" y="537"/>
                      <a:pt x="131" y="470"/>
                      <a:pt x="114" y="418"/>
                    </a:cubicBezTo>
                    <a:cubicBezTo>
                      <a:pt x="105" y="392"/>
                      <a:pt x="96" y="369"/>
                      <a:pt x="84" y="353"/>
                    </a:cubicBezTo>
                    <a:cubicBezTo>
                      <a:pt x="79" y="345"/>
                      <a:pt x="72" y="338"/>
                      <a:pt x="65" y="334"/>
                    </a:cubicBezTo>
                    <a:cubicBezTo>
                      <a:pt x="58" y="329"/>
                      <a:pt x="50" y="327"/>
                      <a:pt x="42" y="327"/>
                    </a:cubicBezTo>
                    <a:cubicBezTo>
                      <a:pt x="37" y="327"/>
                      <a:pt x="33" y="327"/>
                      <a:pt x="28" y="328"/>
                    </a:cubicBezTo>
                    <a:cubicBezTo>
                      <a:pt x="26" y="329"/>
                      <a:pt x="26" y="329"/>
                      <a:pt x="26" y="329"/>
                    </a:cubicBezTo>
                    <a:cubicBezTo>
                      <a:pt x="28" y="328"/>
                      <a:pt x="28" y="328"/>
                      <a:pt x="28" y="328"/>
                    </a:cubicBezTo>
                    <a:cubicBezTo>
                      <a:pt x="18" y="331"/>
                      <a:pt x="11" y="336"/>
                      <a:pt x="6" y="344"/>
                    </a:cubicBezTo>
                    <a:cubicBezTo>
                      <a:pt x="2" y="352"/>
                      <a:pt x="0" y="361"/>
                      <a:pt x="0" y="372"/>
                    </a:cubicBezTo>
                    <a:cubicBezTo>
                      <a:pt x="0" y="405"/>
                      <a:pt x="18" y="450"/>
                      <a:pt x="40" y="490"/>
                    </a:cubicBezTo>
                    <a:cubicBezTo>
                      <a:pt x="50" y="510"/>
                      <a:pt x="62" y="528"/>
                      <a:pt x="73" y="543"/>
                    </a:cubicBezTo>
                    <a:cubicBezTo>
                      <a:pt x="84" y="558"/>
                      <a:pt x="93" y="569"/>
                      <a:pt x="101" y="574"/>
                    </a:cubicBezTo>
                    <a:cubicBezTo>
                      <a:pt x="119" y="587"/>
                      <a:pt x="129" y="595"/>
                      <a:pt x="135" y="603"/>
                    </a:cubicBezTo>
                    <a:cubicBezTo>
                      <a:pt x="141" y="612"/>
                      <a:pt x="145" y="622"/>
                      <a:pt x="151" y="641"/>
                    </a:cubicBezTo>
                    <a:cubicBezTo>
                      <a:pt x="157" y="660"/>
                      <a:pt x="176" y="684"/>
                      <a:pt x="201" y="705"/>
                    </a:cubicBezTo>
                    <a:cubicBezTo>
                      <a:pt x="226" y="725"/>
                      <a:pt x="258" y="743"/>
                      <a:pt x="289" y="750"/>
                    </a:cubicBezTo>
                    <a:cubicBezTo>
                      <a:pt x="317" y="757"/>
                      <a:pt x="337" y="763"/>
                      <a:pt x="350" y="772"/>
                    </a:cubicBezTo>
                    <a:cubicBezTo>
                      <a:pt x="356" y="776"/>
                      <a:pt x="360" y="780"/>
                      <a:pt x="363" y="785"/>
                    </a:cubicBezTo>
                    <a:cubicBezTo>
                      <a:pt x="366" y="791"/>
                      <a:pt x="367" y="796"/>
                      <a:pt x="367" y="803"/>
                    </a:cubicBezTo>
                    <a:cubicBezTo>
                      <a:pt x="367" y="806"/>
                      <a:pt x="367" y="809"/>
                      <a:pt x="367" y="812"/>
                    </a:cubicBezTo>
                    <a:cubicBezTo>
                      <a:pt x="365" y="823"/>
                      <a:pt x="361" y="831"/>
                      <a:pt x="356" y="835"/>
                    </a:cubicBezTo>
                    <a:cubicBezTo>
                      <a:pt x="351" y="840"/>
                      <a:pt x="345" y="842"/>
                      <a:pt x="338" y="842"/>
                    </a:cubicBezTo>
                    <a:cubicBezTo>
                      <a:pt x="331" y="842"/>
                      <a:pt x="323" y="840"/>
                      <a:pt x="317" y="836"/>
                    </a:cubicBezTo>
                    <a:cubicBezTo>
                      <a:pt x="306" y="829"/>
                      <a:pt x="290" y="829"/>
                      <a:pt x="274" y="829"/>
                    </a:cubicBezTo>
                    <a:cubicBezTo>
                      <a:pt x="266" y="829"/>
                      <a:pt x="258" y="829"/>
                      <a:pt x="251" y="828"/>
                    </a:cubicBezTo>
                    <a:cubicBezTo>
                      <a:pt x="244" y="828"/>
                      <a:pt x="237" y="827"/>
                      <a:pt x="233" y="825"/>
                    </a:cubicBezTo>
                    <a:cubicBezTo>
                      <a:pt x="227" y="822"/>
                      <a:pt x="221" y="820"/>
                      <a:pt x="215" y="820"/>
                    </a:cubicBezTo>
                    <a:cubicBezTo>
                      <a:pt x="209" y="820"/>
                      <a:pt x="203" y="822"/>
                      <a:pt x="198" y="826"/>
                    </a:cubicBezTo>
                    <a:cubicBezTo>
                      <a:pt x="194" y="830"/>
                      <a:pt x="192" y="836"/>
                      <a:pt x="192" y="842"/>
                    </a:cubicBezTo>
                    <a:cubicBezTo>
                      <a:pt x="192" y="847"/>
                      <a:pt x="194" y="852"/>
                      <a:pt x="197" y="855"/>
                    </a:cubicBezTo>
                    <a:cubicBezTo>
                      <a:pt x="201" y="860"/>
                      <a:pt x="208" y="863"/>
                      <a:pt x="216" y="865"/>
                    </a:cubicBezTo>
                    <a:cubicBezTo>
                      <a:pt x="224" y="867"/>
                      <a:pt x="233" y="868"/>
                      <a:pt x="242" y="868"/>
                    </a:cubicBezTo>
                    <a:cubicBezTo>
                      <a:pt x="253" y="869"/>
                      <a:pt x="265" y="870"/>
                      <a:pt x="276" y="871"/>
                    </a:cubicBezTo>
                    <a:cubicBezTo>
                      <a:pt x="287" y="872"/>
                      <a:pt x="296" y="873"/>
                      <a:pt x="303" y="877"/>
                    </a:cubicBezTo>
                    <a:cubicBezTo>
                      <a:pt x="314" y="883"/>
                      <a:pt x="329" y="888"/>
                      <a:pt x="342" y="888"/>
                    </a:cubicBezTo>
                    <a:cubicBezTo>
                      <a:pt x="347" y="888"/>
                      <a:pt x="351" y="887"/>
                      <a:pt x="355" y="886"/>
                    </a:cubicBezTo>
                    <a:cubicBezTo>
                      <a:pt x="361" y="885"/>
                      <a:pt x="366" y="883"/>
                      <a:pt x="370" y="883"/>
                    </a:cubicBezTo>
                    <a:cubicBezTo>
                      <a:pt x="372" y="883"/>
                      <a:pt x="373" y="883"/>
                      <a:pt x="375" y="884"/>
                    </a:cubicBezTo>
                    <a:cubicBezTo>
                      <a:pt x="378" y="886"/>
                      <a:pt x="381" y="889"/>
                      <a:pt x="385" y="896"/>
                    </a:cubicBezTo>
                    <a:cubicBezTo>
                      <a:pt x="388" y="903"/>
                      <a:pt x="392" y="912"/>
                      <a:pt x="396" y="926"/>
                    </a:cubicBezTo>
                    <a:cubicBezTo>
                      <a:pt x="404" y="954"/>
                      <a:pt x="409" y="969"/>
                      <a:pt x="413" y="980"/>
                    </a:cubicBezTo>
                    <a:cubicBezTo>
                      <a:pt x="417" y="990"/>
                      <a:pt x="420" y="995"/>
                      <a:pt x="424" y="1003"/>
                    </a:cubicBezTo>
                    <a:cubicBezTo>
                      <a:pt x="428" y="1010"/>
                      <a:pt x="430" y="1017"/>
                      <a:pt x="430" y="1023"/>
                    </a:cubicBezTo>
                    <a:cubicBezTo>
                      <a:pt x="430" y="1028"/>
                      <a:pt x="429" y="1032"/>
                      <a:pt x="426" y="1035"/>
                    </a:cubicBezTo>
                    <a:cubicBezTo>
                      <a:pt x="424" y="1039"/>
                      <a:pt x="420" y="1041"/>
                      <a:pt x="413" y="1042"/>
                    </a:cubicBezTo>
                    <a:cubicBezTo>
                      <a:pt x="403" y="1044"/>
                      <a:pt x="388" y="1051"/>
                      <a:pt x="375" y="1060"/>
                    </a:cubicBezTo>
                    <a:cubicBezTo>
                      <a:pt x="368" y="1065"/>
                      <a:pt x="362" y="1071"/>
                      <a:pt x="358" y="1077"/>
                    </a:cubicBezTo>
                    <a:cubicBezTo>
                      <a:pt x="354" y="1083"/>
                      <a:pt x="351" y="1090"/>
                      <a:pt x="351" y="1097"/>
                    </a:cubicBezTo>
                    <a:cubicBezTo>
                      <a:pt x="351" y="1100"/>
                      <a:pt x="352" y="1104"/>
                      <a:pt x="353" y="1107"/>
                    </a:cubicBezTo>
                    <a:cubicBezTo>
                      <a:pt x="355" y="1113"/>
                      <a:pt x="360" y="1118"/>
                      <a:pt x="365" y="1121"/>
                    </a:cubicBezTo>
                    <a:cubicBezTo>
                      <a:pt x="371" y="1124"/>
                      <a:pt x="377" y="1125"/>
                      <a:pt x="384" y="1125"/>
                    </a:cubicBezTo>
                    <a:cubicBezTo>
                      <a:pt x="395" y="1125"/>
                      <a:pt x="407" y="1122"/>
                      <a:pt x="418" y="1116"/>
                    </a:cubicBezTo>
                    <a:cubicBezTo>
                      <a:pt x="430" y="1110"/>
                      <a:pt x="440" y="1102"/>
                      <a:pt x="446" y="1091"/>
                    </a:cubicBezTo>
                    <a:cubicBezTo>
                      <a:pt x="453" y="1081"/>
                      <a:pt x="461" y="1072"/>
                      <a:pt x="468" y="1067"/>
                    </a:cubicBezTo>
                    <a:cubicBezTo>
                      <a:pt x="475" y="1061"/>
                      <a:pt x="482" y="1058"/>
                      <a:pt x="487" y="1058"/>
                    </a:cubicBezTo>
                    <a:cubicBezTo>
                      <a:pt x="493" y="1058"/>
                      <a:pt x="498" y="1061"/>
                      <a:pt x="502" y="1067"/>
                    </a:cubicBezTo>
                    <a:cubicBezTo>
                      <a:pt x="504" y="1069"/>
                      <a:pt x="505" y="1072"/>
                      <a:pt x="505" y="1075"/>
                    </a:cubicBezTo>
                    <a:cubicBezTo>
                      <a:pt x="505" y="1079"/>
                      <a:pt x="503" y="1084"/>
                      <a:pt x="500" y="1089"/>
                    </a:cubicBezTo>
                    <a:cubicBezTo>
                      <a:pt x="491" y="1104"/>
                      <a:pt x="470" y="1123"/>
                      <a:pt x="448" y="1140"/>
                    </a:cubicBezTo>
                    <a:cubicBezTo>
                      <a:pt x="412" y="1167"/>
                      <a:pt x="392" y="1190"/>
                      <a:pt x="364" y="1245"/>
                    </a:cubicBezTo>
                    <a:cubicBezTo>
                      <a:pt x="350" y="1273"/>
                      <a:pt x="339" y="1293"/>
                      <a:pt x="329" y="1308"/>
                    </a:cubicBezTo>
                    <a:cubicBezTo>
                      <a:pt x="318" y="1324"/>
                      <a:pt x="307" y="1335"/>
                      <a:pt x="293" y="1346"/>
                    </a:cubicBezTo>
                    <a:cubicBezTo>
                      <a:pt x="275" y="1359"/>
                      <a:pt x="259" y="1388"/>
                      <a:pt x="259" y="1418"/>
                    </a:cubicBezTo>
                    <a:cubicBezTo>
                      <a:pt x="259" y="1440"/>
                      <a:pt x="268" y="1462"/>
                      <a:pt x="293" y="1478"/>
                    </a:cubicBezTo>
                    <a:cubicBezTo>
                      <a:pt x="297" y="1481"/>
                      <a:pt x="301" y="1482"/>
                      <a:pt x="306" y="1482"/>
                    </a:cubicBezTo>
                    <a:cubicBezTo>
                      <a:pt x="313" y="1482"/>
                      <a:pt x="320" y="1478"/>
                      <a:pt x="327" y="1472"/>
                    </a:cubicBezTo>
                    <a:cubicBezTo>
                      <a:pt x="340" y="1461"/>
                      <a:pt x="352" y="1442"/>
                      <a:pt x="364" y="1420"/>
                    </a:cubicBezTo>
                    <a:cubicBezTo>
                      <a:pt x="382" y="1385"/>
                      <a:pt x="400" y="1342"/>
                      <a:pt x="418" y="1304"/>
                    </a:cubicBezTo>
                    <a:cubicBezTo>
                      <a:pt x="426" y="1284"/>
                      <a:pt x="435" y="1266"/>
                      <a:pt x="444" y="1251"/>
                    </a:cubicBezTo>
                    <a:cubicBezTo>
                      <a:pt x="453" y="1236"/>
                      <a:pt x="461" y="1224"/>
                      <a:pt x="469" y="1217"/>
                    </a:cubicBezTo>
                    <a:cubicBezTo>
                      <a:pt x="497" y="1192"/>
                      <a:pt x="511" y="1180"/>
                      <a:pt x="522" y="1169"/>
                    </a:cubicBezTo>
                    <a:cubicBezTo>
                      <a:pt x="534" y="1158"/>
                      <a:pt x="541" y="1147"/>
                      <a:pt x="554" y="1124"/>
                    </a:cubicBezTo>
                    <a:cubicBezTo>
                      <a:pt x="559" y="1115"/>
                      <a:pt x="565" y="1108"/>
                      <a:pt x="570" y="1104"/>
                    </a:cubicBezTo>
                    <a:cubicBezTo>
                      <a:pt x="576" y="1100"/>
                      <a:pt x="582" y="1099"/>
                      <a:pt x="588" y="1099"/>
                    </a:cubicBezTo>
                    <a:cubicBezTo>
                      <a:pt x="595" y="1099"/>
                      <a:pt x="603" y="1101"/>
                      <a:pt x="610" y="1106"/>
                    </a:cubicBezTo>
                    <a:cubicBezTo>
                      <a:pt x="616" y="1110"/>
                      <a:pt x="623" y="1116"/>
                      <a:pt x="627" y="1122"/>
                    </a:cubicBezTo>
                    <a:cubicBezTo>
                      <a:pt x="633" y="1128"/>
                      <a:pt x="637" y="1135"/>
                      <a:pt x="642" y="1139"/>
                    </a:cubicBezTo>
                    <a:cubicBezTo>
                      <a:pt x="644" y="1142"/>
                      <a:pt x="646" y="1144"/>
                      <a:pt x="648" y="1145"/>
                    </a:cubicBezTo>
                    <a:cubicBezTo>
                      <a:pt x="651" y="1146"/>
                      <a:pt x="653" y="1147"/>
                      <a:pt x="656" y="1147"/>
                    </a:cubicBezTo>
                    <a:cubicBezTo>
                      <a:pt x="659" y="1147"/>
                      <a:pt x="661" y="1146"/>
                      <a:pt x="664" y="1144"/>
                    </a:cubicBezTo>
                    <a:cubicBezTo>
                      <a:pt x="667" y="1142"/>
                      <a:pt x="670" y="1140"/>
                      <a:pt x="673" y="1136"/>
                    </a:cubicBezTo>
                    <a:cubicBezTo>
                      <a:pt x="679" y="1129"/>
                      <a:pt x="683" y="1124"/>
                      <a:pt x="686" y="1121"/>
                    </a:cubicBezTo>
                    <a:cubicBezTo>
                      <a:pt x="687" y="1119"/>
                      <a:pt x="689" y="1118"/>
                      <a:pt x="690" y="1118"/>
                    </a:cubicBezTo>
                    <a:cubicBezTo>
                      <a:pt x="691" y="1117"/>
                      <a:pt x="691" y="1117"/>
                      <a:pt x="692" y="1117"/>
                    </a:cubicBezTo>
                    <a:cubicBezTo>
                      <a:pt x="692" y="1117"/>
                      <a:pt x="693" y="1117"/>
                      <a:pt x="694" y="1118"/>
                    </a:cubicBezTo>
                    <a:cubicBezTo>
                      <a:pt x="695" y="1119"/>
                      <a:pt x="697" y="1120"/>
                      <a:pt x="698" y="1122"/>
                    </a:cubicBezTo>
                    <a:cubicBezTo>
                      <a:pt x="701" y="1124"/>
                      <a:pt x="703" y="1126"/>
                      <a:pt x="706" y="1128"/>
                    </a:cubicBezTo>
                    <a:cubicBezTo>
                      <a:pt x="708" y="1129"/>
                      <a:pt x="711" y="1130"/>
                      <a:pt x="714" y="1130"/>
                    </a:cubicBezTo>
                    <a:cubicBezTo>
                      <a:pt x="717" y="1130"/>
                      <a:pt x="720" y="1130"/>
                      <a:pt x="723" y="1128"/>
                    </a:cubicBezTo>
                    <a:cubicBezTo>
                      <a:pt x="726" y="1126"/>
                      <a:pt x="728" y="1123"/>
                      <a:pt x="731" y="1120"/>
                    </a:cubicBezTo>
                    <a:cubicBezTo>
                      <a:pt x="735" y="1116"/>
                      <a:pt x="738" y="1112"/>
                      <a:pt x="740" y="1110"/>
                    </a:cubicBezTo>
                    <a:cubicBezTo>
                      <a:pt x="743" y="1108"/>
                      <a:pt x="745" y="1107"/>
                      <a:pt x="746" y="1107"/>
                    </a:cubicBezTo>
                    <a:cubicBezTo>
                      <a:pt x="746" y="1107"/>
                      <a:pt x="747" y="1107"/>
                      <a:pt x="747" y="1108"/>
                    </a:cubicBezTo>
                    <a:cubicBezTo>
                      <a:pt x="748" y="1108"/>
                      <a:pt x="748" y="1109"/>
                      <a:pt x="749" y="1110"/>
                    </a:cubicBezTo>
                    <a:cubicBezTo>
                      <a:pt x="750" y="1112"/>
                      <a:pt x="750" y="1114"/>
                      <a:pt x="751" y="1117"/>
                    </a:cubicBezTo>
                    <a:cubicBezTo>
                      <a:pt x="752" y="1121"/>
                      <a:pt x="752" y="1128"/>
                      <a:pt x="752" y="1137"/>
                    </a:cubicBezTo>
                    <a:cubicBezTo>
                      <a:pt x="753" y="1150"/>
                      <a:pt x="754" y="1166"/>
                      <a:pt x="756" y="1179"/>
                    </a:cubicBezTo>
                    <a:cubicBezTo>
                      <a:pt x="757" y="1185"/>
                      <a:pt x="759" y="1191"/>
                      <a:pt x="761" y="1195"/>
                    </a:cubicBezTo>
                    <a:cubicBezTo>
                      <a:pt x="762" y="1197"/>
                      <a:pt x="764" y="1199"/>
                      <a:pt x="765" y="1200"/>
                    </a:cubicBezTo>
                    <a:cubicBezTo>
                      <a:pt x="767" y="1202"/>
                      <a:pt x="769" y="1202"/>
                      <a:pt x="771" y="1202"/>
                    </a:cubicBezTo>
                    <a:cubicBezTo>
                      <a:pt x="772" y="1202"/>
                      <a:pt x="772" y="1202"/>
                      <a:pt x="772" y="1202"/>
                    </a:cubicBezTo>
                    <a:cubicBezTo>
                      <a:pt x="772" y="1202"/>
                      <a:pt x="772" y="1202"/>
                      <a:pt x="772" y="1202"/>
                    </a:cubicBezTo>
                    <a:cubicBezTo>
                      <a:pt x="772" y="1202"/>
                      <a:pt x="772" y="1202"/>
                      <a:pt x="772" y="1202"/>
                    </a:cubicBezTo>
                    <a:cubicBezTo>
                      <a:pt x="774" y="1202"/>
                      <a:pt x="775" y="1202"/>
                      <a:pt x="776" y="1201"/>
                    </a:cubicBezTo>
                    <a:cubicBezTo>
                      <a:pt x="779" y="1199"/>
                      <a:pt x="780" y="1196"/>
                      <a:pt x="781" y="1192"/>
                    </a:cubicBezTo>
                    <a:cubicBezTo>
                      <a:pt x="784" y="1186"/>
                      <a:pt x="785" y="1177"/>
                      <a:pt x="787" y="1167"/>
                    </a:cubicBezTo>
                    <a:cubicBezTo>
                      <a:pt x="789" y="1152"/>
                      <a:pt x="791" y="1135"/>
                      <a:pt x="796" y="1121"/>
                    </a:cubicBezTo>
                    <a:cubicBezTo>
                      <a:pt x="799" y="1115"/>
                      <a:pt x="801" y="1109"/>
                      <a:pt x="805" y="1104"/>
                    </a:cubicBezTo>
                    <a:cubicBezTo>
                      <a:pt x="809" y="1100"/>
                      <a:pt x="813" y="1097"/>
                      <a:pt x="819" y="1096"/>
                    </a:cubicBezTo>
                    <a:cubicBezTo>
                      <a:pt x="824" y="1096"/>
                      <a:pt x="829" y="1095"/>
                      <a:pt x="834" y="1095"/>
                    </a:cubicBezTo>
                    <a:cubicBezTo>
                      <a:pt x="850" y="1095"/>
                      <a:pt x="864" y="1100"/>
                      <a:pt x="878" y="1114"/>
                    </a:cubicBezTo>
                    <a:cubicBezTo>
                      <a:pt x="891" y="1129"/>
                      <a:pt x="903" y="1153"/>
                      <a:pt x="914" y="1191"/>
                    </a:cubicBezTo>
                    <a:cubicBezTo>
                      <a:pt x="920" y="1213"/>
                      <a:pt x="925" y="1245"/>
                      <a:pt x="929" y="1281"/>
                    </a:cubicBezTo>
                    <a:cubicBezTo>
                      <a:pt x="936" y="1336"/>
                      <a:pt x="941" y="1402"/>
                      <a:pt x="951" y="1459"/>
                    </a:cubicBezTo>
                    <a:cubicBezTo>
                      <a:pt x="956" y="1488"/>
                      <a:pt x="962" y="1515"/>
                      <a:pt x="969" y="1538"/>
                    </a:cubicBezTo>
                    <a:cubicBezTo>
                      <a:pt x="976" y="1560"/>
                      <a:pt x="985" y="1579"/>
                      <a:pt x="996" y="1591"/>
                    </a:cubicBezTo>
                    <a:cubicBezTo>
                      <a:pt x="1022" y="1618"/>
                      <a:pt x="1055" y="1632"/>
                      <a:pt x="1080" y="1632"/>
                    </a:cubicBezTo>
                    <a:cubicBezTo>
                      <a:pt x="1089" y="1632"/>
                      <a:pt x="1097" y="1630"/>
                      <a:pt x="1103" y="1626"/>
                    </a:cubicBezTo>
                    <a:cubicBezTo>
                      <a:pt x="1109" y="1621"/>
                      <a:pt x="1112" y="1614"/>
                      <a:pt x="1112" y="1605"/>
                    </a:cubicBezTo>
                    <a:cubicBezTo>
                      <a:pt x="1112" y="1592"/>
                      <a:pt x="1105" y="1573"/>
                      <a:pt x="1087" y="1550"/>
                    </a:cubicBezTo>
                    <a:cubicBezTo>
                      <a:pt x="1052" y="1503"/>
                      <a:pt x="1036" y="1444"/>
                      <a:pt x="1026" y="1384"/>
                    </a:cubicBezTo>
                    <a:cubicBezTo>
                      <a:pt x="1015" y="1324"/>
                      <a:pt x="1010" y="1265"/>
                      <a:pt x="997" y="1217"/>
                    </a:cubicBezTo>
                    <a:cubicBezTo>
                      <a:pt x="986" y="1180"/>
                      <a:pt x="975" y="1153"/>
                      <a:pt x="966" y="1131"/>
                    </a:cubicBezTo>
                    <a:cubicBezTo>
                      <a:pt x="957" y="1109"/>
                      <a:pt x="950" y="1093"/>
                      <a:pt x="950" y="1081"/>
                    </a:cubicBezTo>
                    <a:cubicBezTo>
                      <a:pt x="950" y="1074"/>
                      <a:pt x="953" y="1068"/>
                      <a:pt x="958" y="1063"/>
                    </a:cubicBezTo>
                    <a:cubicBezTo>
                      <a:pt x="968" y="1053"/>
                      <a:pt x="974" y="1043"/>
                      <a:pt x="979" y="1036"/>
                    </a:cubicBezTo>
                    <a:cubicBezTo>
                      <a:pt x="981" y="1032"/>
                      <a:pt x="984" y="1029"/>
                      <a:pt x="986" y="1028"/>
                    </a:cubicBezTo>
                    <a:cubicBezTo>
                      <a:pt x="989" y="1026"/>
                      <a:pt x="991" y="1025"/>
                      <a:pt x="995" y="1025"/>
                    </a:cubicBezTo>
                    <a:cubicBezTo>
                      <a:pt x="999" y="1025"/>
                      <a:pt x="1004" y="1026"/>
                      <a:pt x="1010" y="1028"/>
                    </a:cubicBezTo>
                    <a:cubicBezTo>
                      <a:pt x="1027" y="1035"/>
                      <a:pt x="1036" y="1038"/>
                      <a:pt x="1043" y="1043"/>
                    </a:cubicBezTo>
                    <a:cubicBezTo>
                      <a:pt x="1050" y="1048"/>
                      <a:pt x="1055" y="1053"/>
                      <a:pt x="1063" y="1065"/>
                    </a:cubicBezTo>
                    <a:cubicBezTo>
                      <a:pt x="1069" y="1074"/>
                      <a:pt x="1073" y="1080"/>
                      <a:pt x="1078" y="1085"/>
                    </a:cubicBezTo>
                    <a:cubicBezTo>
                      <a:pt x="1080" y="1087"/>
                      <a:pt x="1082" y="1088"/>
                      <a:pt x="1084" y="1090"/>
                    </a:cubicBezTo>
                    <a:cubicBezTo>
                      <a:pt x="1087" y="1091"/>
                      <a:pt x="1089" y="1091"/>
                      <a:pt x="1091" y="1091"/>
                    </a:cubicBezTo>
                    <a:cubicBezTo>
                      <a:pt x="1095" y="1091"/>
                      <a:pt x="1099" y="1089"/>
                      <a:pt x="1102" y="1086"/>
                    </a:cubicBezTo>
                    <a:cubicBezTo>
                      <a:pt x="1105" y="1083"/>
                      <a:pt x="1106" y="1080"/>
                      <a:pt x="1106" y="1076"/>
                    </a:cubicBezTo>
                    <a:cubicBezTo>
                      <a:pt x="1106" y="1069"/>
                      <a:pt x="1102" y="1061"/>
                      <a:pt x="1096" y="1052"/>
                    </a:cubicBezTo>
                    <a:cubicBezTo>
                      <a:pt x="1090" y="1043"/>
                      <a:pt x="1081" y="1033"/>
                      <a:pt x="1072" y="1023"/>
                    </a:cubicBezTo>
                    <a:cubicBezTo>
                      <a:pt x="1063" y="1013"/>
                      <a:pt x="1054" y="1004"/>
                      <a:pt x="1046" y="996"/>
                    </a:cubicBezTo>
                    <a:cubicBezTo>
                      <a:pt x="1039" y="987"/>
                      <a:pt x="1035" y="978"/>
                      <a:pt x="1035" y="968"/>
                    </a:cubicBezTo>
                    <a:cubicBezTo>
                      <a:pt x="1035" y="964"/>
                      <a:pt x="1036" y="958"/>
                      <a:pt x="1039" y="952"/>
                    </a:cubicBezTo>
                    <a:cubicBezTo>
                      <a:pt x="1046" y="936"/>
                      <a:pt x="1050" y="918"/>
                      <a:pt x="1057" y="903"/>
                    </a:cubicBezTo>
                    <a:cubicBezTo>
                      <a:pt x="1063" y="887"/>
                      <a:pt x="1072" y="873"/>
                      <a:pt x="1087" y="866"/>
                    </a:cubicBezTo>
                    <a:cubicBezTo>
                      <a:pt x="1094" y="862"/>
                      <a:pt x="1108" y="859"/>
                      <a:pt x="1125" y="857"/>
                    </a:cubicBezTo>
                    <a:cubicBezTo>
                      <a:pt x="1143" y="854"/>
                      <a:pt x="1164" y="853"/>
                      <a:pt x="1188" y="853"/>
                    </a:cubicBezTo>
                    <a:cubicBezTo>
                      <a:pt x="1233" y="853"/>
                      <a:pt x="1287" y="858"/>
                      <a:pt x="1337" y="873"/>
                    </a:cubicBezTo>
                    <a:cubicBezTo>
                      <a:pt x="1389" y="889"/>
                      <a:pt x="1426" y="899"/>
                      <a:pt x="1453" y="908"/>
                    </a:cubicBezTo>
                    <a:cubicBezTo>
                      <a:pt x="1480" y="918"/>
                      <a:pt x="1497" y="927"/>
                      <a:pt x="1508" y="940"/>
                    </a:cubicBezTo>
                    <a:cubicBezTo>
                      <a:pt x="1516" y="949"/>
                      <a:pt x="1530" y="958"/>
                      <a:pt x="1546" y="964"/>
                    </a:cubicBezTo>
                    <a:cubicBezTo>
                      <a:pt x="1562" y="971"/>
                      <a:pt x="1581" y="976"/>
                      <a:pt x="1597" y="976"/>
                    </a:cubicBezTo>
                    <a:cubicBezTo>
                      <a:pt x="1606" y="976"/>
                      <a:pt x="1614" y="975"/>
                      <a:pt x="1621" y="971"/>
                    </a:cubicBezTo>
                    <a:cubicBezTo>
                      <a:pt x="1628" y="967"/>
                      <a:pt x="1633" y="961"/>
                      <a:pt x="1636" y="952"/>
                    </a:cubicBezTo>
                    <a:cubicBezTo>
                      <a:pt x="1637" y="947"/>
                      <a:pt x="1637" y="943"/>
                      <a:pt x="1637" y="939"/>
                    </a:cubicBezTo>
                    <a:cubicBezTo>
                      <a:pt x="1637" y="917"/>
                      <a:pt x="1624" y="894"/>
                      <a:pt x="1606" y="877"/>
                    </a:cubicBezTo>
                    <a:cubicBezTo>
                      <a:pt x="1587" y="859"/>
                      <a:pt x="1562" y="846"/>
                      <a:pt x="1538" y="843"/>
                    </a:cubicBezTo>
                    <a:cubicBezTo>
                      <a:pt x="1513" y="841"/>
                      <a:pt x="1492" y="830"/>
                      <a:pt x="1471" y="820"/>
                    </a:cubicBezTo>
                    <a:cubicBezTo>
                      <a:pt x="1450" y="810"/>
                      <a:pt x="1429" y="801"/>
                      <a:pt x="1408" y="801"/>
                    </a:cubicBezTo>
                    <a:cubicBezTo>
                      <a:pt x="1406" y="801"/>
                      <a:pt x="1404" y="801"/>
                      <a:pt x="1403" y="801"/>
                    </a:cubicBezTo>
                    <a:cubicBezTo>
                      <a:pt x="1400" y="802"/>
                      <a:pt x="1397" y="802"/>
                      <a:pt x="1395" y="802"/>
                    </a:cubicBezTo>
                    <a:cubicBezTo>
                      <a:pt x="1375" y="802"/>
                      <a:pt x="1357" y="797"/>
                      <a:pt x="1339" y="792"/>
                    </a:cubicBezTo>
                    <a:cubicBezTo>
                      <a:pt x="1320" y="787"/>
                      <a:pt x="1301" y="782"/>
                      <a:pt x="1280" y="782"/>
                    </a:cubicBezTo>
                    <a:cubicBezTo>
                      <a:pt x="1279" y="782"/>
                      <a:pt x="1278" y="782"/>
                      <a:pt x="1277" y="782"/>
                    </a:cubicBezTo>
                    <a:cubicBezTo>
                      <a:pt x="1274" y="782"/>
                      <a:pt x="1272" y="782"/>
                      <a:pt x="1269" y="782"/>
                    </a:cubicBezTo>
                    <a:cubicBezTo>
                      <a:pt x="1242" y="782"/>
                      <a:pt x="1195" y="780"/>
                      <a:pt x="1155" y="775"/>
                    </a:cubicBezTo>
                    <a:cubicBezTo>
                      <a:pt x="1136" y="772"/>
                      <a:pt x="1117" y="769"/>
                      <a:pt x="1104" y="764"/>
                    </a:cubicBezTo>
                    <a:cubicBezTo>
                      <a:pt x="1098" y="762"/>
                      <a:pt x="1092" y="759"/>
                      <a:pt x="1089" y="757"/>
                    </a:cubicBezTo>
                    <a:cubicBezTo>
                      <a:pt x="1087" y="756"/>
                      <a:pt x="1086" y="754"/>
                      <a:pt x="1085" y="753"/>
                    </a:cubicBezTo>
                    <a:cubicBezTo>
                      <a:pt x="1084" y="752"/>
                      <a:pt x="1084" y="751"/>
                      <a:pt x="1084" y="749"/>
                    </a:cubicBezTo>
                    <a:cubicBezTo>
                      <a:pt x="1084" y="748"/>
                      <a:pt x="1084" y="747"/>
                      <a:pt x="1085" y="746"/>
                    </a:cubicBezTo>
                    <a:cubicBezTo>
                      <a:pt x="1087" y="743"/>
                      <a:pt x="1091" y="741"/>
                      <a:pt x="1097" y="738"/>
                    </a:cubicBezTo>
                    <a:cubicBezTo>
                      <a:pt x="1107" y="734"/>
                      <a:pt x="1122" y="731"/>
                      <a:pt x="1139" y="727"/>
                    </a:cubicBezTo>
                    <a:cubicBezTo>
                      <a:pt x="1164" y="722"/>
                      <a:pt x="1192" y="717"/>
                      <a:pt x="1215" y="710"/>
                    </a:cubicBezTo>
                    <a:cubicBezTo>
                      <a:pt x="1226" y="707"/>
                      <a:pt x="1236" y="703"/>
                      <a:pt x="1243" y="698"/>
                    </a:cubicBezTo>
                    <a:cubicBezTo>
                      <a:pt x="1247" y="696"/>
                      <a:pt x="1250" y="694"/>
                      <a:pt x="1252" y="691"/>
                    </a:cubicBezTo>
                    <a:cubicBezTo>
                      <a:pt x="1254" y="688"/>
                      <a:pt x="1255" y="685"/>
                      <a:pt x="1255" y="682"/>
                    </a:cubicBezTo>
                    <a:cubicBezTo>
                      <a:pt x="1255" y="681"/>
                      <a:pt x="1255" y="680"/>
                      <a:pt x="1255" y="679"/>
                    </a:cubicBezTo>
                    <a:cubicBezTo>
                      <a:pt x="1254" y="676"/>
                      <a:pt x="1253" y="674"/>
                      <a:pt x="1252" y="672"/>
                    </a:cubicBezTo>
                    <a:cubicBezTo>
                      <a:pt x="1249" y="669"/>
                      <a:pt x="1246" y="667"/>
                      <a:pt x="1241" y="666"/>
                    </a:cubicBezTo>
                    <a:cubicBezTo>
                      <a:pt x="1237" y="665"/>
                      <a:pt x="1232" y="665"/>
                      <a:pt x="1227" y="665"/>
                    </a:cubicBezTo>
                    <a:cubicBezTo>
                      <a:pt x="1210" y="665"/>
                      <a:pt x="1189" y="669"/>
                      <a:pt x="1167" y="673"/>
                    </a:cubicBezTo>
                    <a:cubicBezTo>
                      <a:pt x="1145" y="677"/>
                      <a:pt x="1124" y="681"/>
                      <a:pt x="1108" y="681"/>
                    </a:cubicBezTo>
                    <a:cubicBezTo>
                      <a:pt x="1101" y="681"/>
                      <a:pt x="1095" y="680"/>
                      <a:pt x="1091" y="678"/>
                    </a:cubicBezTo>
                    <a:cubicBezTo>
                      <a:pt x="1089" y="677"/>
                      <a:pt x="1088" y="676"/>
                      <a:pt x="1087" y="675"/>
                    </a:cubicBezTo>
                    <a:cubicBezTo>
                      <a:pt x="1086" y="673"/>
                      <a:pt x="1085" y="671"/>
                      <a:pt x="1085" y="669"/>
                    </a:cubicBezTo>
                    <a:cubicBezTo>
                      <a:pt x="1085" y="668"/>
                      <a:pt x="1085" y="668"/>
                      <a:pt x="1085" y="668"/>
                    </a:cubicBezTo>
                    <a:cubicBezTo>
                      <a:pt x="1085" y="664"/>
                      <a:pt x="1087" y="659"/>
                      <a:pt x="1091" y="655"/>
                    </a:cubicBezTo>
                    <a:cubicBezTo>
                      <a:pt x="1098" y="647"/>
                      <a:pt x="1112" y="639"/>
                      <a:pt x="1128" y="631"/>
                    </a:cubicBezTo>
                    <a:cubicBezTo>
                      <a:pt x="1153" y="620"/>
                      <a:pt x="1184" y="608"/>
                      <a:pt x="1213" y="594"/>
                    </a:cubicBezTo>
                    <a:cubicBezTo>
                      <a:pt x="1241" y="580"/>
                      <a:pt x="1267" y="565"/>
                      <a:pt x="1279" y="544"/>
                    </a:cubicBezTo>
                    <a:cubicBezTo>
                      <a:pt x="1292" y="525"/>
                      <a:pt x="1301" y="511"/>
                      <a:pt x="1307" y="501"/>
                    </a:cubicBezTo>
                    <a:cubicBezTo>
                      <a:pt x="1313" y="490"/>
                      <a:pt x="1316" y="484"/>
                      <a:pt x="1316" y="478"/>
                    </a:cubicBezTo>
                    <a:cubicBezTo>
                      <a:pt x="1316" y="476"/>
                      <a:pt x="1315" y="473"/>
                      <a:pt x="1314" y="471"/>
                    </a:cubicBezTo>
                    <a:cubicBezTo>
                      <a:pt x="1312" y="469"/>
                      <a:pt x="1310" y="467"/>
                      <a:pt x="1307" y="465"/>
                    </a:cubicBezTo>
                    <a:cubicBezTo>
                      <a:pt x="1304" y="462"/>
                      <a:pt x="1300" y="461"/>
                      <a:pt x="1296" y="461"/>
                    </a:cubicBezTo>
                    <a:cubicBezTo>
                      <a:pt x="1287" y="461"/>
                      <a:pt x="1276" y="466"/>
                      <a:pt x="1266" y="474"/>
                    </a:cubicBezTo>
                    <a:cubicBezTo>
                      <a:pt x="1257" y="482"/>
                      <a:pt x="1247" y="492"/>
                      <a:pt x="1240" y="503"/>
                    </a:cubicBezTo>
                    <a:cubicBezTo>
                      <a:pt x="1224" y="529"/>
                      <a:pt x="1191" y="549"/>
                      <a:pt x="1166" y="556"/>
                    </a:cubicBezTo>
                    <a:cubicBezTo>
                      <a:pt x="1154" y="560"/>
                      <a:pt x="1137" y="567"/>
                      <a:pt x="1121" y="573"/>
                    </a:cubicBezTo>
                    <a:cubicBezTo>
                      <a:pt x="1105" y="580"/>
                      <a:pt x="1091" y="587"/>
                      <a:pt x="1084" y="592"/>
                    </a:cubicBezTo>
                    <a:cubicBezTo>
                      <a:pt x="1079" y="595"/>
                      <a:pt x="1074" y="599"/>
                      <a:pt x="1067" y="602"/>
                    </a:cubicBezTo>
                    <a:cubicBezTo>
                      <a:pt x="1061" y="606"/>
                      <a:pt x="1054" y="608"/>
                      <a:pt x="1048" y="608"/>
                    </a:cubicBezTo>
                    <a:cubicBezTo>
                      <a:pt x="1044" y="608"/>
                      <a:pt x="1040" y="607"/>
                      <a:pt x="1036" y="605"/>
                    </a:cubicBezTo>
                    <a:cubicBezTo>
                      <a:pt x="1032" y="603"/>
                      <a:pt x="1029" y="599"/>
                      <a:pt x="1026" y="592"/>
                    </a:cubicBezTo>
                    <a:cubicBezTo>
                      <a:pt x="1024" y="588"/>
                      <a:pt x="1023" y="584"/>
                      <a:pt x="1023" y="579"/>
                    </a:cubicBezTo>
                    <a:cubicBezTo>
                      <a:pt x="1022" y="563"/>
                      <a:pt x="1034" y="542"/>
                      <a:pt x="1052" y="520"/>
                    </a:cubicBezTo>
                    <a:cubicBezTo>
                      <a:pt x="1071" y="497"/>
                      <a:pt x="1097" y="472"/>
                      <a:pt x="1125" y="447"/>
                    </a:cubicBezTo>
                    <a:cubicBezTo>
                      <a:pt x="1191" y="389"/>
                      <a:pt x="1234" y="335"/>
                      <a:pt x="1268" y="295"/>
                    </a:cubicBezTo>
                    <a:cubicBezTo>
                      <a:pt x="1282" y="278"/>
                      <a:pt x="1308" y="252"/>
                      <a:pt x="1331" y="225"/>
                    </a:cubicBezTo>
                    <a:cubicBezTo>
                      <a:pt x="1342" y="211"/>
                      <a:pt x="1353" y="196"/>
                      <a:pt x="1361" y="183"/>
                    </a:cubicBezTo>
                    <a:cubicBezTo>
                      <a:pt x="1368" y="169"/>
                      <a:pt x="1373" y="156"/>
                      <a:pt x="1373" y="144"/>
                    </a:cubicBezTo>
                    <a:cubicBezTo>
                      <a:pt x="1373" y="134"/>
                      <a:pt x="1369" y="125"/>
                      <a:pt x="1360" y="118"/>
                    </a:cubicBezTo>
                    <a:cubicBezTo>
                      <a:pt x="1354" y="113"/>
                      <a:pt x="1347" y="111"/>
                      <a:pt x="1340" y="111"/>
                    </a:cubicBezTo>
                    <a:cubicBezTo>
                      <a:pt x="1327" y="111"/>
                      <a:pt x="1313" y="118"/>
                      <a:pt x="1299" y="129"/>
                    </a:cubicBezTo>
                    <a:cubicBezTo>
                      <a:pt x="1279" y="146"/>
                      <a:pt x="1257" y="171"/>
                      <a:pt x="1239" y="195"/>
                    </a:cubicBezTo>
                    <a:cubicBezTo>
                      <a:pt x="1220" y="220"/>
                      <a:pt x="1204" y="244"/>
                      <a:pt x="1194" y="257"/>
                    </a:cubicBezTo>
                    <a:cubicBezTo>
                      <a:pt x="1179" y="278"/>
                      <a:pt x="1161" y="302"/>
                      <a:pt x="1143" y="324"/>
                    </a:cubicBezTo>
                    <a:cubicBezTo>
                      <a:pt x="1125" y="346"/>
                      <a:pt x="1106" y="366"/>
                      <a:pt x="1091" y="376"/>
                    </a:cubicBezTo>
                    <a:cubicBezTo>
                      <a:pt x="1083" y="381"/>
                      <a:pt x="1072" y="391"/>
                      <a:pt x="1060" y="404"/>
                    </a:cubicBezTo>
                    <a:cubicBezTo>
                      <a:pt x="1041" y="423"/>
                      <a:pt x="1019" y="448"/>
                      <a:pt x="998" y="468"/>
                    </a:cubicBezTo>
                    <a:cubicBezTo>
                      <a:pt x="988" y="478"/>
                      <a:pt x="978" y="487"/>
                      <a:pt x="970" y="493"/>
                    </a:cubicBezTo>
                    <a:cubicBezTo>
                      <a:pt x="966" y="497"/>
                      <a:pt x="962" y="499"/>
                      <a:pt x="959" y="501"/>
                    </a:cubicBezTo>
                    <a:cubicBezTo>
                      <a:pt x="955" y="502"/>
                      <a:pt x="952" y="503"/>
                      <a:pt x="950" y="503"/>
                    </a:cubicBezTo>
                    <a:cubicBezTo>
                      <a:pt x="948" y="503"/>
                      <a:pt x="947" y="503"/>
                      <a:pt x="946" y="502"/>
                    </a:cubicBezTo>
                    <a:cubicBezTo>
                      <a:pt x="945" y="500"/>
                      <a:pt x="944" y="498"/>
                      <a:pt x="944" y="495"/>
                    </a:cubicBezTo>
                    <a:cubicBezTo>
                      <a:pt x="944" y="489"/>
                      <a:pt x="947" y="479"/>
                      <a:pt x="952" y="469"/>
                    </a:cubicBezTo>
                    <a:cubicBezTo>
                      <a:pt x="959" y="453"/>
                      <a:pt x="970" y="434"/>
                      <a:pt x="980" y="416"/>
                    </a:cubicBezTo>
                    <a:cubicBezTo>
                      <a:pt x="984" y="407"/>
                      <a:pt x="988" y="399"/>
                      <a:pt x="991" y="391"/>
                    </a:cubicBezTo>
                    <a:cubicBezTo>
                      <a:pt x="995" y="383"/>
                      <a:pt x="996" y="376"/>
                      <a:pt x="996" y="370"/>
                    </a:cubicBezTo>
                    <a:cubicBezTo>
                      <a:pt x="996" y="367"/>
                      <a:pt x="996" y="365"/>
                      <a:pt x="995" y="362"/>
                    </a:cubicBezTo>
                    <a:cubicBezTo>
                      <a:pt x="994" y="360"/>
                      <a:pt x="993" y="358"/>
                      <a:pt x="991" y="357"/>
                    </a:cubicBezTo>
                    <a:cubicBezTo>
                      <a:pt x="989" y="355"/>
                      <a:pt x="987" y="354"/>
                      <a:pt x="985" y="354"/>
                    </a:cubicBezTo>
                    <a:cubicBezTo>
                      <a:pt x="981" y="354"/>
                      <a:pt x="977" y="357"/>
                      <a:pt x="973" y="360"/>
                    </a:cubicBezTo>
                    <a:cubicBezTo>
                      <a:pt x="966" y="366"/>
                      <a:pt x="958" y="375"/>
                      <a:pt x="950" y="386"/>
                    </a:cubicBezTo>
                    <a:cubicBezTo>
                      <a:pt x="938" y="403"/>
                      <a:pt x="925" y="424"/>
                      <a:pt x="911" y="440"/>
                    </a:cubicBezTo>
                    <a:cubicBezTo>
                      <a:pt x="904" y="449"/>
                      <a:pt x="897" y="456"/>
                      <a:pt x="890" y="461"/>
                    </a:cubicBezTo>
                    <a:cubicBezTo>
                      <a:pt x="882" y="466"/>
                      <a:pt x="875" y="469"/>
                      <a:pt x="868" y="469"/>
                    </a:cubicBezTo>
                    <a:cubicBezTo>
                      <a:pt x="865" y="469"/>
                      <a:pt x="863" y="468"/>
                      <a:pt x="860" y="467"/>
                    </a:cubicBezTo>
                    <a:cubicBezTo>
                      <a:pt x="834" y="459"/>
                      <a:pt x="813" y="453"/>
                      <a:pt x="796" y="439"/>
                    </a:cubicBezTo>
                    <a:cubicBezTo>
                      <a:pt x="778" y="425"/>
                      <a:pt x="762" y="402"/>
                      <a:pt x="746" y="361"/>
                    </a:cubicBezTo>
                    <a:cubicBezTo>
                      <a:pt x="733" y="328"/>
                      <a:pt x="717" y="297"/>
                      <a:pt x="704" y="267"/>
                    </a:cubicBezTo>
                    <a:cubicBezTo>
                      <a:pt x="691" y="238"/>
                      <a:pt x="682" y="210"/>
                      <a:pt x="682" y="186"/>
                    </a:cubicBezTo>
                    <a:cubicBezTo>
                      <a:pt x="682" y="171"/>
                      <a:pt x="685" y="158"/>
                      <a:pt x="692" y="146"/>
                    </a:cubicBezTo>
                    <a:cubicBezTo>
                      <a:pt x="706" y="125"/>
                      <a:pt x="724" y="105"/>
                      <a:pt x="738" y="86"/>
                    </a:cubicBezTo>
                    <a:cubicBezTo>
                      <a:pt x="752" y="67"/>
                      <a:pt x="763" y="48"/>
                      <a:pt x="763" y="31"/>
                    </a:cubicBezTo>
                    <a:cubicBezTo>
                      <a:pt x="763" y="22"/>
                      <a:pt x="760" y="13"/>
                      <a:pt x="752" y="5"/>
                    </a:cubicBezTo>
                    <a:cubicBezTo>
                      <a:pt x="750" y="6"/>
                      <a:pt x="750" y="6"/>
                      <a:pt x="750" y="6"/>
                    </a:cubicBezTo>
                    <a:cubicBezTo>
                      <a:pt x="749" y="7"/>
                      <a:pt x="749" y="7"/>
                      <a:pt x="749" y="7"/>
                    </a:cubicBezTo>
                    <a:cubicBezTo>
                      <a:pt x="756" y="15"/>
                      <a:pt x="759" y="23"/>
                      <a:pt x="759" y="31"/>
                    </a:cubicBezTo>
                    <a:cubicBezTo>
                      <a:pt x="759" y="47"/>
                      <a:pt x="749" y="64"/>
                      <a:pt x="735" y="83"/>
                    </a:cubicBezTo>
                    <a:cubicBezTo>
                      <a:pt x="721" y="102"/>
                      <a:pt x="703" y="123"/>
                      <a:pt x="689" y="144"/>
                    </a:cubicBezTo>
                    <a:cubicBezTo>
                      <a:pt x="681" y="157"/>
                      <a:pt x="678" y="171"/>
                      <a:pt x="678" y="186"/>
                    </a:cubicBezTo>
                    <a:cubicBezTo>
                      <a:pt x="678" y="211"/>
                      <a:pt x="687" y="239"/>
                      <a:pt x="700" y="269"/>
                    </a:cubicBezTo>
                    <a:cubicBezTo>
                      <a:pt x="713" y="299"/>
                      <a:pt x="729" y="330"/>
                      <a:pt x="742" y="362"/>
                    </a:cubicBezTo>
                    <a:cubicBezTo>
                      <a:pt x="759" y="404"/>
                      <a:pt x="774" y="427"/>
                      <a:pt x="793" y="442"/>
                    </a:cubicBezTo>
                    <a:cubicBezTo>
                      <a:pt x="812" y="457"/>
                      <a:pt x="833" y="463"/>
                      <a:pt x="859" y="471"/>
                    </a:cubicBezTo>
                    <a:cubicBezTo>
                      <a:pt x="862" y="472"/>
                      <a:pt x="865" y="473"/>
                      <a:pt x="868" y="473"/>
                    </a:cubicBezTo>
                    <a:cubicBezTo>
                      <a:pt x="881" y="473"/>
                      <a:pt x="892" y="465"/>
                      <a:pt x="904" y="454"/>
                    </a:cubicBezTo>
                    <a:cubicBezTo>
                      <a:pt x="921" y="438"/>
                      <a:pt x="936" y="414"/>
                      <a:pt x="950" y="394"/>
                    </a:cubicBezTo>
                    <a:cubicBezTo>
                      <a:pt x="957" y="384"/>
                      <a:pt x="964" y="375"/>
                      <a:pt x="970" y="368"/>
                    </a:cubicBezTo>
                    <a:cubicBezTo>
                      <a:pt x="973" y="365"/>
                      <a:pt x="975" y="363"/>
                      <a:pt x="978" y="361"/>
                    </a:cubicBezTo>
                    <a:cubicBezTo>
                      <a:pt x="980" y="359"/>
                      <a:pt x="983" y="358"/>
                      <a:pt x="985" y="358"/>
                    </a:cubicBezTo>
                    <a:cubicBezTo>
                      <a:pt x="986" y="358"/>
                      <a:pt x="987" y="359"/>
                      <a:pt x="989" y="360"/>
                    </a:cubicBezTo>
                    <a:cubicBezTo>
                      <a:pt x="990" y="361"/>
                      <a:pt x="991" y="362"/>
                      <a:pt x="992" y="364"/>
                    </a:cubicBezTo>
                    <a:cubicBezTo>
                      <a:pt x="992" y="365"/>
                      <a:pt x="992" y="367"/>
                      <a:pt x="992" y="370"/>
                    </a:cubicBezTo>
                    <a:cubicBezTo>
                      <a:pt x="992" y="377"/>
                      <a:pt x="989" y="386"/>
                      <a:pt x="984" y="397"/>
                    </a:cubicBezTo>
                    <a:cubicBezTo>
                      <a:pt x="977" y="414"/>
                      <a:pt x="966" y="433"/>
                      <a:pt x="957" y="450"/>
                    </a:cubicBezTo>
                    <a:cubicBezTo>
                      <a:pt x="952" y="459"/>
                      <a:pt x="948" y="467"/>
                      <a:pt x="945" y="475"/>
                    </a:cubicBezTo>
                    <a:cubicBezTo>
                      <a:pt x="942" y="483"/>
                      <a:pt x="940" y="489"/>
                      <a:pt x="940" y="495"/>
                    </a:cubicBezTo>
                    <a:cubicBezTo>
                      <a:pt x="940" y="499"/>
                      <a:pt x="941" y="502"/>
                      <a:pt x="943" y="505"/>
                    </a:cubicBezTo>
                    <a:cubicBezTo>
                      <a:pt x="945" y="507"/>
                      <a:pt x="948" y="507"/>
                      <a:pt x="950" y="507"/>
                    </a:cubicBezTo>
                    <a:cubicBezTo>
                      <a:pt x="954" y="507"/>
                      <a:pt x="959" y="505"/>
                      <a:pt x="964" y="502"/>
                    </a:cubicBezTo>
                    <a:cubicBezTo>
                      <a:pt x="973" y="497"/>
                      <a:pt x="984" y="487"/>
                      <a:pt x="996" y="476"/>
                    </a:cubicBezTo>
                    <a:cubicBezTo>
                      <a:pt x="1014" y="459"/>
                      <a:pt x="1033" y="438"/>
                      <a:pt x="1050" y="419"/>
                    </a:cubicBezTo>
                    <a:cubicBezTo>
                      <a:pt x="1059" y="410"/>
                      <a:pt x="1067" y="401"/>
                      <a:pt x="1075" y="394"/>
                    </a:cubicBezTo>
                    <a:cubicBezTo>
                      <a:pt x="1082" y="387"/>
                      <a:pt x="1088" y="382"/>
                      <a:pt x="1093" y="379"/>
                    </a:cubicBezTo>
                    <a:cubicBezTo>
                      <a:pt x="1109" y="369"/>
                      <a:pt x="1128" y="349"/>
                      <a:pt x="1146" y="327"/>
                    </a:cubicBezTo>
                    <a:cubicBezTo>
                      <a:pt x="1164" y="305"/>
                      <a:pt x="1182" y="280"/>
                      <a:pt x="1197" y="260"/>
                    </a:cubicBezTo>
                    <a:cubicBezTo>
                      <a:pt x="1211" y="241"/>
                      <a:pt x="1234" y="205"/>
                      <a:pt x="1261" y="173"/>
                    </a:cubicBezTo>
                    <a:cubicBezTo>
                      <a:pt x="1274" y="158"/>
                      <a:pt x="1288" y="143"/>
                      <a:pt x="1302" y="132"/>
                    </a:cubicBezTo>
                    <a:cubicBezTo>
                      <a:pt x="1316" y="122"/>
                      <a:pt x="1329" y="115"/>
                      <a:pt x="1340" y="115"/>
                    </a:cubicBezTo>
                    <a:cubicBezTo>
                      <a:pt x="1347" y="115"/>
                      <a:pt x="1352" y="117"/>
                      <a:pt x="1358" y="121"/>
                    </a:cubicBezTo>
                    <a:cubicBezTo>
                      <a:pt x="1366" y="127"/>
                      <a:pt x="1369" y="135"/>
                      <a:pt x="1369" y="144"/>
                    </a:cubicBezTo>
                    <a:cubicBezTo>
                      <a:pt x="1369" y="155"/>
                      <a:pt x="1365" y="167"/>
                      <a:pt x="1357" y="181"/>
                    </a:cubicBezTo>
                    <a:cubicBezTo>
                      <a:pt x="1346" y="201"/>
                      <a:pt x="1328" y="223"/>
                      <a:pt x="1311" y="242"/>
                    </a:cubicBezTo>
                    <a:cubicBezTo>
                      <a:pt x="1293" y="262"/>
                      <a:pt x="1276" y="280"/>
                      <a:pt x="1265" y="292"/>
                    </a:cubicBezTo>
                    <a:cubicBezTo>
                      <a:pt x="1231" y="332"/>
                      <a:pt x="1188" y="386"/>
                      <a:pt x="1122" y="444"/>
                    </a:cubicBezTo>
                    <a:cubicBezTo>
                      <a:pt x="1094" y="469"/>
                      <a:pt x="1068" y="494"/>
                      <a:pt x="1049" y="517"/>
                    </a:cubicBezTo>
                    <a:cubicBezTo>
                      <a:pt x="1030" y="540"/>
                      <a:pt x="1019" y="561"/>
                      <a:pt x="1019" y="579"/>
                    </a:cubicBezTo>
                    <a:cubicBezTo>
                      <a:pt x="1019" y="584"/>
                      <a:pt x="1020" y="590"/>
                      <a:pt x="1022" y="594"/>
                    </a:cubicBezTo>
                    <a:cubicBezTo>
                      <a:pt x="1025" y="601"/>
                      <a:pt x="1029" y="605"/>
                      <a:pt x="1034" y="608"/>
                    </a:cubicBezTo>
                    <a:cubicBezTo>
                      <a:pt x="1038" y="611"/>
                      <a:pt x="1043" y="612"/>
                      <a:pt x="1048" y="612"/>
                    </a:cubicBezTo>
                    <a:cubicBezTo>
                      <a:pt x="1055" y="612"/>
                      <a:pt x="1063" y="610"/>
                      <a:pt x="1069" y="606"/>
                    </a:cubicBezTo>
                    <a:cubicBezTo>
                      <a:pt x="1076" y="602"/>
                      <a:pt x="1082" y="598"/>
                      <a:pt x="1086" y="595"/>
                    </a:cubicBezTo>
                    <a:cubicBezTo>
                      <a:pt x="1093" y="590"/>
                      <a:pt x="1107" y="583"/>
                      <a:pt x="1122" y="577"/>
                    </a:cubicBezTo>
                    <a:cubicBezTo>
                      <a:pt x="1138" y="570"/>
                      <a:pt x="1155" y="564"/>
                      <a:pt x="1167" y="560"/>
                    </a:cubicBezTo>
                    <a:cubicBezTo>
                      <a:pt x="1193" y="552"/>
                      <a:pt x="1226" y="532"/>
                      <a:pt x="1243" y="505"/>
                    </a:cubicBezTo>
                    <a:cubicBezTo>
                      <a:pt x="1250" y="495"/>
                      <a:pt x="1259" y="485"/>
                      <a:pt x="1269" y="477"/>
                    </a:cubicBezTo>
                    <a:cubicBezTo>
                      <a:pt x="1278" y="470"/>
                      <a:pt x="1288" y="465"/>
                      <a:pt x="1296" y="465"/>
                    </a:cubicBezTo>
                    <a:cubicBezTo>
                      <a:pt x="1299" y="465"/>
                      <a:pt x="1302" y="466"/>
                      <a:pt x="1305" y="468"/>
                    </a:cubicBezTo>
                    <a:cubicBezTo>
                      <a:pt x="1307" y="470"/>
                      <a:pt x="1309" y="472"/>
                      <a:pt x="1310" y="473"/>
                    </a:cubicBezTo>
                    <a:cubicBezTo>
                      <a:pt x="1312" y="475"/>
                      <a:pt x="1312" y="476"/>
                      <a:pt x="1312" y="478"/>
                    </a:cubicBezTo>
                    <a:cubicBezTo>
                      <a:pt x="1312" y="482"/>
                      <a:pt x="1310" y="489"/>
                      <a:pt x="1304" y="499"/>
                    </a:cubicBezTo>
                    <a:cubicBezTo>
                      <a:pt x="1298" y="509"/>
                      <a:pt x="1289" y="522"/>
                      <a:pt x="1276" y="542"/>
                    </a:cubicBezTo>
                    <a:cubicBezTo>
                      <a:pt x="1267" y="557"/>
                      <a:pt x="1250" y="569"/>
                      <a:pt x="1230" y="580"/>
                    </a:cubicBezTo>
                    <a:cubicBezTo>
                      <a:pt x="1201" y="597"/>
                      <a:pt x="1163" y="611"/>
                      <a:pt x="1134" y="624"/>
                    </a:cubicBezTo>
                    <a:cubicBezTo>
                      <a:pt x="1119" y="631"/>
                      <a:pt x="1106" y="638"/>
                      <a:pt x="1096" y="645"/>
                    </a:cubicBezTo>
                    <a:cubicBezTo>
                      <a:pt x="1092" y="648"/>
                      <a:pt x="1088" y="652"/>
                      <a:pt x="1085" y="656"/>
                    </a:cubicBezTo>
                    <a:cubicBezTo>
                      <a:pt x="1082" y="660"/>
                      <a:pt x="1081" y="664"/>
                      <a:pt x="1081" y="668"/>
                    </a:cubicBezTo>
                    <a:cubicBezTo>
                      <a:pt x="1081" y="669"/>
                      <a:pt x="1081" y="669"/>
                      <a:pt x="1081" y="669"/>
                    </a:cubicBezTo>
                    <a:cubicBezTo>
                      <a:pt x="1081" y="672"/>
                      <a:pt x="1082" y="675"/>
                      <a:pt x="1083" y="677"/>
                    </a:cubicBezTo>
                    <a:cubicBezTo>
                      <a:pt x="1086" y="680"/>
                      <a:pt x="1089" y="682"/>
                      <a:pt x="1093" y="683"/>
                    </a:cubicBezTo>
                    <a:cubicBezTo>
                      <a:pt x="1098" y="685"/>
                      <a:pt x="1103" y="685"/>
                      <a:pt x="1108" y="685"/>
                    </a:cubicBezTo>
                    <a:cubicBezTo>
                      <a:pt x="1125" y="685"/>
                      <a:pt x="1146" y="681"/>
                      <a:pt x="1168" y="677"/>
                    </a:cubicBezTo>
                    <a:cubicBezTo>
                      <a:pt x="1189" y="673"/>
                      <a:pt x="1211" y="669"/>
                      <a:pt x="1227" y="669"/>
                    </a:cubicBezTo>
                    <a:cubicBezTo>
                      <a:pt x="1234" y="669"/>
                      <a:pt x="1240" y="670"/>
                      <a:pt x="1244" y="671"/>
                    </a:cubicBezTo>
                    <a:cubicBezTo>
                      <a:pt x="1246" y="672"/>
                      <a:pt x="1247" y="673"/>
                      <a:pt x="1249" y="675"/>
                    </a:cubicBezTo>
                    <a:cubicBezTo>
                      <a:pt x="1250" y="676"/>
                      <a:pt x="1250" y="678"/>
                      <a:pt x="1251" y="680"/>
                    </a:cubicBezTo>
                    <a:cubicBezTo>
                      <a:pt x="1251" y="680"/>
                      <a:pt x="1251" y="681"/>
                      <a:pt x="1251" y="682"/>
                    </a:cubicBezTo>
                    <a:cubicBezTo>
                      <a:pt x="1251" y="686"/>
                      <a:pt x="1249" y="689"/>
                      <a:pt x="1244" y="693"/>
                    </a:cubicBezTo>
                    <a:cubicBezTo>
                      <a:pt x="1237" y="699"/>
                      <a:pt x="1222" y="704"/>
                      <a:pt x="1206" y="709"/>
                    </a:cubicBezTo>
                    <a:cubicBezTo>
                      <a:pt x="1181" y="715"/>
                      <a:pt x="1149" y="721"/>
                      <a:pt x="1125" y="726"/>
                    </a:cubicBezTo>
                    <a:cubicBezTo>
                      <a:pt x="1112" y="729"/>
                      <a:pt x="1101" y="732"/>
                      <a:pt x="1093" y="736"/>
                    </a:cubicBezTo>
                    <a:cubicBezTo>
                      <a:pt x="1089" y="738"/>
                      <a:pt x="1086" y="739"/>
                      <a:pt x="1084" y="742"/>
                    </a:cubicBezTo>
                    <a:cubicBezTo>
                      <a:pt x="1081" y="744"/>
                      <a:pt x="1080" y="746"/>
                      <a:pt x="1080" y="749"/>
                    </a:cubicBezTo>
                    <a:cubicBezTo>
                      <a:pt x="1080" y="751"/>
                      <a:pt x="1080" y="753"/>
                      <a:pt x="1082" y="755"/>
                    </a:cubicBezTo>
                    <a:cubicBezTo>
                      <a:pt x="1084" y="759"/>
                      <a:pt x="1088" y="761"/>
                      <a:pt x="1093" y="764"/>
                    </a:cubicBezTo>
                    <a:cubicBezTo>
                      <a:pt x="1101" y="768"/>
                      <a:pt x="1114" y="772"/>
                      <a:pt x="1129" y="774"/>
                    </a:cubicBezTo>
                    <a:cubicBezTo>
                      <a:pt x="1172" y="783"/>
                      <a:pt x="1236" y="786"/>
                      <a:pt x="1269" y="786"/>
                    </a:cubicBezTo>
                    <a:cubicBezTo>
                      <a:pt x="1272" y="786"/>
                      <a:pt x="1274" y="786"/>
                      <a:pt x="1277" y="786"/>
                    </a:cubicBezTo>
                    <a:cubicBezTo>
                      <a:pt x="1278" y="786"/>
                      <a:pt x="1279" y="786"/>
                      <a:pt x="1280" y="786"/>
                    </a:cubicBezTo>
                    <a:cubicBezTo>
                      <a:pt x="1300" y="786"/>
                      <a:pt x="1319" y="791"/>
                      <a:pt x="1338" y="796"/>
                    </a:cubicBezTo>
                    <a:cubicBezTo>
                      <a:pt x="1356" y="801"/>
                      <a:pt x="1375" y="806"/>
                      <a:pt x="1395" y="806"/>
                    </a:cubicBezTo>
                    <a:cubicBezTo>
                      <a:pt x="1397" y="806"/>
                      <a:pt x="1400" y="806"/>
                      <a:pt x="1403" y="805"/>
                    </a:cubicBezTo>
                    <a:cubicBezTo>
                      <a:pt x="1405" y="805"/>
                      <a:pt x="1406" y="805"/>
                      <a:pt x="1408" y="805"/>
                    </a:cubicBezTo>
                    <a:cubicBezTo>
                      <a:pt x="1428" y="805"/>
                      <a:pt x="1448" y="814"/>
                      <a:pt x="1469" y="824"/>
                    </a:cubicBezTo>
                    <a:cubicBezTo>
                      <a:pt x="1490" y="834"/>
                      <a:pt x="1512" y="844"/>
                      <a:pt x="1538" y="847"/>
                    </a:cubicBezTo>
                    <a:cubicBezTo>
                      <a:pt x="1561" y="850"/>
                      <a:pt x="1585" y="863"/>
                      <a:pt x="1603" y="880"/>
                    </a:cubicBezTo>
                    <a:cubicBezTo>
                      <a:pt x="1621" y="897"/>
                      <a:pt x="1633" y="918"/>
                      <a:pt x="1633" y="939"/>
                    </a:cubicBezTo>
                    <a:cubicBezTo>
                      <a:pt x="1633" y="943"/>
                      <a:pt x="1633" y="947"/>
                      <a:pt x="1632" y="951"/>
                    </a:cubicBezTo>
                    <a:cubicBezTo>
                      <a:pt x="1630" y="959"/>
                      <a:pt x="1625" y="964"/>
                      <a:pt x="1619" y="967"/>
                    </a:cubicBezTo>
                    <a:cubicBezTo>
                      <a:pt x="1613" y="971"/>
                      <a:pt x="1605" y="972"/>
                      <a:pt x="1597" y="972"/>
                    </a:cubicBezTo>
                    <a:cubicBezTo>
                      <a:pt x="1581" y="972"/>
                      <a:pt x="1564" y="968"/>
                      <a:pt x="1548" y="961"/>
                    </a:cubicBezTo>
                    <a:cubicBezTo>
                      <a:pt x="1532" y="954"/>
                      <a:pt x="1518" y="945"/>
                      <a:pt x="1511" y="937"/>
                    </a:cubicBezTo>
                    <a:cubicBezTo>
                      <a:pt x="1499" y="923"/>
                      <a:pt x="1482" y="914"/>
                      <a:pt x="1454" y="904"/>
                    </a:cubicBezTo>
                    <a:cubicBezTo>
                      <a:pt x="1427" y="895"/>
                      <a:pt x="1390" y="885"/>
                      <a:pt x="1338" y="869"/>
                    </a:cubicBezTo>
                    <a:cubicBezTo>
                      <a:pt x="1288" y="854"/>
                      <a:pt x="1234" y="849"/>
                      <a:pt x="1188" y="849"/>
                    </a:cubicBezTo>
                    <a:cubicBezTo>
                      <a:pt x="1164" y="849"/>
                      <a:pt x="1142" y="850"/>
                      <a:pt x="1125" y="853"/>
                    </a:cubicBezTo>
                    <a:cubicBezTo>
                      <a:pt x="1107" y="855"/>
                      <a:pt x="1093" y="859"/>
                      <a:pt x="1085" y="863"/>
                    </a:cubicBezTo>
                    <a:cubicBezTo>
                      <a:pt x="1069" y="870"/>
                      <a:pt x="1060" y="885"/>
                      <a:pt x="1053" y="901"/>
                    </a:cubicBezTo>
                    <a:cubicBezTo>
                      <a:pt x="1046" y="917"/>
                      <a:pt x="1042" y="935"/>
                      <a:pt x="1035" y="951"/>
                    </a:cubicBezTo>
                    <a:cubicBezTo>
                      <a:pt x="1032" y="957"/>
                      <a:pt x="1031" y="963"/>
                      <a:pt x="1031" y="968"/>
                    </a:cubicBezTo>
                    <a:cubicBezTo>
                      <a:pt x="1031" y="980"/>
                      <a:pt x="1036" y="989"/>
                      <a:pt x="1043" y="998"/>
                    </a:cubicBezTo>
                    <a:cubicBezTo>
                      <a:pt x="1051" y="1007"/>
                      <a:pt x="1060" y="1016"/>
                      <a:pt x="1069" y="1026"/>
                    </a:cubicBezTo>
                    <a:cubicBezTo>
                      <a:pt x="1078" y="1036"/>
                      <a:pt x="1087" y="1045"/>
                      <a:pt x="1093" y="1054"/>
                    </a:cubicBezTo>
                    <a:cubicBezTo>
                      <a:pt x="1099" y="1063"/>
                      <a:pt x="1102" y="1070"/>
                      <a:pt x="1102" y="1076"/>
                    </a:cubicBezTo>
                    <a:cubicBezTo>
                      <a:pt x="1102" y="1079"/>
                      <a:pt x="1101" y="1081"/>
                      <a:pt x="1099" y="1083"/>
                    </a:cubicBezTo>
                    <a:cubicBezTo>
                      <a:pt x="1096" y="1086"/>
                      <a:pt x="1093" y="1087"/>
                      <a:pt x="1091" y="1087"/>
                    </a:cubicBezTo>
                    <a:cubicBezTo>
                      <a:pt x="1089" y="1087"/>
                      <a:pt x="1088" y="1087"/>
                      <a:pt x="1086" y="1086"/>
                    </a:cubicBezTo>
                    <a:cubicBezTo>
                      <a:pt x="1081" y="1083"/>
                      <a:pt x="1075" y="1076"/>
                      <a:pt x="1066" y="1063"/>
                    </a:cubicBezTo>
                    <a:cubicBezTo>
                      <a:pt x="1058" y="1051"/>
                      <a:pt x="1053" y="1045"/>
                      <a:pt x="1045" y="1040"/>
                    </a:cubicBezTo>
                    <a:cubicBezTo>
                      <a:pt x="1038" y="1034"/>
                      <a:pt x="1028" y="1031"/>
                      <a:pt x="1012" y="1024"/>
                    </a:cubicBezTo>
                    <a:cubicBezTo>
                      <a:pt x="1005" y="1022"/>
                      <a:pt x="1000" y="1021"/>
                      <a:pt x="995" y="1021"/>
                    </a:cubicBezTo>
                    <a:cubicBezTo>
                      <a:pt x="991" y="1021"/>
                      <a:pt x="987" y="1022"/>
                      <a:pt x="984" y="1024"/>
                    </a:cubicBezTo>
                    <a:cubicBezTo>
                      <a:pt x="979" y="1028"/>
                      <a:pt x="976" y="1033"/>
                      <a:pt x="972" y="1040"/>
                    </a:cubicBezTo>
                    <a:cubicBezTo>
                      <a:pt x="968" y="1046"/>
                      <a:pt x="963" y="1053"/>
                      <a:pt x="955" y="1060"/>
                    </a:cubicBezTo>
                    <a:cubicBezTo>
                      <a:pt x="949" y="1066"/>
                      <a:pt x="946" y="1073"/>
                      <a:pt x="946" y="1081"/>
                    </a:cubicBezTo>
                    <a:cubicBezTo>
                      <a:pt x="946" y="1094"/>
                      <a:pt x="953" y="1110"/>
                      <a:pt x="962" y="1132"/>
                    </a:cubicBezTo>
                    <a:cubicBezTo>
                      <a:pt x="971" y="1154"/>
                      <a:pt x="983" y="1182"/>
                      <a:pt x="993" y="1218"/>
                    </a:cubicBezTo>
                    <a:cubicBezTo>
                      <a:pt x="1006" y="1265"/>
                      <a:pt x="1011" y="1325"/>
                      <a:pt x="1022" y="1385"/>
                    </a:cubicBezTo>
                    <a:cubicBezTo>
                      <a:pt x="1032" y="1445"/>
                      <a:pt x="1048" y="1505"/>
                      <a:pt x="1084" y="1553"/>
                    </a:cubicBezTo>
                    <a:cubicBezTo>
                      <a:pt x="1101" y="1575"/>
                      <a:pt x="1108" y="1593"/>
                      <a:pt x="1108" y="1605"/>
                    </a:cubicBezTo>
                    <a:cubicBezTo>
                      <a:pt x="1108" y="1613"/>
                      <a:pt x="1105" y="1619"/>
                      <a:pt x="1100" y="1623"/>
                    </a:cubicBezTo>
                    <a:cubicBezTo>
                      <a:pt x="1095" y="1626"/>
                      <a:pt x="1088" y="1628"/>
                      <a:pt x="1080" y="1628"/>
                    </a:cubicBezTo>
                    <a:cubicBezTo>
                      <a:pt x="1057" y="1628"/>
                      <a:pt x="1024" y="1614"/>
                      <a:pt x="999" y="1588"/>
                    </a:cubicBezTo>
                    <a:cubicBezTo>
                      <a:pt x="985" y="1573"/>
                      <a:pt x="974" y="1546"/>
                      <a:pt x="966" y="1513"/>
                    </a:cubicBezTo>
                    <a:cubicBezTo>
                      <a:pt x="953" y="1463"/>
                      <a:pt x="946" y="1399"/>
                      <a:pt x="939" y="1339"/>
                    </a:cubicBezTo>
                    <a:cubicBezTo>
                      <a:pt x="933" y="1279"/>
                      <a:pt x="927" y="1223"/>
                      <a:pt x="918" y="1190"/>
                    </a:cubicBezTo>
                    <a:cubicBezTo>
                      <a:pt x="907" y="1151"/>
                      <a:pt x="894" y="1127"/>
                      <a:pt x="880" y="1112"/>
                    </a:cubicBezTo>
                    <a:cubicBezTo>
                      <a:pt x="867" y="1096"/>
                      <a:pt x="851" y="1091"/>
                      <a:pt x="834" y="1091"/>
                    </a:cubicBezTo>
                    <a:cubicBezTo>
                      <a:pt x="829" y="1091"/>
                      <a:pt x="824" y="1092"/>
                      <a:pt x="819" y="1092"/>
                    </a:cubicBezTo>
                    <a:cubicBezTo>
                      <a:pt x="813" y="1093"/>
                      <a:pt x="809" y="1096"/>
                      <a:pt x="805" y="1099"/>
                    </a:cubicBezTo>
                    <a:cubicBezTo>
                      <a:pt x="798" y="1105"/>
                      <a:pt x="794" y="1115"/>
                      <a:pt x="791" y="1125"/>
                    </a:cubicBezTo>
                    <a:cubicBezTo>
                      <a:pt x="786" y="1141"/>
                      <a:pt x="784" y="1160"/>
                      <a:pt x="781" y="1174"/>
                    </a:cubicBezTo>
                    <a:cubicBezTo>
                      <a:pt x="780" y="1181"/>
                      <a:pt x="779" y="1188"/>
                      <a:pt x="777" y="1192"/>
                    </a:cubicBezTo>
                    <a:cubicBezTo>
                      <a:pt x="776" y="1194"/>
                      <a:pt x="775" y="1196"/>
                      <a:pt x="774" y="1197"/>
                    </a:cubicBezTo>
                    <a:cubicBezTo>
                      <a:pt x="773" y="1198"/>
                      <a:pt x="773" y="1198"/>
                      <a:pt x="772" y="1198"/>
                    </a:cubicBezTo>
                    <a:cubicBezTo>
                      <a:pt x="772" y="1198"/>
                      <a:pt x="772" y="1198"/>
                      <a:pt x="772" y="1198"/>
                    </a:cubicBezTo>
                    <a:cubicBezTo>
                      <a:pt x="771" y="1198"/>
                      <a:pt x="771" y="1198"/>
                      <a:pt x="771" y="1198"/>
                    </a:cubicBezTo>
                    <a:cubicBezTo>
                      <a:pt x="770" y="1198"/>
                      <a:pt x="768" y="1198"/>
                      <a:pt x="767" y="1196"/>
                    </a:cubicBezTo>
                    <a:cubicBezTo>
                      <a:pt x="764" y="1193"/>
                      <a:pt x="762" y="1188"/>
                      <a:pt x="761" y="1181"/>
                    </a:cubicBezTo>
                    <a:cubicBezTo>
                      <a:pt x="758" y="1171"/>
                      <a:pt x="757" y="1157"/>
                      <a:pt x="757" y="1145"/>
                    </a:cubicBezTo>
                    <a:cubicBezTo>
                      <a:pt x="756" y="1133"/>
                      <a:pt x="756" y="1122"/>
                      <a:pt x="755" y="1116"/>
                    </a:cubicBezTo>
                    <a:cubicBezTo>
                      <a:pt x="754" y="1112"/>
                      <a:pt x="753" y="1109"/>
                      <a:pt x="752" y="1107"/>
                    </a:cubicBezTo>
                    <a:cubicBezTo>
                      <a:pt x="751" y="1106"/>
                      <a:pt x="750" y="1105"/>
                      <a:pt x="749" y="1104"/>
                    </a:cubicBezTo>
                    <a:cubicBezTo>
                      <a:pt x="748" y="1104"/>
                      <a:pt x="747" y="1103"/>
                      <a:pt x="746" y="1103"/>
                    </a:cubicBezTo>
                    <a:cubicBezTo>
                      <a:pt x="743" y="1103"/>
                      <a:pt x="740" y="1105"/>
                      <a:pt x="737" y="1107"/>
                    </a:cubicBezTo>
                    <a:cubicBezTo>
                      <a:pt x="735" y="1110"/>
                      <a:pt x="732" y="1113"/>
                      <a:pt x="728" y="1117"/>
                    </a:cubicBezTo>
                    <a:cubicBezTo>
                      <a:pt x="725" y="1121"/>
                      <a:pt x="723" y="1123"/>
                      <a:pt x="721" y="1124"/>
                    </a:cubicBezTo>
                    <a:cubicBezTo>
                      <a:pt x="718" y="1126"/>
                      <a:pt x="716" y="1126"/>
                      <a:pt x="714" y="1126"/>
                    </a:cubicBezTo>
                    <a:cubicBezTo>
                      <a:pt x="712" y="1126"/>
                      <a:pt x="710" y="1126"/>
                      <a:pt x="708" y="1124"/>
                    </a:cubicBezTo>
                    <a:cubicBezTo>
                      <a:pt x="706" y="1123"/>
                      <a:pt x="703" y="1121"/>
                      <a:pt x="701" y="1119"/>
                    </a:cubicBezTo>
                    <a:cubicBezTo>
                      <a:pt x="700" y="1117"/>
                      <a:pt x="698" y="1116"/>
                      <a:pt x="697" y="1115"/>
                    </a:cubicBezTo>
                    <a:cubicBezTo>
                      <a:pt x="695" y="1114"/>
                      <a:pt x="694" y="1113"/>
                      <a:pt x="692" y="1113"/>
                    </a:cubicBezTo>
                    <a:cubicBezTo>
                      <a:pt x="690" y="1113"/>
                      <a:pt x="689" y="1114"/>
                      <a:pt x="687" y="1114"/>
                    </a:cubicBezTo>
                    <a:cubicBezTo>
                      <a:pt x="683" y="1117"/>
                      <a:pt x="679" y="1123"/>
                      <a:pt x="670" y="1133"/>
                    </a:cubicBezTo>
                    <a:cubicBezTo>
                      <a:pt x="667" y="1137"/>
                      <a:pt x="664" y="1139"/>
                      <a:pt x="662" y="1141"/>
                    </a:cubicBezTo>
                    <a:cubicBezTo>
                      <a:pt x="660" y="1143"/>
                      <a:pt x="658" y="1143"/>
                      <a:pt x="656" y="1143"/>
                    </a:cubicBezTo>
                    <a:cubicBezTo>
                      <a:pt x="654" y="1143"/>
                      <a:pt x="652" y="1143"/>
                      <a:pt x="651" y="1142"/>
                    </a:cubicBezTo>
                    <a:cubicBezTo>
                      <a:pt x="648" y="1140"/>
                      <a:pt x="645" y="1137"/>
                      <a:pt x="641" y="1133"/>
                    </a:cubicBezTo>
                    <a:cubicBezTo>
                      <a:pt x="638" y="1129"/>
                      <a:pt x="635" y="1124"/>
                      <a:pt x="630" y="1119"/>
                    </a:cubicBezTo>
                    <a:cubicBezTo>
                      <a:pt x="625" y="1113"/>
                      <a:pt x="619" y="1107"/>
                      <a:pt x="612" y="1102"/>
                    </a:cubicBezTo>
                    <a:cubicBezTo>
                      <a:pt x="605" y="1098"/>
                      <a:pt x="596" y="1095"/>
                      <a:pt x="588" y="1095"/>
                    </a:cubicBezTo>
                    <a:cubicBezTo>
                      <a:pt x="581" y="1095"/>
                      <a:pt x="575" y="1097"/>
                      <a:pt x="568" y="1101"/>
                    </a:cubicBezTo>
                    <a:cubicBezTo>
                      <a:pt x="562" y="1105"/>
                      <a:pt x="556" y="1112"/>
                      <a:pt x="550" y="1122"/>
                    </a:cubicBezTo>
                    <a:cubicBezTo>
                      <a:pt x="538" y="1145"/>
                      <a:pt x="530" y="1155"/>
                      <a:pt x="520" y="1166"/>
                    </a:cubicBezTo>
                    <a:cubicBezTo>
                      <a:pt x="509" y="1177"/>
                      <a:pt x="494" y="1189"/>
                      <a:pt x="466" y="1214"/>
                    </a:cubicBezTo>
                    <a:cubicBezTo>
                      <a:pt x="453" y="1226"/>
                      <a:pt x="440" y="1248"/>
                      <a:pt x="427" y="1275"/>
                    </a:cubicBezTo>
                    <a:cubicBezTo>
                      <a:pt x="406" y="1316"/>
                      <a:pt x="386" y="1367"/>
                      <a:pt x="365" y="1408"/>
                    </a:cubicBezTo>
                    <a:cubicBezTo>
                      <a:pt x="355" y="1428"/>
                      <a:pt x="345" y="1446"/>
                      <a:pt x="335" y="1458"/>
                    </a:cubicBezTo>
                    <a:cubicBezTo>
                      <a:pt x="330" y="1465"/>
                      <a:pt x="325" y="1470"/>
                      <a:pt x="320" y="1473"/>
                    </a:cubicBezTo>
                    <a:cubicBezTo>
                      <a:pt x="315" y="1476"/>
                      <a:pt x="310" y="1478"/>
                      <a:pt x="306" y="1478"/>
                    </a:cubicBezTo>
                    <a:cubicBezTo>
                      <a:pt x="302" y="1478"/>
                      <a:pt x="299" y="1477"/>
                      <a:pt x="295" y="1475"/>
                    </a:cubicBezTo>
                    <a:cubicBezTo>
                      <a:pt x="271" y="1459"/>
                      <a:pt x="263" y="1438"/>
                      <a:pt x="263" y="1418"/>
                    </a:cubicBezTo>
                    <a:cubicBezTo>
                      <a:pt x="263" y="1389"/>
                      <a:pt x="279" y="1361"/>
                      <a:pt x="295" y="1349"/>
                    </a:cubicBezTo>
                    <a:cubicBezTo>
                      <a:pt x="310" y="1338"/>
                      <a:pt x="321" y="1326"/>
                      <a:pt x="332" y="1310"/>
                    </a:cubicBezTo>
                    <a:cubicBezTo>
                      <a:pt x="343" y="1295"/>
                      <a:pt x="354" y="1275"/>
                      <a:pt x="368" y="1247"/>
                    </a:cubicBezTo>
                    <a:cubicBezTo>
                      <a:pt x="396" y="1192"/>
                      <a:pt x="415" y="1170"/>
                      <a:pt x="450" y="1143"/>
                    </a:cubicBezTo>
                    <a:cubicBezTo>
                      <a:pt x="465" y="1132"/>
                      <a:pt x="479" y="1120"/>
                      <a:pt x="490" y="1108"/>
                    </a:cubicBezTo>
                    <a:cubicBezTo>
                      <a:pt x="496" y="1102"/>
                      <a:pt x="501" y="1097"/>
                      <a:pt x="504" y="1091"/>
                    </a:cubicBezTo>
                    <a:cubicBezTo>
                      <a:pt x="507" y="1086"/>
                      <a:pt x="509" y="1080"/>
                      <a:pt x="509" y="1075"/>
                    </a:cubicBezTo>
                    <a:cubicBezTo>
                      <a:pt x="509" y="1071"/>
                      <a:pt x="508" y="1067"/>
                      <a:pt x="505" y="1064"/>
                    </a:cubicBezTo>
                    <a:cubicBezTo>
                      <a:pt x="501" y="1058"/>
                      <a:pt x="494" y="1054"/>
                      <a:pt x="487" y="1054"/>
                    </a:cubicBezTo>
                    <a:cubicBezTo>
                      <a:pt x="480" y="1054"/>
                      <a:pt x="473" y="1058"/>
                      <a:pt x="465" y="1064"/>
                    </a:cubicBezTo>
                    <a:cubicBezTo>
                      <a:pt x="458" y="1070"/>
                      <a:pt x="450" y="1078"/>
                      <a:pt x="443" y="1089"/>
                    </a:cubicBezTo>
                    <a:cubicBezTo>
                      <a:pt x="437" y="1099"/>
                      <a:pt x="427" y="1107"/>
                      <a:pt x="417" y="1112"/>
                    </a:cubicBezTo>
                    <a:cubicBezTo>
                      <a:pt x="406" y="1118"/>
                      <a:pt x="394" y="1121"/>
                      <a:pt x="384" y="1121"/>
                    </a:cubicBezTo>
                    <a:cubicBezTo>
                      <a:pt x="378" y="1121"/>
                      <a:pt x="372" y="1120"/>
                      <a:pt x="367" y="1117"/>
                    </a:cubicBezTo>
                    <a:cubicBezTo>
                      <a:pt x="362" y="1115"/>
                      <a:pt x="359" y="1111"/>
                      <a:pt x="357" y="1106"/>
                    </a:cubicBezTo>
                    <a:cubicBezTo>
                      <a:pt x="355" y="1103"/>
                      <a:pt x="355" y="1100"/>
                      <a:pt x="355" y="1097"/>
                    </a:cubicBezTo>
                    <a:cubicBezTo>
                      <a:pt x="355" y="1091"/>
                      <a:pt x="357" y="1085"/>
                      <a:pt x="361" y="1079"/>
                    </a:cubicBezTo>
                    <a:cubicBezTo>
                      <a:pt x="367" y="1071"/>
                      <a:pt x="377" y="1063"/>
                      <a:pt x="387" y="1057"/>
                    </a:cubicBezTo>
                    <a:cubicBezTo>
                      <a:pt x="397" y="1052"/>
                      <a:pt x="407" y="1048"/>
                      <a:pt x="414" y="1046"/>
                    </a:cubicBezTo>
                    <a:cubicBezTo>
                      <a:pt x="421" y="1045"/>
                      <a:pt x="426" y="1042"/>
                      <a:pt x="429" y="1038"/>
                    </a:cubicBezTo>
                    <a:cubicBezTo>
                      <a:pt x="432" y="1034"/>
                      <a:pt x="434" y="1029"/>
                      <a:pt x="434" y="1023"/>
                    </a:cubicBezTo>
                    <a:cubicBezTo>
                      <a:pt x="434" y="1016"/>
                      <a:pt x="431" y="1008"/>
                      <a:pt x="428" y="1001"/>
                    </a:cubicBezTo>
                    <a:cubicBezTo>
                      <a:pt x="423" y="993"/>
                      <a:pt x="420" y="988"/>
                      <a:pt x="417" y="978"/>
                    </a:cubicBezTo>
                    <a:cubicBezTo>
                      <a:pt x="413" y="968"/>
                      <a:pt x="408" y="953"/>
                      <a:pt x="400" y="925"/>
                    </a:cubicBezTo>
                    <a:cubicBezTo>
                      <a:pt x="394" y="906"/>
                      <a:pt x="389" y="895"/>
                      <a:pt x="385" y="888"/>
                    </a:cubicBezTo>
                    <a:cubicBezTo>
                      <a:pt x="382" y="885"/>
                      <a:pt x="380" y="882"/>
                      <a:pt x="377" y="881"/>
                    </a:cubicBezTo>
                    <a:cubicBezTo>
                      <a:pt x="375" y="879"/>
                      <a:pt x="372" y="879"/>
                      <a:pt x="370" y="879"/>
                    </a:cubicBezTo>
                    <a:cubicBezTo>
                      <a:pt x="365" y="879"/>
                      <a:pt x="360" y="881"/>
                      <a:pt x="354" y="882"/>
                    </a:cubicBezTo>
                    <a:cubicBezTo>
                      <a:pt x="351" y="883"/>
                      <a:pt x="347" y="884"/>
                      <a:pt x="342" y="884"/>
                    </a:cubicBezTo>
                    <a:cubicBezTo>
                      <a:pt x="329" y="884"/>
                      <a:pt x="315" y="879"/>
                      <a:pt x="305" y="874"/>
                    </a:cubicBezTo>
                    <a:cubicBezTo>
                      <a:pt x="297" y="869"/>
                      <a:pt x="287" y="868"/>
                      <a:pt x="276" y="867"/>
                    </a:cubicBezTo>
                    <a:cubicBezTo>
                      <a:pt x="265" y="866"/>
                      <a:pt x="253" y="865"/>
                      <a:pt x="242" y="864"/>
                    </a:cubicBezTo>
                    <a:cubicBezTo>
                      <a:pt x="231" y="863"/>
                      <a:pt x="219" y="862"/>
                      <a:pt x="210" y="858"/>
                    </a:cubicBezTo>
                    <a:cubicBezTo>
                      <a:pt x="206" y="857"/>
                      <a:pt x="202" y="855"/>
                      <a:pt x="200" y="852"/>
                    </a:cubicBezTo>
                    <a:cubicBezTo>
                      <a:pt x="197" y="849"/>
                      <a:pt x="196" y="846"/>
                      <a:pt x="196" y="842"/>
                    </a:cubicBezTo>
                    <a:cubicBezTo>
                      <a:pt x="196" y="836"/>
                      <a:pt x="198" y="832"/>
                      <a:pt x="201" y="829"/>
                    </a:cubicBezTo>
                    <a:cubicBezTo>
                      <a:pt x="204" y="826"/>
                      <a:pt x="209" y="824"/>
                      <a:pt x="215" y="824"/>
                    </a:cubicBezTo>
                    <a:cubicBezTo>
                      <a:pt x="220" y="824"/>
                      <a:pt x="225" y="826"/>
                      <a:pt x="231" y="828"/>
                    </a:cubicBezTo>
                    <a:cubicBezTo>
                      <a:pt x="236" y="831"/>
                      <a:pt x="243" y="832"/>
                      <a:pt x="250" y="832"/>
                    </a:cubicBezTo>
                    <a:cubicBezTo>
                      <a:pt x="261" y="833"/>
                      <a:pt x="274" y="832"/>
                      <a:pt x="286" y="833"/>
                    </a:cubicBezTo>
                    <a:cubicBezTo>
                      <a:pt x="297" y="833"/>
                      <a:pt x="308" y="835"/>
                      <a:pt x="315" y="839"/>
                    </a:cubicBezTo>
                    <a:cubicBezTo>
                      <a:pt x="322" y="843"/>
                      <a:pt x="330" y="846"/>
                      <a:pt x="338" y="846"/>
                    </a:cubicBezTo>
                    <a:cubicBezTo>
                      <a:pt x="346" y="846"/>
                      <a:pt x="353" y="844"/>
                      <a:pt x="359" y="838"/>
                    </a:cubicBezTo>
                    <a:cubicBezTo>
                      <a:pt x="365" y="833"/>
                      <a:pt x="369" y="824"/>
                      <a:pt x="371" y="813"/>
                    </a:cubicBezTo>
                    <a:cubicBezTo>
                      <a:pt x="371" y="809"/>
                      <a:pt x="371" y="806"/>
                      <a:pt x="371" y="803"/>
                    </a:cubicBezTo>
                    <a:cubicBezTo>
                      <a:pt x="371" y="796"/>
                      <a:pt x="370" y="789"/>
                      <a:pt x="367" y="783"/>
                    </a:cubicBezTo>
                    <a:cubicBezTo>
                      <a:pt x="362" y="775"/>
                      <a:pt x="353" y="768"/>
                      <a:pt x="341" y="762"/>
                    </a:cubicBezTo>
                    <a:cubicBezTo>
                      <a:pt x="328" y="756"/>
                      <a:pt x="311" y="751"/>
                      <a:pt x="290" y="746"/>
                    </a:cubicBezTo>
                    <a:cubicBezTo>
                      <a:pt x="260" y="739"/>
                      <a:pt x="229" y="722"/>
                      <a:pt x="204" y="701"/>
                    </a:cubicBezTo>
                    <a:cubicBezTo>
                      <a:pt x="179" y="681"/>
                      <a:pt x="160" y="658"/>
                      <a:pt x="155" y="640"/>
                    </a:cubicBezTo>
                    <a:cubicBezTo>
                      <a:pt x="149" y="621"/>
                      <a:pt x="145" y="611"/>
                      <a:pt x="138" y="601"/>
                    </a:cubicBezTo>
                    <a:cubicBezTo>
                      <a:pt x="131" y="592"/>
                      <a:pt x="121" y="584"/>
                      <a:pt x="103" y="571"/>
                    </a:cubicBezTo>
                    <a:cubicBezTo>
                      <a:pt x="96" y="566"/>
                      <a:pt x="87" y="555"/>
                      <a:pt x="76" y="541"/>
                    </a:cubicBezTo>
                    <a:cubicBezTo>
                      <a:pt x="60" y="519"/>
                      <a:pt x="42" y="488"/>
                      <a:pt x="28" y="458"/>
                    </a:cubicBezTo>
                    <a:cubicBezTo>
                      <a:pt x="14" y="427"/>
                      <a:pt x="4" y="396"/>
                      <a:pt x="4" y="372"/>
                    </a:cubicBezTo>
                    <a:cubicBezTo>
                      <a:pt x="4" y="362"/>
                      <a:pt x="6" y="353"/>
                      <a:pt x="10" y="346"/>
                    </a:cubicBezTo>
                    <a:cubicBezTo>
                      <a:pt x="14" y="339"/>
                      <a:pt x="20" y="335"/>
                      <a:pt x="29" y="332"/>
                    </a:cubicBezTo>
                    <a:cubicBezTo>
                      <a:pt x="29" y="332"/>
                      <a:pt x="29" y="332"/>
                      <a:pt x="29" y="332"/>
                    </a:cubicBezTo>
                    <a:cubicBezTo>
                      <a:pt x="34" y="331"/>
                      <a:pt x="38" y="331"/>
                      <a:pt x="42" y="331"/>
                    </a:cubicBezTo>
                    <a:cubicBezTo>
                      <a:pt x="50" y="331"/>
                      <a:pt x="57" y="333"/>
                      <a:pt x="63" y="337"/>
                    </a:cubicBezTo>
                    <a:cubicBezTo>
                      <a:pt x="75" y="344"/>
                      <a:pt x="84" y="358"/>
                      <a:pt x="93" y="376"/>
                    </a:cubicBezTo>
                    <a:cubicBezTo>
                      <a:pt x="106" y="402"/>
                      <a:pt x="116" y="438"/>
                      <a:pt x="128" y="477"/>
                    </a:cubicBezTo>
                    <a:cubicBezTo>
                      <a:pt x="140" y="516"/>
                      <a:pt x="153" y="558"/>
                      <a:pt x="170" y="596"/>
                    </a:cubicBezTo>
                    <a:cubicBezTo>
                      <a:pt x="186" y="630"/>
                      <a:pt x="209" y="653"/>
                      <a:pt x="233" y="666"/>
                    </a:cubicBezTo>
                    <a:cubicBezTo>
                      <a:pt x="257" y="680"/>
                      <a:pt x="283" y="685"/>
                      <a:pt x="306" y="685"/>
                    </a:cubicBezTo>
                    <a:cubicBezTo>
                      <a:pt x="324" y="685"/>
                      <a:pt x="341" y="682"/>
                      <a:pt x="354" y="678"/>
                    </a:cubicBezTo>
                    <a:cubicBezTo>
                      <a:pt x="360" y="676"/>
                      <a:pt x="366" y="674"/>
                      <a:pt x="370" y="671"/>
                    </a:cubicBezTo>
                    <a:cubicBezTo>
                      <a:pt x="375" y="669"/>
                      <a:pt x="378" y="666"/>
                      <a:pt x="381" y="664"/>
                    </a:cubicBezTo>
                    <a:cubicBezTo>
                      <a:pt x="390" y="654"/>
                      <a:pt x="398" y="648"/>
                      <a:pt x="406" y="642"/>
                    </a:cubicBezTo>
                    <a:cubicBezTo>
                      <a:pt x="414" y="636"/>
                      <a:pt x="422" y="630"/>
                      <a:pt x="430" y="619"/>
                    </a:cubicBezTo>
                    <a:cubicBezTo>
                      <a:pt x="437" y="608"/>
                      <a:pt x="441" y="601"/>
                      <a:pt x="446" y="594"/>
                    </a:cubicBezTo>
                    <a:cubicBezTo>
                      <a:pt x="451" y="587"/>
                      <a:pt x="458" y="580"/>
                      <a:pt x="473" y="569"/>
                    </a:cubicBezTo>
                    <a:cubicBezTo>
                      <a:pt x="477" y="566"/>
                      <a:pt x="480" y="561"/>
                      <a:pt x="482" y="556"/>
                    </a:cubicBezTo>
                    <a:cubicBezTo>
                      <a:pt x="483" y="551"/>
                      <a:pt x="484" y="545"/>
                      <a:pt x="484" y="538"/>
                    </a:cubicBezTo>
                    <a:cubicBezTo>
                      <a:pt x="484" y="524"/>
                      <a:pt x="481" y="508"/>
                      <a:pt x="479" y="492"/>
                    </a:cubicBezTo>
                    <a:cubicBezTo>
                      <a:pt x="476" y="475"/>
                      <a:pt x="473" y="459"/>
                      <a:pt x="473" y="446"/>
                    </a:cubicBezTo>
                    <a:cubicBezTo>
                      <a:pt x="473" y="439"/>
                      <a:pt x="474" y="433"/>
                      <a:pt x="476" y="429"/>
                    </a:cubicBezTo>
                    <a:cubicBezTo>
                      <a:pt x="478" y="425"/>
                      <a:pt x="481" y="422"/>
                      <a:pt x="485" y="421"/>
                    </a:cubicBezTo>
                    <a:cubicBezTo>
                      <a:pt x="486" y="420"/>
                      <a:pt x="488" y="420"/>
                      <a:pt x="489" y="420"/>
                    </a:cubicBezTo>
                    <a:cubicBezTo>
                      <a:pt x="492" y="420"/>
                      <a:pt x="494" y="421"/>
                      <a:pt x="497" y="423"/>
                    </a:cubicBezTo>
                    <a:cubicBezTo>
                      <a:pt x="502" y="427"/>
                      <a:pt x="506" y="435"/>
                      <a:pt x="510" y="444"/>
                    </a:cubicBezTo>
                    <a:cubicBezTo>
                      <a:pt x="516" y="457"/>
                      <a:pt x="521" y="474"/>
                      <a:pt x="528" y="487"/>
                    </a:cubicBezTo>
                    <a:cubicBezTo>
                      <a:pt x="531" y="494"/>
                      <a:pt x="535" y="500"/>
                      <a:pt x="539" y="504"/>
                    </a:cubicBezTo>
                    <a:cubicBezTo>
                      <a:pt x="543" y="508"/>
                      <a:pt x="548" y="511"/>
                      <a:pt x="554" y="511"/>
                    </a:cubicBezTo>
                    <a:cubicBezTo>
                      <a:pt x="559" y="511"/>
                      <a:pt x="563" y="509"/>
                      <a:pt x="569" y="506"/>
                    </a:cubicBezTo>
                    <a:cubicBezTo>
                      <a:pt x="593" y="491"/>
                      <a:pt x="602" y="469"/>
                      <a:pt x="602" y="446"/>
                    </a:cubicBezTo>
                    <a:cubicBezTo>
                      <a:pt x="601" y="410"/>
                      <a:pt x="580" y="370"/>
                      <a:pt x="566" y="348"/>
                    </a:cubicBezTo>
                    <a:cubicBezTo>
                      <a:pt x="555" y="330"/>
                      <a:pt x="549" y="307"/>
                      <a:pt x="549" y="285"/>
                    </a:cubicBezTo>
                    <a:cubicBezTo>
                      <a:pt x="549" y="262"/>
                      <a:pt x="556" y="241"/>
                      <a:pt x="569" y="228"/>
                    </a:cubicBezTo>
                    <a:cubicBezTo>
                      <a:pt x="576" y="222"/>
                      <a:pt x="582" y="220"/>
                      <a:pt x="586" y="220"/>
                    </a:cubicBezTo>
                    <a:cubicBezTo>
                      <a:pt x="588" y="220"/>
                      <a:pt x="590" y="221"/>
                      <a:pt x="591" y="222"/>
                    </a:cubicBezTo>
                    <a:cubicBezTo>
                      <a:pt x="594" y="223"/>
                      <a:pt x="596" y="226"/>
                      <a:pt x="597" y="230"/>
                    </a:cubicBezTo>
                    <a:cubicBezTo>
                      <a:pt x="598" y="234"/>
                      <a:pt x="599" y="238"/>
                      <a:pt x="599" y="242"/>
                    </a:cubicBezTo>
                    <a:cubicBezTo>
                      <a:pt x="599" y="246"/>
                      <a:pt x="599" y="250"/>
                      <a:pt x="598" y="253"/>
                    </a:cubicBezTo>
                    <a:cubicBezTo>
                      <a:pt x="596" y="259"/>
                      <a:pt x="595" y="266"/>
                      <a:pt x="595" y="272"/>
                    </a:cubicBezTo>
                    <a:cubicBezTo>
                      <a:pt x="595" y="284"/>
                      <a:pt x="598" y="295"/>
                      <a:pt x="604" y="305"/>
                    </a:cubicBezTo>
                    <a:cubicBezTo>
                      <a:pt x="613" y="316"/>
                      <a:pt x="621" y="335"/>
                      <a:pt x="621" y="359"/>
                    </a:cubicBezTo>
                    <a:cubicBezTo>
                      <a:pt x="621" y="363"/>
                      <a:pt x="621" y="367"/>
                      <a:pt x="620" y="372"/>
                    </a:cubicBezTo>
                    <a:cubicBezTo>
                      <a:pt x="620" y="375"/>
                      <a:pt x="619" y="380"/>
                      <a:pt x="619" y="384"/>
                    </a:cubicBezTo>
                    <a:cubicBezTo>
                      <a:pt x="619" y="400"/>
                      <a:pt x="622" y="419"/>
                      <a:pt x="628" y="434"/>
                    </a:cubicBezTo>
                    <a:cubicBezTo>
                      <a:pt x="630" y="441"/>
                      <a:pt x="634" y="448"/>
                      <a:pt x="638" y="453"/>
                    </a:cubicBezTo>
                    <a:cubicBezTo>
                      <a:pt x="643" y="458"/>
                      <a:pt x="648" y="461"/>
                      <a:pt x="655" y="461"/>
                    </a:cubicBezTo>
                    <a:cubicBezTo>
                      <a:pt x="655" y="461"/>
                      <a:pt x="655" y="461"/>
                      <a:pt x="656" y="461"/>
                    </a:cubicBezTo>
                    <a:cubicBezTo>
                      <a:pt x="662" y="460"/>
                      <a:pt x="666" y="460"/>
                      <a:pt x="670" y="458"/>
                    </a:cubicBezTo>
                    <a:cubicBezTo>
                      <a:pt x="673" y="456"/>
                      <a:pt x="676" y="454"/>
                      <a:pt x="678" y="451"/>
                    </a:cubicBezTo>
                    <a:cubicBezTo>
                      <a:pt x="680" y="446"/>
                      <a:pt x="682" y="439"/>
                      <a:pt x="683" y="430"/>
                    </a:cubicBezTo>
                    <a:cubicBezTo>
                      <a:pt x="683" y="421"/>
                      <a:pt x="684" y="408"/>
                      <a:pt x="684" y="392"/>
                    </a:cubicBezTo>
                    <a:cubicBezTo>
                      <a:pt x="684" y="383"/>
                      <a:pt x="684" y="372"/>
                      <a:pt x="684" y="360"/>
                    </a:cubicBezTo>
                    <a:cubicBezTo>
                      <a:pt x="683" y="338"/>
                      <a:pt x="681" y="324"/>
                      <a:pt x="678" y="312"/>
                    </a:cubicBezTo>
                    <a:cubicBezTo>
                      <a:pt x="673" y="294"/>
                      <a:pt x="665" y="283"/>
                      <a:pt x="657" y="263"/>
                    </a:cubicBezTo>
                    <a:cubicBezTo>
                      <a:pt x="649" y="244"/>
                      <a:pt x="641" y="216"/>
                      <a:pt x="635" y="164"/>
                    </a:cubicBezTo>
                    <a:cubicBezTo>
                      <a:pt x="634" y="156"/>
                      <a:pt x="634" y="147"/>
                      <a:pt x="634" y="140"/>
                    </a:cubicBezTo>
                    <a:cubicBezTo>
                      <a:pt x="634" y="91"/>
                      <a:pt x="652" y="57"/>
                      <a:pt x="674" y="35"/>
                    </a:cubicBezTo>
                    <a:cubicBezTo>
                      <a:pt x="685" y="24"/>
                      <a:pt x="697" y="17"/>
                      <a:pt x="708" y="12"/>
                    </a:cubicBezTo>
                    <a:cubicBezTo>
                      <a:pt x="719" y="6"/>
                      <a:pt x="730" y="4"/>
                      <a:pt x="737" y="4"/>
                    </a:cubicBezTo>
                    <a:cubicBezTo>
                      <a:pt x="743" y="4"/>
                      <a:pt x="747" y="6"/>
                      <a:pt x="749" y="7"/>
                    </a:cubicBezTo>
                    <a:lnTo>
                      <a:pt x="750" y="6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4" name="Freeform 6">
                <a:extLst>
                  <a:ext uri="{FF2B5EF4-FFF2-40B4-BE49-F238E27FC236}">
                    <a16:creationId xmlns:a16="http://schemas.microsoft.com/office/drawing/2014/main" id="{10F33B8A-86CC-E348-9C69-89FE760B6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" y="2095"/>
                <a:ext cx="506" cy="500"/>
              </a:xfrm>
              <a:custGeom>
                <a:avLst/>
                <a:gdLst>
                  <a:gd name="T0" fmla="*/ 7373 w 355"/>
                  <a:gd name="T1" fmla="*/ 1088 h 351"/>
                  <a:gd name="T2" fmla="*/ 6897 w 355"/>
                  <a:gd name="T3" fmla="*/ 6024 h 351"/>
                  <a:gd name="T4" fmla="*/ 1041 w 355"/>
                  <a:gd name="T5" fmla="*/ 7417 h 351"/>
                  <a:gd name="T6" fmla="*/ 2115 w 355"/>
                  <a:gd name="T7" fmla="*/ 2084 h 351"/>
                  <a:gd name="T8" fmla="*/ 7373 w 355"/>
                  <a:gd name="T9" fmla="*/ 1088 h 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5" h="351">
                    <a:moveTo>
                      <a:pt x="304" y="45"/>
                    </a:moveTo>
                    <a:cubicBezTo>
                      <a:pt x="348" y="89"/>
                      <a:pt x="355" y="180"/>
                      <a:pt x="284" y="249"/>
                    </a:cubicBezTo>
                    <a:cubicBezTo>
                      <a:pt x="213" y="318"/>
                      <a:pt x="87" y="351"/>
                      <a:pt x="43" y="307"/>
                    </a:cubicBezTo>
                    <a:cubicBezTo>
                      <a:pt x="0" y="262"/>
                      <a:pt x="16" y="155"/>
                      <a:pt x="87" y="86"/>
                    </a:cubicBezTo>
                    <a:cubicBezTo>
                      <a:pt x="158" y="17"/>
                      <a:pt x="261" y="0"/>
                      <a:pt x="304" y="45"/>
                    </a:cubicBezTo>
                    <a:close/>
                  </a:path>
                </a:pathLst>
              </a:custGeom>
              <a:solidFill>
                <a:srgbClr val="6EB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5" name="Freeform 7">
                <a:extLst>
                  <a:ext uri="{FF2B5EF4-FFF2-40B4-BE49-F238E27FC236}">
                    <a16:creationId xmlns:a16="http://schemas.microsoft.com/office/drawing/2014/main" id="{998F9E1F-1B4B-C245-BBF4-BFFCA578D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069"/>
                <a:ext cx="513" cy="459"/>
              </a:xfrm>
              <a:custGeom>
                <a:avLst/>
                <a:gdLst>
                  <a:gd name="T0" fmla="*/ 7879 w 360"/>
                  <a:gd name="T1" fmla="*/ 1123 h 322"/>
                  <a:gd name="T2" fmla="*/ 6675 w 360"/>
                  <a:gd name="T3" fmla="*/ 5840 h 322"/>
                  <a:gd name="T4" fmla="*/ 845 w 360"/>
                  <a:gd name="T5" fmla="*/ 6738 h 322"/>
                  <a:gd name="T6" fmla="*/ 2670 w 360"/>
                  <a:gd name="T7" fmla="*/ 1676 h 322"/>
                  <a:gd name="T8" fmla="*/ 7879 w 360"/>
                  <a:gd name="T9" fmla="*/ 1123 h 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0" h="322">
                    <a:moveTo>
                      <a:pt x="325" y="46"/>
                    </a:moveTo>
                    <a:cubicBezTo>
                      <a:pt x="360" y="92"/>
                      <a:pt x="353" y="179"/>
                      <a:pt x="275" y="240"/>
                    </a:cubicBezTo>
                    <a:cubicBezTo>
                      <a:pt x="197" y="300"/>
                      <a:pt x="71" y="322"/>
                      <a:pt x="35" y="277"/>
                    </a:cubicBezTo>
                    <a:cubicBezTo>
                      <a:pt x="0" y="231"/>
                      <a:pt x="31" y="130"/>
                      <a:pt x="110" y="69"/>
                    </a:cubicBezTo>
                    <a:cubicBezTo>
                      <a:pt x="188" y="9"/>
                      <a:pt x="289" y="0"/>
                      <a:pt x="325" y="46"/>
                    </a:cubicBezTo>
                  </a:path>
                </a:pathLst>
              </a:custGeom>
              <a:solidFill>
                <a:srgbClr val="AB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6" name="Freeform 8">
                <a:extLst>
                  <a:ext uri="{FF2B5EF4-FFF2-40B4-BE49-F238E27FC236}">
                    <a16:creationId xmlns:a16="http://schemas.microsoft.com/office/drawing/2014/main" id="{43921313-A02A-0146-BDB5-CB7EA4D51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2213"/>
                <a:ext cx="482" cy="317"/>
              </a:xfrm>
              <a:custGeom>
                <a:avLst/>
                <a:gdLst>
                  <a:gd name="T0" fmla="*/ 1979 w 338"/>
                  <a:gd name="T1" fmla="*/ 2096 h 222"/>
                  <a:gd name="T2" fmla="*/ 1761 w 338"/>
                  <a:gd name="T3" fmla="*/ 0 h 222"/>
                  <a:gd name="T4" fmla="*/ 730 w 338"/>
                  <a:gd name="T5" fmla="*/ 4364 h 222"/>
                  <a:gd name="T6" fmla="*/ 6588 w 338"/>
                  <a:gd name="T7" fmla="*/ 3458 h 222"/>
                  <a:gd name="T8" fmla="*/ 8248 w 338"/>
                  <a:gd name="T9" fmla="*/ 848 h 222"/>
                  <a:gd name="T10" fmla="*/ 1979 w 338"/>
                  <a:gd name="T11" fmla="*/ 2096 h 2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8" h="222">
                    <a:moveTo>
                      <a:pt x="81" y="85"/>
                    </a:moveTo>
                    <a:cubicBezTo>
                      <a:pt x="68" y="71"/>
                      <a:pt x="63" y="34"/>
                      <a:pt x="72" y="0"/>
                    </a:cubicBezTo>
                    <a:cubicBezTo>
                      <a:pt x="18" y="60"/>
                      <a:pt x="0" y="138"/>
                      <a:pt x="30" y="177"/>
                    </a:cubicBezTo>
                    <a:cubicBezTo>
                      <a:pt x="65" y="222"/>
                      <a:pt x="192" y="200"/>
                      <a:pt x="270" y="140"/>
                    </a:cubicBezTo>
                    <a:cubicBezTo>
                      <a:pt x="311" y="108"/>
                      <a:pt x="332" y="70"/>
                      <a:pt x="338" y="34"/>
                    </a:cubicBezTo>
                    <a:cubicBezTo>
                      <a:pt x="322" y="112"/>
                      <a:pt x="158" y="170"/>
                      <a:pt x="81" y="85"/>
                    </a:cubicBezTo>
                  </a:path>
                </a:pathLst>
              </a:custGeom>
              <a:solidFill>
                <a:srgbClr val="9A6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7" name="Freeform 9">
                <a:extLst>
                  <a:ext uri="{FF2B5EF4-FFF2-40B4-BE49-F238E27FC236}">
                    <a16:creationId xmlns:a16="http://schemas.microsoft.com/office/drawing/2014/main" id="{EF912FB0-DEF6-EC42-AD37-CEB77B85C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2090"/>
                <a:ext cx="468" cy="411"/>
              </a:xfrm>
              <a:custGeom>
                <a:avLst/>
                <a:gdLst>
                  <a:gd name="T0" fmla="*/ 7508 w 328"/>
                  <a:gd name="T1" fmla="*/ 758 h 288"/>
                  <a:gd name="T2" fmla="*/ 7451 w 328"/>
                  <a:gd name="T3" fmla="*/ 795 h 288"/>
                  <a:gd name="T4" fmla="*/ 7930 w 328"/>
                  <a:gd name="T5" fmla="*/ 2369 h 288"/>
                  <a:gd name="T6" fmla="*/ 6252 w 328"/>
                  <a:gd name="T7" fmla="*/ 5476 h 288"/>
                  <a:gd name="T8" fmla="*/ 2080 w 328"/>
                  <a:gd name="T9" fmla="*/ 6968 h 288"/>
                  <a:gd name="T10" fmla="*/ 448 w 328"/>
                  <a:gd name="T11" fmla="*/ 6375 h 288"/>
                  <a:gd name="T12" fmla="*/ 114 w 328"/>
                  <a:gd name="T13" fmla="*/ 5226 h 288"/>
                  <a:gd name="T14" fmla="*/ 2254 w 328"/>
                  <a:gd name="T15" fmla="*/ 1381 h 288"/>
                  <a:gd name="T16" fmla="*/ 5670 w 328"/>
                  <a:gd name="T17" fmla="*/ 114 h 288"/>
                  <a:gd name="T18" fmla="*/ 7451 w 328"/>
                  <a:gd name="T19" fmla="*/ 795 h 288"/>
                  <a:gd name="T20" fmla="*/ 7508 w 328"/>
                  <a:gd name="T21" fmla="*/ 758 h 288"/>
                  <a:gd name="T22" fmla="*/ 7527 w 328"/>
                  <a:gd name="T23" fmla="*/ 735 h 288"/>
                  <a:gd name="T24" fmla="*/ 5670 w 328"/>
                  <a:gd name="T25" fmla="*/ 0 h 288"/>
                  <a:gd name="T26" fmla="*/ 2176 w 328"/>
                  <a:gd name="T27" fmla="*/ 1302 h 288"/>
                  <a:gd name="T28" fmla="*/ 0 w 328"/>
                  <a:gd name="T29" fmla="*/ 5226 h 288"/>
                  <a:gd name="T30" fmla="*/ 361 w 328"/>
                  <a:gd name="T31" fmla="*/ 6446 h 288"/>
                  <a:gd name="T32" fmla="*/ 2080 w 328"/>
                  <a:gd name="T33" fmla="*/ 7080 h 288"/>
                  <a:gd name="T34" fmla="*/ 6321 w 328"/>
                  <a:gd name="T35" fmla="*/ 5558 h 288"/>
                  <a:gd name="T36" fmla="*/ 8040 w 328"/>
                  <a:gd name="T37" fmla="*/ 2369 h 288"/>
                  <a:gd name="T38" fmla="*/ 7527 w 328"/>
                  <a:gd name="T39" fmla="*/ 735 h 288"/>
                  <a:gd name="T40" fmla="*/ 7508 w 328"/>
                  <a:gd name="T41" fmla="*/ 758 h 2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28" h="288">
                    <a:moveTo>
                      <a:pt x="306" y="31"/>
                    </a:moveTo>
                    <a:cubicBezTo>
                      <a:pt x="304" y="32"/>
                      <a:pt x="304" y="32"/>
                      <a:pt x="304" y="32"/>
                    </a:cubicBezTo>
                    <a:cubicBezTo>
                      <a:pt x="317" y="49"/>
                      <a:pt x="324" y="71"/>
                      <a:pt x="324" y="96"/>
                    </a:cubicBezTo>
                    <a:cubicBezTo>
                      <a:pt x="324" y="137"/>
                      <a:pt x="304" y="185"/>
                      <a:pt x="255" y="223"/>
                    </a:cubicBezTo>
                    <a:cubicBezTo>
                      <a:pt x="206" y="261"/>
                      <a:pt x="137" y="284"/>
                      <a:pt x="85" y="284"/>
                    </a:cubicBezTo>
                    <a:cubicBezTo>
                      <a:pt x="55" y="284"/>
                      <a:pt x="30" y="276"/>
                      <a:pt x="18" y="260"/>
                    </a:cubicBezTo>
                    <a:cubicBezTo>
                      <a:pt x="8" y="248"/>
                      <a:pt x="4" y="232"/>
                      <a:pt x="4" y="213"/>
                    </a:cubicBezTo>
                    <a:cubicBezTo>
                      <a:pt x="4" y="164"/>
                      <a:pt x="36" y="100"/>
                      <a:pt x="92" y="56"/>
                    </a:cubicBezTo>
                    <a:cubicBezTo>
                      <a:pt x="136" y="21"/>
                      <a:pt x="189" y="4"/>
                      <a:pt x="231" y="4"/>
                    </a:cubicBezTo>
                    <a:cubicBezTo>
                      <a:pt x="263" y="4"/>
                      <a:pt x="290" y="14"/>
                      <a:pt x="304" y="32"/>
                    </a:cubicBezTo>
                    <a:cubicBezTo>
                      <a:pt x="306" y="31"/>
                      <a:pt x="306" y="31"/>
                      <a:pt x="306" y="31"/>
                    </a:cubicBezTo>
                    <a:cubicBezTo>
                      <a:pt x="307" y="30"/>
                      <a:pt x="307" y="30"/>
                      <a:pt x="307" y="30"/>
                    </a:cubicBezTo>
                    <a:cubicBezTo>
                      <a:pt x="292" y="10"/>
                      <a:pt x="264" y="0"/>
                      <a:pt x="231" y="0"/>
                    </a:cubicBezTo>
                    <a:cubicBezTo>
                      <a:pt x="187" y="0"/>
                      <a:pt x="134" y="18"/>
                      <a:pt x="89" y="53"/>
                    </a:cubicBezTo>
                    <a:cubicBezTo>
                      <a:pt x="32" y="97"/>
                      <a:pt x="0" y="163"/>
                      <a:pt x="0" y="213"/>
                    </a:cubicBezTo>
                    <a:cubicBezTo>
                      <a:pt x="0" y="233"/>
                      <a:pt x="4" y="250"/>
                      <a:pt x="15" y="263"/>
                    </a:cubicBezTo>
                    <a:cubicBezTo>
                      <a:pt x="28" y="280"/>
                      <a:pt x="54" y="288"/>
                      <a:pt x="85" y="288"/>
                    </a:cubicBezTo>
                    <a:cubicBezTo>
                      <a:pt x="138" y="288"/>
                      <a:pt x="208" y="265"/>
                      <a:pt x="258" y="226"/>
                    </a:cubicBezTo>
                    <a:cubicBezTo>
                      <a:pt x="307" y="188"/>
                      <a:pt x="328" y="139"/>
                      <a:pt x="328" y="96"/>
                    </a:cubicBezTo>
                    <a:cubicBezTo>
                      <a:pt x="328" y="70"/>
                      <a:pt x="321" y="47"/>
                      <a:pt x="307" y="30"/>
                    </a:cubicBezTo>
                    <a:cubicBezTo>
                      <a:pt x="306" y="31"/>
                      <a:pt x="306" y="31"/>
                      <a:pt x="306" y="31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8" name="Freeform 10">
                <a:extLst>
                  <a:ext uri="{FF2B5EF4-FFF2-40B4-BE49-F238E27FC236}">
                    <a16:creationId xmlns:a16="http://schemas.microsoft.com/office/drawing/2014/main" id="{FEAD10C3-395B-494D-B3A7-34D36CB8C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126"/>
                <a:ext cx="157" cy="131"/>
              </a:xfrm>
              <a:custGeom>
                <a:avLst/>
                <a:gdLst>
                  <a:gd name="T0" fmla="*/ 2257 w 110"/>
                  <a:gd name="T1" fmla="*/ 110 h 92"/>
                  <a:gd name="T2" fmla="*/ 1721 w 110"/>
                  <a:gd name="T3" fmla="*/ 1 h 92"/>
                  <a:gd name="T4" fmla="*/ 845 w 110"/>
                  <a:gd name="T5" fmla="*/ 115 h 92"/>
                  <a:gd name="T6" fmla="*/ 1 w 110"/>
                  <a:gd name="T7" fmla="*/ 1267 h 92"/>
                  <a:gd name="T8" fmla="*/ 1688 w 110"/>
                  <a:gd name="T9" fmla="*/ 2103 h 92"/>
                  <a:gd name="T10" fmla="*/ 2652 w 110"/>
                  <a:gd name="T11" fmla="*/ 1156 h 92"/>
                  <a:gd name="T12" fmla="*/ 2369 w 110"/>
                  <a:gd name="T13" fmla="*/ 273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0" h="92">
                    <a:moveTo>
                      <a:pt x="92" y="4"/>
                    </a:moveTo>
                    <a:cubicBezTo>
                      <a:pt x="85" y="5"/>
                      <a:pt x="77" y="1"/>
                      <a:pt x="70" y="1"/>
                    </a:cubicBezTo>
                    <a:cubicBezTo>
                      <a:pt x="58" y="0"/>
                      <a:pt x="45" y="1"/>
                      <a:pt x="34" y="5"/>
                    </a:cubicBezTo>
                    <a:cubicBezTo>
                      <a:pt x="15" y="12"/>
                      <a:pt x="2" y="33"/>
                      <a:pt x="1" y="53"/>
                    </a:cubicBezTo>
                    <a:cubicBezTo>
                      <a:pt x="0" y="85"/>
                      <a:pt x="45" y="92"/>
                      <a:pt x="69" y="87"/>
                    </a:cubicBezTo>
                    <a:cubicBezTo>
                      <a:pt x="90" y="82"/>
                      <a:pt x="104" y="69"/>
                      <a:pt x="108" y="48"/>
                    </a:cubicBezTo>
                    <a:cubicBezTo>
                      <a:pt x="110" y="40"/>
                      <a:pt x="108" y="8"/>
                      <a:pt x="96" y="11"/>
                    </a:cubicBezTo>
                  </a:path>
                </a:pathLst>
              </a:custGeom>
              <a:solidFill>
                <a:srgbClr val="B581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9" name="Oval 11">
                <a:extLst>
                  <a:ext uri="{FF2B5EF4-FFF2-40B4-BE49-F238E27FC236}">
                    <a16:creationId xmlns:a16="http://schemas.microsoft.com/office/drawing/2014/main" id="{AB148C5E-9156-0540-BB9A-7145D54F1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7" y="2162"/>
                <a:ext cx="42" cy="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50" name="Oval 12">
                <a:extLst>
                  <a:ext uri="{FF2B5EF4-FFF2-40B4-BE49-F238E27FC236}">
                    <a16:creationId xmlns:a16="http://schemas.microsoft.com/office/drawing/2014/main" id="{D735A77C-38FE-D64C-8FB7-19052C0AD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2240"/>
                <a:ext cx="26" cy="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51" name="Freeform 13">
                <a:extLst>
                  <a:ext uri="{FF2B5EF4-FFF2-40B4-BE49-F238E27FC236}">
                    <a16:creationId xmlns:a16="http://schemas.microsoft.com/office/drawing/2014/main" id="{35C8CB10-4D2A-3345-83B2-8A1DC2A66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6" y="1420"/>
                <a:ext cx="822" cy="1609"/>
              </a:xfrm>
              <a:custGeom>
                <a:avLst/>
                <a:gdLst>
                  <a:gd name="T0" fmla="*/ 2871 w 576"/>
                  <a:gd name="T1" fmla="*/ 7186 h 1128"/>
                  <a:gd name="T2" fmla="*/ 3867 w 576"/>
                  <a:gd name="T3" fmla="*/ 7186 h 1128"/>
                  <a:gd name="T4" fmla="*/ 5594 w 576"/>
                  <a:gd name="T5" fmla="*/ 7406 h 1128"/>
                  <a:gd name="T6" fmla="*/ 8291 w 576"/>
                  <a:gd name="T7" fmla="*/ 5038 h 1128"/>
                  <a:gd name="T8" fmla="*/ 10743 w 576"/>
                  <a:gd name="T9" fmla="*/ 3088 h 1128"/>
                  <a:gd name="T10" fmla="*/ 12486 w 576"/>
                  <a:gd name="T11" fmla="*/ 1322 h 1128"/>
                  <a:gd name="T12" fmla="*/ 13433 w 576"/>
                  <a:gd name="T13" fmla="*/ 0 h 1128"/>
                  <a:gd name="T14" fmla="*/ 7001 w 576"/>
                  <a:gd name="T15" fmla="*/ 7158 h 1128"/>
                  <a:gd name="T16" fmla="*/ 6131 w 576"/>
                  <a:gd name="T17" fmla="*/ 10564 h 1128"/>
                  <a:gd name="T18" fmla="*/ 9012 w 576"/>
                  <a:gd name="T19" fmla="*/ 9972 h 1128"/>
                  <a:gd name="T20" fmla="*/ 7001 w 576"/>
                  <a:gd name="T21" fmla="*/ 11971 h 1128"/>
                  <a:gd name="T22" fmla="*/ 9063 w 576"/>
                  <a:gd name="T23" fmla="*/ 12224 h 1128"/>
                  <a:gd name="T24" fmla="*/ 7138 w 576"/>
                  <a:gd name="T25" fmla="*/ 13223 h 1128"/>
                  <a:gd name="T26" fmla="*/ 7080 w 576"/>
                  <a:gd name="T27" fmla="*/ 14224 h 1128"/>
                  <a:gd name="T28" fmla="*/ 8207 w 576"/>
                  <a:gd name="T29" fmla="*/ 14776 h 1128"/>
                  <a:gd name="T30" fmla="*/ 10478 w 576"/>
                  <a:gd name="T31" fmla="*/ 15234 h 1128"/>
                  <a:gd name="T32" fmla="*/ 13156 w 576"/>
                  <a:gd name="T33" fmla="*/ 15608 h 1128"/>
                  <a:gd name="T34" fmla="*/ 10305 w 576"/>
                  <a:gd name="T35" fmla="*/ 15368 h 1128"/>
                  <a:gd name="T36" fmla="*/ 7292 w 576"/>
                  <a:gd name="T37" fmla="*/ 15408 h 1128"/>
                  <a:gd name="T38" fmla="*/ 6131 w 576"/>
                  <a:gd name="T39" fmla="*/ 17378 h 1128"/>
                  <a:gd name="T40" fmla="*/ 5751 w 576"/>
                  <a:gd name="T41" fmla="*/ 18456 h 1128"/>
                  <a:gd name="T42" fmla="*/ 6116 w 576"/>
                  <a:gd name="T43" fmla="*/ 19382 h 1128"/>
                  <a:gd name="T44" fmla="*/ 4989 w 576"/>
                  <a:gd name="T45" fmla="*/ 19382 h 1128"/>
                  <a:gd name="T46" fmla="*/ 4350 w 576"/>
                  <a:gd name="T47" fmla="*/ 20342 h 1128"/>
                  <a:gd name="T48" fmla="*/ 3730 w 576"/>
                  <a:gd name="T49" fmla="*/ 21142 h 1128"/>
                  <a:gd name="T50" fmla="*/ 3980 w 576"/>
                  <a:gd name="T51" fmla="*/ 22264 h 1128"/>
                  <a:gd name="T52" fmla="*/ 5280 w 576"/>
                  <a:gd name="T53" fmla="*/ 27574 h 1128"/>
                  <a:gd name="T54" fmla="*/ 4214 w 576"/>
                  <a:gd name="T55" fmla="*/ 24477 h 1128"/>
                  <a:gd name="T56" fmla="*/ 3381 w 576"/>
                  <a:gd name="T57" fmla="*/ 21891 h 1128"/>
                  <a:gd name="T58" fmla="*/ 1741 w 576"/>
                  <a:gd name="T59" fmla="*/ 21172 h 1128"/>
                  <a:gd name="T60" fmla="*/ 3108 w 576"/>
                  <a:gd name="T61" fmla="*/ 19321 h 1128"/>
                  <a:gd name="T62" fmla="*/ 5185 w 576"/>
                  <a:gd name="T63" fmla="*/ 16233 h 1128"/>
                  <a:gd name="T64" fmla="*/ 6131 w 576"/>
                  <a:gd name="T65" fmla="*/ 14224 h 1128"/>
                  <a:gd name="T66" fmla="*/ 5760 w 576"/>
                  <a:gd name="T67" fmla="*/ 12659 h 1128"/>
                  <a:gd name="T68" fmla="*/ 5213 w 576"/>
                  <a:gd name="T69" fmla="*/ 10196 h 1128"/>
                  <a:gd name="T70" fmla="*/ 3108 w 576"/>
                  <a:gd name="T71" fmla="*/ 8118 h 11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76" h="1128">
                    <a:moveTo>
                      <a:pt x="117" y="294"/>
                    </a:moveTo>
                    <a:cubicBezTo>
                      <a:pt x="126" y="321"/>
                      <a:pt x="140" y="294"/>
                      <a:pt x="158" y="294"/>
                    </a:cubicBezTo>
                    <a:cubicBezTo>
                      <a:pt x="154" y="357"/>
                      <a:pt x="197" y="330"/>
                      <a:pt x="228" y="303"/>
                    </a:cubicBezTo>
                    <a:cubicBezTo>
                      <a:pt x="266" y="270"/>
                      <a:pt x="292" y="229"/>
                      <a:pt x="338" y="206"/>
                    </a:cubicBezTo>
                    <a:cubicBezTo>
                      <a:pt x="379" y="186"/>
                      <a:pt x="403" y="158"/>
                      <a:pt x="437" y="126"/>
                    </a:cubicBezTo>
                    <a:cubicBezTo>
                      <a:pt x="461" y="103"/>
                      <a:pt x="490" y="82"/>
                      <a:pt x="509" y="54"/>
                    </a:cubicBezTo>
                    <a:cubicBezTo>
                      <a:pt x="521" y="37"/>
                      <a:pt x="526" y="9"/>
                      <a:pt x="547" y="0"/>
                    </a:cubicBezTo>
                    <a:cubicBezTo>
                      <a:pt x="576" y="34"/>
                      <a:pt x="310" y="259"/>
                      <a:pt x="285" y="293"/>
                    </a:cubicBezTo>
                    <a:cubicBezTo>
                      <a:pt x="261" y="324"/>
                      <a:pt x="203" y="402"/>
                      <a:pt x="250" y="432"/>
                    </a:cubicBezTo>
                    <a:cubicBezTo>
                      <a:pt x="288" y="457"/>
                      <a:pt x="328" y="402"/>
                      <a:pt x="367" y="408"/>
                    </a:cubicBezTo>
                    <a:cubicBezTo>
                      <a:pt x="341" y="432"/>
                      <a:pt x="279" y="445"/>
                      <a:pt x="285" y="489"/>
                    </a:cubicBezTo>
                    <a:cubicBezTo>
                      <a:pt x="314" y="485"/>
                      <a:pt x="338" y="510"/>
                      <a:pt x="369" y="500"/>
                    </a:cubicBezTo>
                    <a:cubicBezTo>
                      <a:pt x="368" y="526"/>
                      <a:pt x="308" y="520"/>
                      <a:pt x="291" y="541"/>
                    </a:cubicBezTo>
                    <a:cubicBezTo>
                      <a:pt x="279" y="555"/>
                      <a:pt x="280" y="566"/>
                      <a:pt x="288" y="582"/>
                    </a:cubicBezTo>
                    <a:cubicBezTo>
                      <a:pt x="299" y="605"/>
                      <a:pt x="314" y="599"/>
                      <a:pt x="334" y="604"/>
                    </a:cubicBezTo>
                    <a:cubicBezTo>
                      <a:pt x="365" y="611"/>
                      <a:pt x="396" y="617"/>
                      <a:pt x="427" y="623"/>
                    </a:cubicBezTo>
                    <a:cubicBezTo>
                      <a:pt x="458" y="630"/>
                      <a:pt x="513" y="612"/>
                      <a:pt x="536" y="639"/>
                    </a:cubicBezTo>
                    <a:cubicBezTo>
                      <a:pt x="506" y="657"/>
                      <a:pt x="454" y="631"/>
                      <a:pt x="420" y="629"/>
                    </a:cubicBezTo>
                    <a:cubicBezTo>
                      <a:pt x="384" y="627"/>
                      <a:pt x="332" y="620"/>
                      <a:pt x="297" y="630"/>
                    </a:cubicBezTo>
                    <a:cubicBezTo>
                      <a:pt x="259" y="640"/>
                      <a:pt x="263" y="678"/>
                      <a:pt x="250" y="711"/>
                    </a:cubicBezTo>
                    <a:cubicBezTo>
                      <a:pt x="243" y="726"/>
                      <a:pt x="232" y="738"/>
                      <a:pt x="234" y="755"/>
                    </a:cubicBezTo>
                    <a:cubicBezTo>
                      <a:pt x="236" y="772"/>
                      <a:pt x="250" y="777"/>
                      <a:pt x="249" y="793"/>
                    </a:cubicBezTo>
                    <a:cubicBezTo>
                      <a:pt x="237" y="794"/>
                      <a:pt x="214" y="789"/>
                      <a:pt x="203" y="793"/>
                    </a:cubicBezTo>
                    <a:cubicBezTo>
                      <a:pt x="182" y="801"/>
                      <a:pt x="187" y="818"/>
                      <a:pt x="177" y="832"/>
                    </a:cubicBezTo>
                    <a:cubicBezTo>
                      <a:pt x="165" y="849"/>
                      <a:pt x="154" y="841"/>
                      <a:pt x="152" y="865"/>
                    </a:cubicBezTo>
                    <a:cubicBezTo>
                      <a:pt x="151" y="876"/>
                      <a:pt x="158" y="901"/>
                      <a:pt x="162" y="911"/>
                    </a:cubicBezTo>
                    <a:cubicBezTo>
                      <a:pt x="187" y="982"/>
                      <a:pt x="219" y="1051"/>
                      <a:pt x="215" y="1128"/>
                    </a:cubicBezTo>
                    <a:cubicBezTo>
                      <a:pt x="178" y="1110"/>
                      <a:pt x="179" y="1036"/>
                      <a:pt x="172" y="1001"/>
                    </a:cubicBezTo>
                    <a:cubicBezTo>
                      <a:pt x="164" y="968"/>
                      <a:pt x="154" y="924"/>
                      <a:pt x="137" y="895"/>
                    </a:cubicBezTo>
                    <a:cubicBezTo>
                      <a:pt x="117" y="862"/>
                      <a:pt x="102" y="881"/>
                      <a:pt x="71" y="866"/>
                    </a:cubicBezTo>
                    <a:cubicBezTo>
                      <a:pt x="0" y="830"/>
                      <a:pt x="106" y="808"/>
                      <a:pt x="127" y="790"/>
                    </a:cubicBezTo>
                    <a:cubicBezTo>
                      <a:pt x="163" y="761"/>
                      <a:pt x="181" y="701"/>
                      <a:pt x="211" y="664"/>
                    </a:cubicBezTo>
                    <a:cubicBezTo>
                      <a:pt x="235" y="634"/>
                      <a:pt x="250" y="622"/>
                      <a:pt x="250" y="582"/>
                    </a:cubicBezTo>
                    <a:cubicBezTo>
                      <a:pt x="250" y="556"/>
                      <a:pt x="241" y="542"/>
                      <a:pt x="235" y="518"/>
                    </a:cubicBezTo>
                    <a:cubicBezTo>
                      <a:pt x="227" y="486"/>
                      <a:pt x="234" y="446"/>
                      <a:pt x="212" y="417"/>
                    </a:cubicBezTo>
                    <a:cubicBezTo>
                      <a:pt x="193" y="392"/>
                      <a:pt x="127" y="367"/>
                      <a:pt x="127" y="332"/>
                    </a:cubicBezTo>
                  </a:path>
                </a:pathLst>
              </a:custGeom>
              <a:solidFill>
                <a:srgbClr val="6EB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2" name="Freeform 14">
                <a:extLst>
                  <a:ext uri="{FF2B5EF4-FFF2-40B4-BE49-F238E27FC236}">
                    <a16:creationId xmlns:a16="http://schemas.microsoft.com/office/drawing/2014/main" id="{B1FDA925-7091-3248-978F-7AB983438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1136"/>
                <a:ext cx="141" cy="157"/>
              </a:xfrm>
              <a:custGeom>
                <a:avLst/>
                <a:gdLst>
                  <a:gd name="T0" fmla="*/ 0 w 99"/>
                  <a:gd name="T1" fmla="*/ 1402 h 110"/>
                  <a:gd name="T2" fmla="*/ 1785 w 99"/>
                  <a:gd name="T3" fmla="*/ 688 h 110"/>
                  <a:gd name="T4" fmla="*/ 1008 w 99"/>
                  <a:gd name="T5" fmla="*/ 2708 h 110"/>
                  <a:gd name="T6" fmla="*/ 1601 w 99"/>
                  <a:gd name="T7" fmla="*/ 815 h 110"/>
                  <a:gd name="T8" fmla="*/ 0 w 99"/>
                  <a:gd name="T9" fmla="*/ 1402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110">
                    <a:moveTo>
                      <a:pt x="0" y="57"/>
                    </a:moveTo>
                    <a:cubicBezTo>
                      <a:pt x="0" y="57"/>
                      <a:pt x="50" y="0"/>
                      <a:pt x="74" y="28"/>
                    </a:cubicBezTo>
                    <a:cubicBezTo>
                      <a:pt x="99" y="55"/>
                      <a:pt x="63" y="84"/>
                      <a:pt x="42" y="110"/>
                    </a:cubicBezTo>
                    <a:cubicBezTo>
                      <a:pt x="42" y="110"/>
                      <a:pt x="94" y="58"/>
                      <a:pt x="67" y="33"/>
                    </a:cubicBezTo>
                    <a:cubicBezTo>
                      <a:pt x="39" y="7"/>
                      <a:pt x="2" y="52"/>
                      <a:pt x="0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3" name="Freeform 15">
                <a:extLst>
                  <a:ext uri="{FF2B5EF4-FFF2-40B4-BE49-F238E27FC236}">
                    <a16:creationId xmlns:a16="http://schemas.microsoft.com/office/drawing/2014/main" id="{B4BCBCA6-49AA-0749-86C7-A468FF59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466"/>
                <a:ext cx="63" cy="175"/>
              </a:xfrm>
              <a:custGeom>
                <a:avLst/>
                <a:gdLst>
                  <a:gd name="T0" fmla="*/ 1098 w 44"/>
                  <a:gd name="T1" fmla="*/ 524 h 123"/>
                  <a:gd name="T2" fmla="*/ 603 w 44"/>
                  <a:gd name="T3" fmla="*/ 192 h 123"/>
                  <a:gd name="T4" fmla="*/ 165 w 44"/>
                  <a:gd name="T5" fmla="*/ 956 h 123"/>
                  <a:gd name="T6" fmla="*/ 576 w 44"/>
                  <a:gd name="T7" fmla="*/ 2937 h 123"/>
                  <a:gd name="T8" fmla="*/ 294 w 44"/>
                  <a:gd name="T9" fmla="*/ 1958 h 123"/>
                  <a:gd name="T10" fmla="*/ 196 w 44"/>
                  <a:gd name="T11" fmla="*/ 1417 h 123"/>
                  <a:gd name="T12" fmla="*/ 374 w 44"/>
                  <a:gd name="T13" fmla="*/ 746 h 123"/>
                  <a:gd name="T14" fmla="*/ 740 w 44"/>
                  <a:gd name="T15" fmla="*/ 279 h 123"/>
                  <a:gd name="T16" fmla="*/ 1113 w 44"/>
                  <a:gd name="T17" fmla="*/ 397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123">
                    <a:moveTo>
                      <a:pt x="43" y="22"/>
                    </a:moveTo>
                    <a:cubicBezTo>
                      <a:pt x="43" y="11"/>
                      <a:pt x="36" y="0"/>
                      <a:pt x="24" y="8"/>
                    </a:cubicBezTo>
                    <a:cubicBezTo>
                      <a:pt x="14" y="15"/>
                      <a:pt x="8" y="28"/>
                      <a:pt x="6" y="40"/>
                    </a:cubicBezTo>
                    <a:cubicBezTo>
                      <a:pt x="0" y="69"/>
                      <a:pt x="5" y="99"/>
                      <a:pt x="23" y="123"/>
                    </a:cubicBezTo>
                    <a:cubicBezTo>
                      <a:pt x="15" y="111"/>
                      <a:pt x="15" y="95"/>
                      <a:pt x="12" y="82"/>
                    </a:cubicBezTo>
                    <a:cubicBezTo>
                      <a:pt x="10" y="74"/>
                      <a:pt x="9" y="67"/>
                      <a:pt x="8" y="59"/>
                    </a:cubicBezTo>
                    <a:cubicBezTo>
                      <a:pt x="6" y="48"/>
                      <a:pt x="10" y="41"/>
                      <a:pt x="15" y="31"/>
                    </a:cubicBezTo>
                    <a:cubicBezTo>
                      <a:pt x="18" y="24"/>
                      <a:pt x="23" y="17"/>
                      <a:pt x="29" y="12"/>
                    </a:cubicBezTo>
                    <a:cubicBezTo>
                      <a:pt x="36" y="8"/>
                      <a:pt x="40" y="11"/>
                      <a:pt x="44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4" name="Freeform 16">
                <a:extLst>
                  <a:ext uri="{FF2B5EF4-FFF2-40B4-BE49-F238E27FC236}">
                    <a16:creationId xmlns:a16="http://schemas.microsoft.com/office/drawing/2014/main" id="{744E5644-7705-504F-A2DD-88854F96F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752"/>
                <a:ext cx="44" cy="123"/>
              </a:xfrm>
              <a:custGeom>
                <a:avLst/>
                <a:gdLst>
                  <a:gd name="T0" fmla="*/ 710 w 31"/>
                  <a:gd name="T1" fmla="*/ 172 h 86"/>
                  <a:gd name="T2" fmla="*/ 429 w 31"/>
                  <a:gd name="T3" fmla="*/ 80 h 86"/>
                  <a:gd name="T4" fmla="*/ 231 w 31"/>
                  <a:gd name="T5" fmla="*/ 542 h 86"/>
                  <a:gd name="T6" fmla="*/ 273 w 31"/>
                  <a:gd name="T7" fmla="*/ 1276 h 86"/>
                  <a:gd name="T8" fmla="*/ 328 w 31"/>
                  <a:gd name="T9" fmla="*/ 1739 h 86"/>
                  <a:gd name="T10" fmla="*/ 429 w 31"/>
                  <a:gd name="T11" fmla="*/ 2155 h 86"/>
                  <a:gd name="T12" fmla="*/ 661 w 31"/>
                  <a:gd name="T13" fmla="*/ 80 h 86"/>
                  <a:gd name="T14" fmla="*/ 669 w 31"/>
                  <a:gd name="T15" fmla="*/ 163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86">
                    <a:moveTo>
                      <a:pt x="30" y="7"/>
                    </a:moveTo>
                    <a:cubicBezTo>
                      <a:pt x="31" y="1"/>
                      <a:pt x="21" y="0"/>
                      <a:pt x="18" y="3"/>
                    </a:cubicBezTo>
                    <a:cubicBezTo>
                      <a:pt x="13" y="6"/>
                      <a:pt x="10" y="16"/>
                      <a:pt x="10" y="22"/>
                    </a:cubicBezTo>
                    <a:cubicBezTo>
                      <a:pt x="8" y="31"/>
                      <a:pt x="10" y="42"/>
                      <a:pt x="11" y="51"/>
                    </a:cubicBezTo>
                    <a:cubicBezTo>
                      <a:pt x="12" y="57"/>
                      <a:pt x="13" y="63"/>
                      <a:pt x="14" y="69"/>
                    </a:cubicBezTo>
                    <a:cubicBezTo>
                      <a:pt x="16" y="75"/>
                      <a:pt x="18" y="81"/>
                      <a:pt x="18" y="86"/>
                    </a:cubicBezTo>
                    <a:cubicBezTo>
                      <a:pt x="18" y="67"/>
                      <a:pt x="0" y="14"/>
                      <a:pt x="28" y="3"/>
                    </a:cubicBezTo>
                    <a:cubicBezTo>
                      <a:pt x="29" y="4"/>
                      <a:pt x="29" y="5"/>
                      <a:pt x="29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5" name="Freeform 17">
                <a:extLst>
                  <a:ext uri="{FF2B5EF4-FFF2-40B4-BE49-F238E27FC236}">
                    <a16:creationId xmlns:a16="http://schemas.microsoft.com/office/drawing/2014/main" id="{E4B80BCF-AD58-0941-BEDF-D98944DF5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1794"/>
                <a:ext cx="62" cy="23"/>
              </a:xfrm>
              <a:custGeom>
                <a:avLst/>
                <a:gdLst>
                  <a:gd name="T0" fmla="*/ 56 w 43"/>
                  <a:gd name="T1" fmla="*/ 256 h 16"/>
                  <a:gd name="T2" fmla="*/ 686 w 43"/>
                  <a:gd name="T3" fmla="*/ 368 h 16"/>
                  <a:gd name="T4" fmla="*/ 1153 w 43"/>
                  <a:gd name="T5" fmla="*/ 0 h 16"/>
                  <a:gd name="T6" fmla="*/ 555 w 43"/>
                  <a:gd name="T7" fmla="*/ 420 h 16"/>
                  <a:gd name="T8" fmla="*/ 0 w 43"/>
                  <a:gd name="T9" fmla="*/ 292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16">
                    <a:moveTo>
                      <a:pt x="2" y="10"/>
                    </a:moveTo>
                    <a:cubicBezTo>
                      <a:pt x="2" y="15"/>
                      <a:pt x="21" y="15"/>
                      <a:pt x="26" y="14"/>
                    </a:cubicBezTo>
                    <a:cubicBezTo>
                      <a:pt x="32" y="12"/>
                      <a:pt x="40" y="6"/>
                      <a:pt x="43" y="0"/>
                    </a:cubicBezTo>
                    <a:cubicBezTo>
                      <a:pt x="40" y="11"/>
                      <a:pt x="32" y="16"/>
                      <a:pt x="21" y="16"/>
                    </a:cubicBezTo>
                    <a:cubicBezTo>
                      <a:pt x="14" y="15"/>
                      <a:pt x="7" y="12"/>
                      <a:pt x="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6" name="Freeform 18">
                <a:extLst>
                  <a:ext uri="{FF2B5EF4-FFF2-40B4-BE49-F238E27FC236}">
                    <a16:creationId xmlns:a16="http://schemas.microsoft.com/office/drawing/2014/main" id="{E7069504-0F0A-B04B-81B0-D96AB1060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1854"/>
                <a:ext cx="58" cy="48"/>
              </a:xfrm>
              <a:custGeom>
                <a:avLst/>
                <a:gdLst>
                  <a:gd name="T0" fmla="*/ 231 w 41"/>
                  <a:gd name="T1" fmla="*/ 0 h 34"/>
                  <a:gd name="T2" fmla="*/ 928 w 41"/>
                  <a:gd name="T3" fmla="*/ 357 h 34"/>
                  <a:gd name="T4" fmla="*/ 231 w 41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34">
                    <a:moveTo>
                      <a:pt x="10" y="0"/>
                    </a:moveTo>
                    <a:cubicBezTo>
                      <a:pt x="10" y="0"/>
                      <a:pt x="4" y="26"/>
                      <a:pt x="41" y="16"/>
                    </a:cubicBezTo>
                    <a:cubicBezTo>
                      <a:pt x="41" y="16"/>
                      <a:pt x="0" y="34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7" name="Freeform 19">
                <a:extLst>
                  <a:ext uri="{FF2B5EF4-FFF2-40B4-BE49-F238E27FC236}">
                    <a16:creationId xmlns:a16="http://schemas.microsoft.com/office/drawing/2014/main" id="{FA34AF2C-A48E-4E41-A9B5-405E3DD82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1962"/>
                <a:ext cx="83" cy="101"/>
              </a:xfrm>
              <a:custGeom>
                <a:avLst/>
                <a:gdLst>
                  <a:gd name="T0" fmla="*/ 401 w 58"/>
                  <a:gd name="T1" fmla="*/ 0 h 71"/>
                  <a:gd name="T2" fmla="*/ 1460 w 58"/>
                  <a:gd name="T3" fmla="*/ 1295 h 71"/>
                  <a:gd name="T4" fmla="*/ 401 w 58"/>
                  <a:gd name="T5" fmla="*/ 0 h 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71">
                    <a:moveTo>
                      <a:pt x="16" y="0"/>
                    </a:moveTo>
                    <a:cubicBezTo>
                      <a:pt x="16" y="0"/>
                      <a:pt x="7" y="61"/>
                      <a:pt x="58" y="54"/>
                    </a:cubicBezTo>
                    <a:cubicBezTo>
                      <a:pt x="58" y="54"/>
                      <a:pt x="0" y="71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8" name="Freeform 20">
                <a:extLst>
                  <a:ext uri="{FF2B5EF4-FFF2-40B4-BE49-F238E27FC236}">
                    <a16:creationId xmlns:a16="http://schemas.microsoft.com/office/drawing/2014/main" id="{61C8F91E-370D-7847-A3DB-88BF7BC18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2602"/>
                <a:ext cx="110" cy="103"/>
              </a:xfrm>
              <a:custGeom>
                <a:avLst/>
                <a:gdLst>
                  <a:gd name="T0" fmla="*/ 0 w 77"/>
                  <a:gd name="T1" fmla="*/ 1031 h 72"/>
                  <a:gd name="T2" fmla="*/ 1286 w 77"/>
                  <a:gd name="T3" fmla="*/ 1797 h 72"/>
                  <a:gd name="T4" fmla="*/ 0 w 77"/>
                  <a:gd name="T5" fmla="*/ 1031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72">
                    <a:moveTo>
                      <a:pt x="0" y="41"/>
                    </a:moveTo>
                    <a:cubicBezTo>
                      <a:pt x="0" y="41"/>
                      <a:pt x="68" y="6"/>
                      <a:pt x="52" y="72"/>
                    </a:cubicBezTo>
                    <a:cubicBezTo>
                      <a:pt x="52" y="72"/>
                      <a:pt x="77" y="0"/>
                      <a:pt x="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9" name="Freeform 21">
                <a:extLst>
                  <a:ext uri="{FF2B5EF4-FFF2-40B4-BE49-F238E27FC236}">
                    <a16:creationId xmlns:a16="http://schemas.microsoft.com/office/drawing/2014/main" id="{70F5253A-07DA-974A-9E58-598A07ACF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2685"/>
                <a:ext cx="44" cy="58"/>
              </a:xfrm>
              <a:custGeom>
                <a:avLst/>
                <a:gdLst>
                  <a:gd name="T0" fmla="*/ 0 w 31"/>
                  <a:gd name="T1" fmla="*/ 665 h 41"/>
                  <a:gd name="T2" fmla="*/ 710 w 31"/>
                  <a:gd name="T3" fmla="*/ 928 h 41"/>
                  <a:gd name="T4" fmla="*/ 0 w 31"/>
                  <a:gd name="T5" fmla="*/ 665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41">
                    <a:moveTo>
                      <a:pt x="0" y="30"/>
                    </a:moveTo>
                    <a:cubicBezTo>
                      <a:pt x="0" y="30"/>
                      <a:pt x="27" y="7"/>
                      <a:pt x="30" y="41"/>
                    </a:cubicBezTo>
                    <a:cubicBezTo>
                      <a:pt x="30" y="41"/>
                      <a:pt x="31" y="0"/>
                      <a:pt x="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0" name="Freeform 22">
                <a:extLst>
                  <a:ext uri="{FF2B5EF4-FFF2-40B4-BE49-F238E27FC236}">
                    <a16:creationId xmlns:a16="http://schemas.microsoft.com/office/drawing/2014/main" id="{C8E01BD0-FD0C-FD42-AC4B-7829AB749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64"/>
                <a:ext cx="73" cy="60"/>
              </a:xfrm>
              <a:custGeom>
                <a:avLst/>
                <a:gdLst>
                  <a:gd name="T0" fmla="*/ 1283 w 51"/>
                  <a:gd name="T1" fmla="*/ 767 h 42"/>
                  <a:gd name="T2" fmla="*/ 0 w 51"/>
                  <a:gd name="T3" fmla="*/ 1047 h 42"/>
                  <a:gd name="T4" fmla="*/ 1283 w 51"/>
                  <a:gd name="T5" fmla="*/ 767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" h="42">
                    <a:moveTo>
                      <a:pt x="51" y="31"/>
                    </a:moveTo>
                    <a:cubicBezTo>
                      <a:pt x="51" y="31"/>
                      <a:pt x="13" y="11"/>
                      <a:pt x="0" y="42"/>
                    </a:cubicBezTo>
                    <a:cubicBezTo>
                      <a:pt x="0" y="42"/>
                      <a:pt x="12" y="0"/>
                      <a:pt x="5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1" name="Freeform 23">
                <a:extLst>
                  <a:ext uri="{FF2B5EF4-FFF2-40B4-BE49-F238E27FC236}">
                    <a16:creationId xmlns:a16="http://schemas.microsoft.com/office/drawing/2014/main" id="{6BCB0BFF-9504-B441-AB74-B4E5D879A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358"/>
                <a:ext cx="85" cy="96"/>
              </a:xfrm>
              <a:custGeom>
                <a:avLst/>
                <a:gdLst>
                  <a:gd name="T0" fmla="*/ 1575 w 59"/>
                  <a:gd name="T1" fmla="*/ 0 h 67"/>
                  <a:gd name="T2" fmla="*/ 0 w 59"/>
                  <a:gd name="T3" fmla="*/ 1714 h 67"/>
                  <a:gd name="T4" fmla="*/ 1575 w 59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67">
                    <a:moveTo>
                      <a:pt x="59" y="0"/>
                    </a:moveTo>
                    <a:cubicBezTo>
                      <a:pt x="59" y="0"/>
                      <a:pt x="13" y="15"/>
                      <a:pt x="0" y="67"/>
                    </a:cubicBezTo>
                    <a:cubicBezTo>
                      <a:pt x="0" y="67"/>
                      <a:pt x="2" y="8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2" name="Freeform 24">
                <a:extLst>
                  <a:ext uri="{FF2B5EF4-FFF2-40B4-BE49-F238E27FC236}">
                    <a16:creationId xmlns:a16="http://schemas.microsoft.com/office/drawing/2014/main" id="{849776D2-583A-E940-A3AC-45A63F392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109"/>
                <a:ext cx="100" cy="47"/>
              </a:xfrm>
              <a:custGeom>
                <a:avLst/>
                <a:gdLst>
                  <a:gd name="T0" fmla="*/ 291 w 70"/>
                  <a:gd name="T1" fmla="*/ 0 h 33"/>
                  <a:gd name="T2" fmla="*/ 0 w 70"/>
                  <a:gd name="T3" fmla="*/ 789 h 33"/>
                  <a:gd name="T4" fmla="*/ 291 w 70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0" h="33">
                    <a:moveTo>
                      <a:pt x="12" y="0"/>
                    </a:moveTo>
                    <a:cubicBezTo>
                      <a:pt x="12" y="0"/>
                      <a:pt x="70" y="5"/>
                      <a:pt x="0" y="33"/>
                    </a:cubicBezTo>
                    <a:cubicBezTo>
                      <a:pt x="0" y="33"/>
                      <a:pt x="58" y="11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3" name="Freeform 25">
                <a:extLst>
                  <a:ext uri="{FF2B5EF4-FFF2-40B4-BE49-F238E27FC236}">
                    <a16:creationId xmlns:a16="http://schemas.microsoft.com/office/drawing/2014/main" id="{421E96FD-A362-F54E-924A-E2CBE3E5F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3" y="2351"/>
                <a:ext cx="205" cy="186"/>
              </a:xfrm>
              <a:custGeom>
                <a:avLst/>
                <a:gdLst>
                  <a:gd name="T0" fmla="*/ 0 w 144"/>
                  <a:gd name="T1" fmla="*/ 1 h 130"/>
                  <a:gd name="T2" fmla="*/ 1078 w 144"/>
                  <a:gd name="T3" fmla="*/ 233 h 130"/>
                  <a:gd name="T4" fmla="*/ 1684 w 144"/>
                  <a:gd name="T5" fmla="*/ 532 h 130"/>
                  <a:gd name="T6" fmla="*/ 2948 w 144"/>
                  <a:gd name="T7" fmla="*/ 1558 h 130"/>
                  <a:gd name="T8" fmla="*/ 3139 w 144"/>
                  <a:gd name="T9" fmla="*/ 2899 h 130"/>
                  <a:gd name="T10" fmla="*/ 1755 w 144"/>
                  <a:gd name="T11" fmla="*/ 3023 h 130"/>
                  <a:gd name="T12" fmla="*/ 1183 w 144"/>
                  <a:gd name="T13" fmla="*/ 2727 h 130"/>
                  <a:gd name="T14" fmla="*/ 2234 w 144"/>
                  <a:gd name="T15" fmla="*/ 2899 h 130"/>
                  <a:gd name="T16" fmla="*/ 2826 w 144"/>
                  <a:gd name="T17" fmla="*/ 2853 h 130"/>
                  <a:gd name="T18" fmla="*/ 2716 w 144"/>
                  <a:gd name="T19" fmla="*/ 1459 h 130"/>
                  <a:gd name="T20" fmla="*/ 2185 w 144"/>
                  <a:gd name="T21" fmla="*/ 933 h 130"/>
                  <a:gd name="T22" fmla="*/ 1479 w 144"/>
                  <a:gd name="T23" fmla="*/ 652 h 130"/>
                  <a:gd name="T24" fmla="*/ 948 w 144"/>
                  <a:gd name="T25" fmla="*/ 352 h 130"/>
                  <a:gd name="T26" fmla="*/ 110 w 144"/>
                  <a:gd name="T27" fmla="*/ 0 h 1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4" h="130">
                    <a:moveTo>
                      <a:pt x="0" y="1"/>
                    </a:moveTo>
                    <a:cubicBezTo>
                      <a:pt x="15" y="4"/>
                      <a:pt x="30" y="7"/>
                      <a:pt x="45" y="9"/>
                    </a:cubicBezTo>
                    <a:cubicBezTo>
                      <a:pt x="55" y="11"/>
                      <a:pt x="61" y="17"/>
                      <a:pt x="70" y="21"/>
                    </a:cubicBezTo>
                    <a:cubicBezTo>
                      <a:pt x="91" y="30"/>
                      <a:pt x="110" y="42"/>
                      <a:pt x="123" y="62"/>
                    </a:cubicBezTo>
                    <a:cubicBezTo>
                      <a:pt x="132" y="76"/>
                      <a:pt x="144" y="100"/>
                      <a:pt x="131" y="115"/>
                    </a:cubicBezTo>
                    <a:cubicBezTo>
                      <a:pt x="118" y="130"/>
                      <a:pt x="89" y="126"/>
                      <a:pt x="73" y="120"/>
                    </a:cubicBezTo>
                    <a:cubicBezTo>
                      <a:pt x="64" y="117"/>
                      <a:pt x="56" y="114"/>
                      <a:pt x="49" y="108"/>
                    </a:cubicBezTo>
                    <a:cubicBezTo>
                      <a:pt x="61" y="115"/>
                      <a:pt x="79" y="113"/>
                      <a:pt x="93" y="115"/>
                    </a:cubicBezTo>
                    <a:cubicBezTo>
                      <a:pt x="101" y="115"/>
                      <a:pt x="110" y="118"/>
                      <a:pt x="117" y="114"/>
                    </a:cubicBezTo>
                    <a:cubicBezTo>
                      <a:pt x="142" y="104"/>
                      <a:pt x="124" y="71"/>
                      <a:pt x="113" y="58"/>
                    </a:cubicBezTo>
                    <a:cubicBezTo>
                      <a:pt x="107" y="50"/>
                      <a:pt x="99" y="43"/>
                      <a:pt x="91" y="37"/>
                    </a:cubicBezTo>
                    <a:cubicBezTo>
                      <a:pt x="82" y="31"/>
                      <a:pt x="72" y="30"/>
                      <a:pt x="62" y="26"/>
                    </a:cubicBezTo>
                    <a:cubicBezTo>
                      <a:pt x="54" y="23"/>
                      <a:pt x="47" y="17"/>
                      <a:pt x="39" y="14"/>
                    </a:cubicBezTo>
                    <a:cubicBezTo>
                      <a:pt x="28" y="10"/>
                      <a:pt x="11" y="13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4" name="Freeform 26">
                <a:extLst>
                  <a:ext uri="{FF2B5EF4-FFF2-40B4-BE49-F238E27FC236}">
                    <a16:creationId xmlns:a16="http://schemas.microsoft.com/office/drawing/2014/main" id="{527D1483-F883-4741-9010-2E1972EDF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358"/>
                <a:ext cx="169" cy="111"/>
              </a:xfrm>
              <a:custGeom>
                <a:avLst/>
                <a:gdLst>
                  <a:gd name="T0" fmla="*/ 75 w 119"/>
                  <a:gd name="T1" fmla="*/ 157 h 78"/>
                  <a:gd name="T2" fmla="*/ 1579 w 119"/>
                  <a:gd name="T3" fmla="*/ 1675 h 78"/>
                  <a:gd name="T4" fmla="*/ 2353 w 119"/>
                  <a:gd name="T5" fmla="*/ 1851 h 78"/>
                  <a:gd name="T6" fmla="*/ 2721 w 119"/>
                  <a:gd name="T7" fmla="*/ 1144 h 78"/>
                  <a:gd name="T8" fmla="*/ 1444 w 119"/>
                  <a:gd name="T9" fmla="*/ 1476 h 78"/>
                  <a:gd name="T10" fmla="*/ 662 w 119"/>
                  <a:gd name="T11" fmla="*/ 914 h 78"/>
                  <a:gd name="T12" fmla="*/ 0 w 119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9" h="78">
                    <a:moveTo>
                      <a:pt x="3" y="6"/>
                    </a:moveTo>
                    <a:cubicBezTo>
                      <a:pt x="18" y="35"/>
                      <a:pt x="36" y="57"/>
                      <a:pt x="67" y="70"/>
                    </a:cubicBezTo>
                    <a:cubicBezTo>
                      <a:pt x="74" y="73"/>
                      <a:pt x="92" y="78"/>
                      <a:pt x="100" y="77"/>
                    </a:cubicBezTo>
                    <a:cubicBezTo>
                      <a:pt x="112" y="75"/>
                      <a:pt x="119" y="58"/>
                      <a:pt x="116" y="48"/>
                    </a:cubicBezTo>
                    <a:cubicBezTo>
                      <a:pt x="117" y="78"/>
                      <a:pt x="79" y="72"/>
                      <a:pt x="61" y="62"/>
                    </a:cubicBezTo>
                    <a:cubicBezTo>
                      <a:pt x="50" y="56"/>
                      <a:pt x="38" y="47"/>
                      <a:pt x="28" y="38"/>
                    </a:cubicBezTo>
                    <a:cubicBezTo>
                      <a:pt x="15" y="27"/>
                      <a:pt x="11" y="1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5" name="Freeform 27">
                <a:extLst>
                  <a:ext uri="{FF2B5EF4-FFF2-40B4-BE49-F238E27FC236}">
                    <a16:creationId xmlns:a16="http://schemas.microsoft.com/office/drawing/2014/main" id="{01B34DF8-D362-DC4A-A8F7-AE827305E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3027"/>
                <a:ext cx="99" cy="241"/>
              </a:xfrm>
              <a:custGeom>
                <a:avLst/>
                <a:gdLst>
                  <a:gd name="T0" fmla="*/ 1705 w 69"/>
                  <a:gd name="T1" fmla="*/ 0 h 169"/>
                  <a:gd name="T2" fmla="*/ 1065 w 69"/>
                  <a:gd name="T3" fmla="*/ 639 h 169"/>
                  <a:gd name="T4" fmla="*/ 605 w 69"/>
                  <a:gd name="T5" fmla="*/ 1041 h 169"/>
                  <a:gd name="T6" fmla="*/ 56 w 69"/>
                  <a:gd name="T7" fmla="*/ 2367 h 169"/>
                  <a:gd name="T8" fmla="*/ 584 w 69"/>
                  <a:gd name="T9" fmla="*/ 3776 h 169"/>
                  <a:gd name="T10" fmla="*/ 1781 w 69"/>
                  <a:gd name="T11" fmla="*/ 2648 h 169"/>
                  <a:gd name="T12" fmla="*/ 898 w 69"/>
                  <a:gd name="T13" fmla="*/ 3581 h 169"/>
                  <a:gd name="T14" fmla="*/ 284 w 69"/>
                  <a:gd name="T15" fmla="*/ 2483 h 169"/>
                  <a:gd name="T16" fmla="*/ 657 w 69"/>
                  <a:gd name="T17" fmla="*/ 1271 h 169"/>
                  <a:gd name="T18" fmla="*/ 1245 w 69"/>
                  <a:gd name="T19" fmla="*/ 612 h 169"/>
                  <a:gd name="T20" fmla="*/ 1705 w 69"/>
                  <a:gd name="T21" fmla="*/ 0 h 1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169">
                    <a:moveTo>
                      <a:pt x="66" y="0"/>
                    </a:moveTo>
                    <a:cubicBezTo>
                      <a:pt x="63" y="10"/>
                      <a:pt x="48" y="20"/>
                      <a:pt x="41" y="26"/>
                    </a:cubicBezTo>
                    <a:cubicBezTo>
                      <a:pt x="35" y="31"/>
                      <a:pt x="30" y="37"/>
                      <a:pt x="24" y="43"/>
                    </a:cubicBezTo>
                    <a:cubicBezTo>
                      <a:pt x="12" y="56"/>
                      <a:pt x="4" y="78"/>
                      <a:pt x="2" y="97"/>
                    </a:cubicBezTo>
                    <a:cubicBezTo>
                      <a:pt x="0" y="116"/>
                      <a:pt x="4" y="144"/>
                      <a:pt x="23" y="155"/>
                    </a:cubicBezTo>
                    <a:cubicBezTo>
                      <a:pt x="47" y="169"/>
                      <a:pt x="62" y="123"/>
                      <a:pt x="69" y="109"/>
                    </a:cubicBezTo>
                    <a:cubicBezTo>
                      <a:pt x="61" y="119"/>
                      <a:pt x="48" y="145"/>
                      <a:pt x="35" y="147"/>
                    </a:cubicBezTo>
                    <a:cubicBezTo>
                      <a:pt x="15" y="149"/>
                      <a:pt x="11" y="116"/>
                      <a:pt x="11" y="102"/>
                    </a:cubicBezTo>
                    <a:cubicBezTo>
                      <a:pt x="11" y="83"/>
                      <a:pt x="14" y="67"/>
                      <a:pt x="25" y="52"/>
                    </a:cubicBezTo>
                    <a:cubicBezTo>
                      <a:pt x="32" y="42"/>
                      <a:pt x="40" y="33"/>
                      <a:pt x="49" y="25"/>
                    </a:cubicBezTo>
                    <a:cubicBezTo>
                      <a:pt x="56" y="19"/>
                      <a:pt x="67" y="9"/>
                      <a:pt x="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6" name="Freeform 28">
                <a:extLst>
                  <a:ext uri="{FF2B5EF4-FFF2-40B4-BE49-F238E27FC236}">
                    <a16:creationId xmlns:a16="http://schemas.microsoft.com/office/drawing/2014/main" id="{D354496F-394D-9C47-A4D4-79BDD62D3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1631"/>
                <a:ext cx="96" cy="186"/>
              </a:xfrm>
              <a:custGeom>
                <a:avLst/>
                <a:gdLst>
                  <a:gd name="T0" fmla="*/ 1714 w 67"/>
                  <a:gd name="T1" fmla="*/ 372 h 130"/>
                  <a:gd name="T2" fmla="*/ 953 w 67"/>
                  <a:gd name="T3" fmla="*/ 0 h 130"/>
                  <a:gd name="T4" fmla="*/ 198 w 67"/>
                  <a:gd name="T5" fmla="*/ 476 h 130"/>
                  <a:gd name="T6" fmla="*/ 236 w 67"/>
                  <a:gd name="T7" fmla="*/ 1754 h 130"/>
                  <a:gd name="T8" fmla="*/ 864 w 67"/>
                  <a:gd name="T9" fmla="*/ 3269 h 130"/>
                  <a:gd name="T10" fmla="*/ 484 w 67"/>
                  <a:gd name="T11" fmla="*/ 2087 h 130"/>
                  <a:gd name="T12" fmla="*/ 338 w 67"/>
                  <a:gd name="T13" fmla="*/ 1645 h 130"/>
                  <a:gd name="T14" fmla="*/ 338 w 67"/>
                  <a:gd name="T15" fmla="*/ 652 h 130"/>
                  <a:gd name="T16" fmla="*/ 944 w 67"/>
                  <a:gd name="T17" fmla="*/ 120 h 130"/>
                  <a:gd name="T18" fmla="*/ 1685 w 67"/>
                  <a:gd name="T19" fmla="*/ 352 h 1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130">
                    <a:moveTo>
                      <a:pt x="67" y="15"/>
                    </a:moveTo>
                    <a:cubicBezTo>
                      <a:pt x="62" y="2"/>
                      <a:pt x="49" y="0"/>
                      <a:pt x="38" y="0"/>
                    </a:cubicBezTo>
                    <a:cubicBezTo>
                      <a:pt x="23" y="0"/>
                      <a:pt x="15" y="6"/>
                      <a:pt x="8" y="19"/>
                    </a:cubicBezTo>
                    <a:cubicBezTo>
                      <a:pt x="0" y="35"/>
                      <a:pt x="4" y="53"/>
                      <a:pt x="9" y="70"/>
                    </a:cubicBezTo>
                    <a:cubicBezTo>
                      <a:pt x="15" y="90"/>
                      <a:pt x="23" y="112"/>
                      <a:pt x="34" y="130"/>
                    </a:cubicBezTo>
                    <a:cubicBezTo>
                      <a:pt x="24" y="119"/>
                      <a:pt x="24" y="98"/>
                      <a:pt x="19" y="83"/>
                    </a:cubicBezTo>
                    <a:cubicBezTo>
                      <a:pt x="17" y="77"/>
                      <a:pt x="14" y="72"/>
                      <a:pt x="13" y="66"/>
                    </a:cubicBezTo>
                    <a:cubicBezTo>
                      <a:pt x="10" y="54"/>
                      <a:pt x="9" y="38"/>
                      <a:pt x="13" y="26"/>
                    </a:cubicBezTo>
                    <a:cubicBezTo>
                      <a:pt x="18" y="14"/>
                      <a:pt x="24" y="7"/>
                      <a:pt x="37" y="5"/>
                    </a:cubicBezTo>
                    <a:cubicBezTo>
                      <a:pt x="51" y="3"/>
                      <a:pt x="54" y="8"/>
                      <a:pt x="66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7" name="Freeform 29">
                <a:extLst>
                  <a:ext uri="{FF2B5EF4-FFF2-40B4-BE49-F238E27FC236}">
                    <a16:creationId xmlns:a16="http://schemas.microsoft.com/office/drawing/2014/main" id="{D8488BB2-9D42-794B-91BB-5CE677FE9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2656"/>
                <a:ext cx="59" cy="89"/>
              </a:xfrm>
              <a:custGeom>
                <a:avLst/>
                <a:gdLst>
                  <a:gd name="T0" fmla="*/ 1038 w 41"/>
                  <a:gd name="T1" fmla="*/ 1 h 62"/>
                  <a:gd name="T2" fmla="*/ 124 w 41"/>
                  <a:gd name="T3" fmla="*/ 781 h 62"/>
                  <a:gd name="T4" fmla="*/ 665 w 41"/>
                  <a:gd name="T5" fmla="*/ 1609 h 62"/>
                  <a:gd name="T6" fmla="*/ 256 w 41"/>
                  <a:gd name="T7" fmla="*/ 1245 h 62"/>
                  <a:gd name="T8" fmla="*/ 348 w 41"/>
                  <a:gd name="T9" fmla="*/ 701 h 62"/>
                  <a:gd name="T10" fmla="*/ 1085 w 41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62">
                    <a:moveTo>
                      <a:pt x="39" y="1"/>
                    </a:moveTo>
                    <a:cubicBezTo>
                      <a:pt x="25" y="11"/>
                      <a:pt x="10" y="12"/>
                      <a:pt x="5" y="30"/>
                    </a:cubicBezTo>
                    <a:cubicBezTo>
                      <a:pt x="0" y="48"/>
                      <a:pt x="8" y="56"/>
                      <a:pt x="25" y="62"/>
                    </a:cubicBezTo>
                    <a:cubicBezTo>
                      <a:pt x="19" y="57"/>
                      <a:pt x="13" y="56"/>
                      <a:pt x="10" y="48"/>
                    </a:cubicBezTo>
                    <a:cubicBezTo>
                      <a:pt x="8" y="41"/>
                      <a:pt x="10" y="33"/>
                      <a:pt x="13" y="27"/>
                    </a:cubicBezTo>
                    <a:cubicBezTo>
                      <a:pt x="18" y="17"/>
                      <a:pt x="39" y="9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8" name="Freeform 30">
                <a:extLst>
                  <a:ext uri="{FF2B5EF4-FFF2-40B4-BE49-F238E27FC236}">
                    <a16:creationId xmlns:a16="http://schemas.microsoft.com/office/drawing/2014/main" id="{9C5730AD-CB35-E34A-8AD8-F15249110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" y="1323"/>
                <a:ext cx="163" cy="107"/>
              </a:xfrm>
              <a:custGeom>
                <a:avLst/>
                <a:gdLst>
                  <a:gd name="T0" fmla="*/ 1 w 114"/>
                  <a:gd name="T1" fmla="*/ 1776 h 75"/>
                  <a:gd name="T2" fmla="*/ 1516 w 114"/>
                  <a:gd name="T3" fmla="*/ 278 h 75"/>
                  <a:gd name="T4" fmla="*/ 2325 w 114"/>
                  <a:gd name="T5" fmla="*/ 56 h 75"/>
                  <a:gd name="T6" fmla="*/ 2848 w 114"/>
                  <a:gd name="T7" fmla="*/ 639 h 75"/>
                  <a:gd name="T8" fmla="*/ 2225 w 114"/>
                  <a:gd name="T9" fmla="*/ 168 h 75"/>
                  <a:gd name="T10" fmla="*/ 1556 w 114"/>
                  <a:gd name="T11" fmla="*/ 515 h 75"/>
                  <a:gd name="T12" fmla="*/ 699 w 114"/>
                  <a:gd name="T13" fmla="*/ 1151 h 75"/>
                  <a:gd name="T14" fmla="*/ 0 w 114"/>
                  <a:gd name="T15" fmla="*/ 1838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4" h="75">
                    <a:moveTo>
                      <a:pt x="1" y="73"/>
                    </a:moveTo>
                    <a:cubicBezTo>
                      <a:pt x="20" y="53"/>
                      <a:pt x="40" y="29"/>
                      <a:pt x="61" y="11"/>
                    </a:cubicBezTo>
                    <a:cubicBezTo>
                      <a:pt x="70" y="4"/>
                      <a:pt x="81" y="0"/>
                      <a:pt x="93" y="2"/>
                    </a:cubicBezTo>
                    <a:cubicBezTo>
                      <a:pt x="103" y="4"/>
                      <a:pt x="113" y="15"/>
                      <a:pt x="114" y="26"/>
                    </a:cubicBezTo>
                    <a:cubicBezTo>
                      <a:pt x="112" y="17"/>
                      <a:pt x="97" y="8"/>
                      <a:pt x="89" y="7"/>
                    </a:cubicBezTo>
                    <a:cubicBezTo>
                      <a:pt x="75" y="4"/>
                      <a:pt x="70" y="12"/>
                      <a:pt x="62" y="21"/>
                    </a:cubicBezTo>
                    <a:cubicBezTo>
                      <a:pt x="52" y="31"/>
                      <a:pt x="39" y="39"/>
                      <a:pt x="28" y="47"/>
                    </a:cubicBezTo>
                    <a:cubicBezTo>
                      <a:pt x="20" y="54"/>
                      <a:pt x="2" y="66"/>
                      <a:pt x="0" y="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9" name="Freeform 31">
                <a:extLst>
                  <a:ext uri="{FF2B5EF4-FFF2-40B4-BE49-F238E27FC236}">
                    <a16:creationId xmlns:a16="http://schemas.microsoft.com/office/drawing/2014/main" id="{A178402C-BC0A-8E44-8EE0-46D8CDE29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1811"/>
                <a:ext cx="102" cy="97"/>
              </a:xfrm>
              <a:custGeom>
                <a:avLst/>
                <a:gdLst>
                  <a:gd name="T0" fmla="*/ 1604 w 72"/>
                  <a:gd name="T1" fmla="*/ 359 h 68"/>
                  <a:gd name="T2" fmla="*/ 737 w 72"/>
                  <a:gd name="T3" fmla="*/ 512 h 68"/>
                  <a:gd name="T4" fmla="*/ 387 w 72"/>
                  <a:gd name="T5" fmla="*/ 1094 h 68"/>
                  <a:gd name="T6" fmla="*/ 0 w 72"/>
                  <a:gd name="T7" fmla="*/ 1660 h 68"/>
                  <a:gd name="T8" fmla="*/ 851 w 72"/>
                  <a:gd name="T9" fmla="*/ 512 h 68"/>
                  <a:gd name="T10" fmla="*/ 1591 w 72"/>
                  <a:gd name="T11" fmla="*/ 332 h 68"/>
                  <a:gd name="T12" fmla="*/ 1591 w 72"/>
                  <a:gd name="T13" fmla="*/ 291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68">
                    <a:moveTo>
                      <a:pt x="70" y="15"/>
                    </a:moveTo>
                    <a:cubicBezTo>
                      <a:pt x="66" y="0"/>
                      <a:pt x="39" y="15"/>
                      <a:pt x="32" y="21"/>
                    </a:cubicBezTo>
                    <a:cubicBezTo>
                      <a:pt x="24" y="27"/>
                      <a:pt x="22" y="37"/>
                      <a:pt x="17" y="45"/>
                    </a:cubicBezTo>
                    <a:cubicBezTo>
                      <a:pt x="13" y="53"/>
                      <a:pt x="4" y="60"/>
                      <a:pt x="0" y="68"/>
                    </a:cubicBezTo>
                    <a:cubicBezTo>
                      <a:pt x="16" y="54"/>
                      <a:pt x="20" y="32"/>
                      <a:pt x="37" y="21"/>
                    </a:cubicBezTo>
                    <a:cubicBezTo>
                      <a:pt x="45" y="16"/>
                      <a:pt x="60" y="8"/>
                      <a:pt x="69" y="13"/>
                    </a:cubicBezTo>
                    <a:cubicBezTo>
                      <a:pt x="72" y="14"/>
                      <a:pt x="70" y="13"/>
                      <a:pt x="69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70" name="Freeform 32">
                <a:extLst>
                  <a:ext uri="{FF2B5EF4-FFF2-40B4-BE49-F238E27FC236}">
                    <a16:creationId xmlns:a16="http://schemas.microsoft.com/office/drawing/2014/main" id="{2E6124D1-66B5-3E4D-8EAC-411277701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346"/>
                <a:ext cx="290" cy="222"/>
              </a:xfrm>
              <a:custGeom>
                <a:avLst/>
                <a:gdLst>
                  <a:gd name="T0" fmla="*/ 1047 w 203"/>
                  <a:gd name="T1" fmla="*/ 0 h 156"/>
                  <a:gd name="T2" fmla="*/ 5023 w 203"/>
                  <a:gd name="T3" fmla="*/ 2100 h 156"/>
                  <a:gd name="T4" fmla="*/ 1047 w 203"/>
                  <a:gd name="T5" fmla="*/ 0 h 1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3" h="156">
                    <a:moveTo>
                      <a:pt x="42" y="0"/>
                    </a:moveTo>
                    <a:cubicBezTo>
                      <a:pt x="38" y="62"/>
                      <a:pt x="50" y="126"/>
                      <a:pt x="203" y="88"/>
                    </a:cubicBezTo>
                    <a:cubicBezTo>
                      <a:pt x="203" y="88"/>
                      <a:pt x="0" y="156"/>
                      <a:pt x="42" y="0"/>
                    </a:cubicBezTo>
                  </a:path>
                </a:pathLst>
              </a:custGeom>
              <a:solidFill>
                <a:srgbClr val="732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71" name="Freeform 33">
                <a:extLst>
                  <a:ext uri="{FF2B5EF4-FFF2-40B4-BE49-F238E27FC236}">
                    <a16:creationId xmlns:a16="http://schemas.microsoft.com/office/drawing/2014/main" id="{5AB1DDFB-EE82-FB46-9882-891A84715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4" y="1869"/>
                <a:ext cx="615" cy="805"/>
              </a:xfrm>
              <a:custGeom>
                <a:avLst/>
                <a:gdLst>
                  <a:gd name="T0" fmla="*/ 10297 w 431"/>
                  <a:gd name="T1" fmla="*/ 0 h 564"/>
                  <a:gd name="T2" fmla="*/ 2022 w 431"/>
                  <a:gd name="T3" fmla="*/ 5001 h 564"/>
                  <a:gd name="T4" fmla="*/ 7577 w 431"/>
                  <a:gd name="T5" fmla="*/ 13868 h 564"/>
                  <a:gd name="T6" fmla="*/ 7692 w 431"/>
                  <a:gd name="T7" fmla="*/ 13868 h 564"/>
                  <a:gd name="T8" fmla="*/ 6719 w 431"/>
                  <a:gd name="T9" fmla="*/ 10879 h 564"/>
                  <a:gd name="T10" fmla="*/ 5361 w 431"/>
                  <a:gd name="T11" fmla="*/ 10284 h 564"/>
                  <a:gd name="T12" fmla="*/ 5001 w 431"/>
                  <a:gd name="T13" fmla="*/ 9039 h 564"/>
                  <a:gd name="T14" fmla="*/ 5198 w 431"/>
                  <a:gd name="T15" fmla="*/ 7933 h 564"/>
                  <a:gd name="T16" fmla="*/ 10575 w 431"/>
                  <a:gd name="T17" fmla="*/ 0 h 564"/>
                  <a:gd name="T18" fmla="*/ 10297 w 431"/>
                  <a:gd name="T19" fmla="*/ 0 h 5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1" h="564">
                    <a:moveTo>
                      <a:pt x="420" y="0"/>
                    </a:moveTo>
                    <a:cubicBezTo>
                      <a:pt x="368" y="0"/>
                      <a:pt x="155" y="12"/>
                      <a:pt x="83" y="203"/>
                    </a:cubicBezTo>
                    <a:cubicBezTo>
                      <a:pt x="0" y="420"/>
                      <a:pt x="163" y="553"/>
                      <a:pt x="309" y="564"/>
                    </a:cubicBezTo>
                    <a:cubicBezTo>
                      <a:pt x="311" y="564"/>
                      <a:pt x="313" y="564"/>
                      <a:pt x="314" y="564"/>
                    </a:cubicBezTo>
                    <a:cubicBezTo>
                      <a:pt x="359" y="564"/>
                      <a:pt x="320" y="514"/>
                      <a:pt x="274" y="442"/>
                    </a:cubicBezTo>
                    <a:cubicBezTo>
                      <a:pt x="250" y="440"/>
                      <a:pt x="230" y="432"/>
                      <a:pt x="219" y="418"/>
                    </a:cubicBezTo>
                    <a:cubicBezTo>
                      <a:pt x="208" y="405"/>
                      <a:pt x="204" y="388"/>
                      <a:pt x="204" y="368"/>
                    </a:cubicBezTo>
                    <a:cubicBezTo>
                      <a:pt x="204" y="354"/>
                      <a:pt x="206" y="338"/>
                      <a:pt x="212" y="322"/>
                    </a:cubicBezTo>
                    <a:cubicBezTo>
                      <a:pt x="170" y="208"/>
                      <a:pt x="185" y="80"/>
                      <a:pt x="431" y="0"/>
                    </a:cubicBezTo>
                    <a:cubicBezTo>
                      <a:pt x="431" y="0"/>
                      <a:pt x="427" y="0"/>
                      <a:pt x="420" y="0"/>
                    </a:cubicBezTo>
                  </a:path>
                </a:pathLst>
              </a:custGeom>
              <a:solidFill>
                <a:srgbClr val="AFD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72" name="Freeform 34">
                <a:extLst>
                  <a:ext uri="{FF2B5EF4-FFF2-40B4-BE49-F238E27FC236}">
                    <a16:creationId xmlns:a16="http://schemas.microsoft.com/office/drawing/2014/main" id="{0FB26EA9-6091-AF4B-8982-1CD241BE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2337"/>
                <a:ext cx="111" cy="157"/>
              </a:xfrm>
              <a:custGeom>
                <a:avLst/>
                <a:gdLst>
                  <a:gd name="T0" fmla="*/ 472 w 78"/>
                  <a:gd name="T1" fmla="*/ 0 h 110"/>
                  <a:gd name="T2" fmla="*/ 332 w 78"/>
                  <a:gd name="T3" fmla="*/ 982 h 110"/>
                  <a:gd name="T4" fmla="*/ 672 w 78"/>
                  <a:gd name="T5" fmla="*/ 2137 h 110"/>
                  <a:gd name="T6" fmla="*/ 1867 w 78"/>
                  <a:gd name="T7" fmla="*/ 2708 h 110"/>
                  <a:gd name="T8" fmla="*/ 1820 w 78"/>
                  <a:gd name="T9" fmla="*/ 2632 h 110"/>
                  <a:gd name="T10" fmla="*/ 472 w 78"/>
                  <a:gd name="T11" fmla="*/ 163 h 110"/>
                  <a:gd name="T12" fmla="*/ 472 w 78"/>
                  <a:gd name="T13" fmla="*/ 163 h 110"/>
                  <a:gd name="T14" fmla="*/ 472 w 78"/>
                  <a:gd name="T15" fmla="*/ 163 h 110"/>
                  <a:gd name="T16" fmla="*/ 1752 w 78"/>
                  <a:gd name="T17" fmla="*/ 2512 h 110"/>
                  <a:gd name="T18" fmla="*/ 472 w 78"/>
                  <a:gd name="T19" fmla="*/ 0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" h="110">
                    <a:moveTo>
                      <a:pt x="20" y="0"/>
                    </a:moveTo>
                    <a:cubicBezTo>
                      <a:pt x="16" y="14"/>
                      <a:pt x="14" y="28"/>
                      <a:pt x="14" y="40"/>
                    </a:cubicBezTo>
                    <a:cubicBezTo>
                      <a:pt x="14" y="59"/>
                      <a:pt x="18" y="75"/>
                      <a:pt x="28" y="87"/>
                    </a:cubicBezTo>
                    <a:cubicBezTo>
                      <a:pt x="38" y="100"/>
                      <a:pt x="55" y="108"/>
                      <a:pt x="78" y="110"/>
                    </a:cubicBezTo>
                    <a:cubicBezTo>
                      <a:pt x="77" y="109"/>
                      <a:pt x="77" y="108"/>
                      <a:pt x="76" y="107"/>
                    </a:cubicBezTo>
                    <a:cubicBezTo>
                      <a:pt x="34" y="103"/>
                      <a:pt x="0" y="79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7" y="48"/>
                      <a:pt x="22" y="91"/>
                      <a:pt x="73" y="102"/>
                    </a:cubicBezTo>
                    <a:cubicBezTo>
                      <a:pt x="54" y="71"/>
                      <a:pt x="34" y="36"/>
                      <a:pt x="20" y="0"/>
                    </a:cubicBezTo>
                  </a:path>
                </a:pathLst>
              </a:custGeom>
              <a:solidFill>
                <a:srgbClr val="B38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73" name="Freeform 35">
                <a:extLst>
                  <a:ext uri="{FF2B5EF4-FFF2-40B4-BE49-F238E27FC236}">
                    <a16:creationId xmlns:a16="http://schemas.microsoft.com/office/drawing/2014/main" id="{132F0EE2-4084-284D-886F-666D14DFE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2328"/>
                <a:ext cx="100" cy="172"/>
              </a:xfrm>
              <a:custGeom>
                <a:avLst/>
                <a:gdLst>
                  <a:gd name="T0" fmla="*/ 196 w 70"/>
                  <a:gd name="T1" fmla="*/ 0 h 120"/>
                  <a:gd name="T2" fmla="*/ 0 w 70"/>
                  <a:gd name="T3" fmla="*/ 1181 h 120"/>
                  <a:gd name="T4" fmla="*/ 361 w 70"/>
                  <a:gd name="T5" fmla="*/ 2461 h 120"/>
                  <a:gd name="T6" fmla="*/ 1733 w 70"/>
                  <a:gd name="T7" fmla="*/ 3069 h 120"/>
                  <a:gd name="T8" fmla="*/ 1691 w 70"/>
                  <a:gd name="T9" fmla="*/ 2960 h 120"/>
                  <a:gd name="T10" fmla="*/ 456 w 70"/>
                  <a:gd name="T11" fmla="*/ 2376 h 120"/>
                  <a:gd name="T12" fmla="*/ 114 w 70"/>
                  <a:gd name="T13" fmla="*/ 1181 h 120"/>
                  <a:gd name="T14" fmla="*/ 244 w 70"/>
                  <a:gd name="T15" fmla="*/ 165 h 120"/>
                  <a:gd name="T16" fmla="*/ 196 w 70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120">
                    <a:moveTo>
                      <a:pt x="8" y="0"/>
                    </a:moveTo>
                    <a:cubicBezTo>
                      <a:pt x="2" y="16"/>
                      <a:pt x="0" y="32"/>
                      <a:pt x="0" y="46"/>
                    </a:cubicBezTo>
                    <a:cubicBezTo>
                      <a:pt x="0" y="66"/>
                      <a:pt x="4" y="83"/>
                      <a:pt x="15" y="96"/>
                    </a:cubicBezTo>
                    <a:cubicBezTo>
                      <a:pt x="26" y="110"/>
                      <a:pt x="46" y="118"/>
                      <a:pt x="70" y="120"/>
                    </a:cubicBezTo>
                    <a:cubicBezTo>
                      <a:pt x="69" y="119"/>
                      <a:pt x="69" y="117"/>
                      <a:pt x="68" y="116"/>
                    </a:cubicBezTo>
                    <a:cubicBezTo>
                      <a:pt x="45" y="114"/>
                      <a:pt x="28" y="106"/>
                      <a:pt x="18" y="93"/>
                    </a:cubicBezTo>
                    <a:cubicBezTo>
                      <a:pt x="8" y="81"/>
                      <a:pt x="4" y="65"/>
                      <a:pt x="4" y="46"/>
                    </a:cubicBezTo>
                    <a:cubicBezTo>
                      <a:pt x="4" y="34"/>
                      <a:pt x="6" y="20"/>
                      <a:pt x="10" y="6"/>
                    </a:cubicBezTo>
                    <a:cubicBezTo>
                      <a:pt x="9" y="4"/>
                      <a:pt x="8" y="2"/>
                      <a:pt x="8" y="0"/>
                    </a:cubicBezTo>
                  </a:path>
                </a:pathLst>
              </a:custGeom>
              <a:solidFill>
                <a:srgbClr val="5D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74" name="Freeform 36">
                <a:extLst>
                  <a:ext uri="{FF2B5EF4-FFF2-40B4-BE49-F238E27FC236}">
                    <a16:creationId xmlns:a16="http://schemas.microsoft.com/office/drawing/2014/main" id="{CC9A026F-C87A-6246-A934-561761CF4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2346"/>
                <a:ext cx="108" cy="144"/>
              </a:xfrm>
              <a:custGeom>
                <a:avLst/>
                <a:gdLst>
                  <a:gd name="T0" fmla="*/ 469 w 76"/>
                  <a:gd name="T1" fmla="*/ 0 h 101"/>
                  <a:gd name="T2" fmla="*/ 1785 w 76"/>
                  <a:gd name="T3" fmla="*/ 2449 h 101"/>
                  <a:gd name="T4" fmla="*/ 1725 w 76"/>
                  <a:gd name="T5" fmla="*/ 2335 h 101"/>
                  <a:gd name="T6" fmla="*/ 469 w 76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" h="101">
                    <a:moveTo>
                      <a:pt x="20" y="0"/>
                    </a:moveTo>
                    <a:cubicBezTo>
                      <a:pt x="0" y="73"/>
                      <a:pt x="34" y="97"/>
                      <a:pt x="76" y="101"/>
                    </a:cubicBezTo>
                    <a:cubicBezTo>
                      <a:pt x="75" y="100"/>
                      <a:pt x="74" y="98"/>
                      <a:pt x="73" y="96"/>
                    </a:cubicBezTo>
                    <a:cubicBezTo>
                      <a:pt x="22" y="85"/>
                      <a:pt x="17" y="42"/>
                      <a:pt x="20" y="0"/>
                    </a:cubicBezTo>
                  </a:path>
                </a:pathLst>
              </a:custGeom>
              <a:solidFill>
                <a:srgbClr val="945D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75" name="Oval 37">
                <a:extLst>
                  <a:ext uri="{FF2B5EF4-FFF2-40B4-BE49-F238E27FC236}">
                    <a16:creationId xmlns:a16="http://schemas.microsoft.com/office/drawing/2014/main" id="{0D5D9922-2273-0246-A3F9-E1FF91C40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1" y="2327"/>
                <a:ext cx="51" cy="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76" name="Oval 38">
                <a:extLst>
                  <a:ext uri="{FF2B5EF4-FFF2-40B4-BE49-F238E27FC236}">
                    <a16:creationId xmlns:a16="http://schemas.microsoft.com/office/drawing/2014/main" id="{C9FD098F-9D0D-194B-90DC-721496309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9" y="2249"/>
                <a:ext cx="33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77" name="Oval 39">
                <a:extLst>
                  <a:ext uri="{FF2B5EF4-FFF2-40B4-BE49-F238E27FC236}">
                    <a16:creationId xmlns:a16="http://schemas.microsoft.com/office/drawing/2014/main" id="{C619ECFD-FA9B-964E-AF30-B77C9832D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8" y="2400"/>
                <a:ext cx="11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8" name="Flowchart: Magnetic Disk 11">
              <a:extLst>
                <a:ext uri="{FF2B5EF4-FFF2-40B4-BE49-F238E27FC236}">
                  <a16:creationId xmlns:a16="http://schemas.microsoft.com/office/drawing/2014/main" id="{6EEF0CBB-B1BC-6A47-A10C-E1086D96B702}"/>
                </a:ext>
              </a:extLst>
            </p:cNvPr>
            <p:cNvSpPr/>
            <p:nvPr/>
          </p:nvSpPr>
          <p:spPr>
            <a:xfrm>
              <a:off x="5793222" y="2705589"/>
              <a:ext cx="85747" cy="218971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254" name="TextBox 14">
            <a:extLst>
              <a:ext uri="{FF2B5EF4-FFF2-40B4-BE49-F238E27FC236}">
                <a16:creationId xmlns:a16="http://schemas.microsoft.com/office/drawing/2014/main" id="{576EDAE9-893A-7240-A559-9243B627D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463" y="2316163"/>
            <a:ext cx="446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/>
              <a:t>TLR</a:t>
            </a:r>
          </a:p>
        </p:txBody>
      </p:sp>
      <p:grpSp>
        <p:nvGrpSpPr>
          <p:cNvPr id="10255" name="Group 9">
            <a:extLst>
              <a:ext uri="{FF2B5EF4-FFF2-40B4-BE49-F238E27FC236}">
                <a16:creationId xmlns:a16="http://schemas.microsoft.com/office/drawing/2014/main" id="{995BA2A3-7A23-764A-94F8-F9D820775F7B}"/>
              </a:ext>
            </a:extLst>
          </p:cNvPr>
          <p:cNvGrpSpPr>
            <a:grpSpLocks/>
          </p:cNvGrpSpPr>
          <p:nvPr/>
        </p:nvGrpSpPr>
        <p:grpSpPr bwMode="auto">
          <a:xfrm>
            <a:off x="5199063" y="923925"/>
            <a:ext cx="622300" cy="681038"/>
            <a:chOff x="5212311" y="970995"/>
            <a:chExt cx="623447" cy="681656"/>
          </a:xfrm>
        </p:grpSpPr>
        <p:pic>
          <p:nvPicPr>
            <p:cNvPr id="10338" name="Picture 2" descr="Résultat de recherche d'images pour &quot;bacteria cartoon&quot;">
              <a:extLst>
                <a:ext uri="{FF2B5EF4-FFF2-40B4-BE49-F238E27FC236}">
                  <a16:creationId xmlns:a16="http://schemas.microsoft.com/office/drawing/2014/main" id="{D1DE92A6-4EE4-0649-B4D0-AC80A1562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311" y="970995"/>
              <a:ext cx="623447" cy="68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8" name="Flowchart: Merge 283">
              <a:extLst>
                <a:ext uri="{FF2B5EF4-FFF2-40B4-BE49-F238E27FC236}">
                  <a16:creationId xmlns:a16="http://schemas.microsoft.com/office/drawing/2014/main" id="{8CA0E03B-6B29-0143-A6B2-A3F2594AE98D}"/>
                </a:ext>
              </a:extLst>
            </p:cNvPr>
            <p:cNvSpPr/>
            <p:nvPr/>
          </p:nvSpPr>
          <p:spPr>
            <a:xfrm>
              <a:off x="5434971" y="1388887"/>
              <a:ext cx="152681" cy="131882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10256" name="Picture 2" descr="Résultat de recherche d'images pour &quot;virus cartoon&quot;">
            <a:extLst>
              <a:ext uri="{FF2B5EF4-FFF2-40B4-BE49-F238E27FC236}">
                <a16:creationId xmlns:a16="http://schemas.microsoft.com/office/drawing/2014/main" id="{56D9ABD5-AC5C-A54E-8237-7B0F5129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7"/>
          <a:stretch>
            <a:fillRect/>
          </a:stretch>
        </p:blipFill>
        <p:spPr bwMode="auto">
          <a:xfrm>
            <a:off x="5811838" y="1068388"/>
            <a:ext cx="42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0" name="Curved Connector 19">
            <a:extLst>
              <a:ext uri="{FF2B5EF4-FFF2-40B4-BE49-F238E27FC236}">
                <a16:creationId xmlns:a16="http://schemas.microsoft.com/office/drawing/2014/main" id="{26BFC1E3-42CB-E747-8D3C-6B981D85D559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22450" y="1408113"/>
            <a:ext cx="3173413" cy="1492250"/>
          </a:xfrm>
          <a:prstGeom prst="curvedConnector3">
            <a:avLst>
              <a:gd name="adj1" fmla="val 9976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8" name="TextBox 23">
            <a:extLst>
              <a:ext uri="{FF2B5EF4-FFF2-40B4-BE49-F238E27FC236}">
                <a16:creationId xmlns:a16="http://schemas.microsoft.com/office/drawing/2014/main" id="{2A0185E2-6463-CA40-BA7A-0BFF81D53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739775"/>
            <a:ext cx="947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/>
              <a:t>Pathogens</a:t>
            </a:r>
            <a:endParaRPr lang="fr-FR" altLang="fr-FR" sz="1600"/>
          </a:p>
        </p:txBody>
      </p:sp>
      <p:sp>
        <p:nvSpPr>
          <p:cNvPr id="272" name="Flowchart: Merge 293">
            <a:extLst>
              <a:ext uri="{FF2B5EF4-FFF2-40B4-BE49-F238E27FC236}">
                <a16:creationId xmlns:a16="http://schemas.microsoft.com/office/drawing/2014/main" id="{C39FCC98-E25E-2F42-B70E-445652701271}"/>
              </a:ext>
            </a:extLst>
          </p:cNvPr>
          <p:cNvSpPr/>
          <p:nvPr/>
        </p:nvSpPr>
        <p:spPr>
          <a:xfrm>
            <a:off x="5935663" y="1441450"/>
            <a:ext cx="152400" cy="130175"/>
          </a:xfrm>
          <a:prstGeom prst="flowChartMerg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3" name="Minus 28">
            <a:extLst>
              <a:ext uri="{FF2B5EF4-FFF2-40B4-BE49-F238E27FC236}">
                <a16:creationId xmlns:a16="http://schemas.microsoft.com/office/drawing/2014/main" id="{CCCC0BED-A8E0-1A41-9AAA-DE2124DF3E4E}"/>
              </a:ext>
            </a:extLst>
          </p:cNvPr>
          <p:cNvSpPr/>
          <p:nvPr/>
        </p:nvSpPr>
        <p:spPr>
          <a:xfrm>
            <a:off x="5003800" y="2663825"/>
            <a:ext cx="420688" cy="200025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74" name="Oval 29">
            <a:extLst>
              <a:ext uri="{FF2B5EF4-FFF2-40B4-BE49-F238E27FC236}">
                <a16:creationId xmlns:a16="http://schemas.microsoft.com/office/drawing/2014/main" id="{E971D413-9C63-8041-992B-6914DA50B9E3}"/>
              </a:ext>
            </a:extLst>
          </p:cNvPr>
          <p:cNvSpPr/>
          <p:nvPr/>
        </p:nvSpPr>
        <p:spPr>
          <a:xfrm>
            <a:off x="5040313" y="2851150"/>
            <a:ext cx="322262" cy="7461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5" name="TextBox 30">
            <a:extLst>
              <a:ext uri="{FF2B5EF4-FFF2-40B4-BE49-F238E27FC236}">
                <a16:creationId xmlns:a16="http://schemas.microsoft.com/office/drawing/2014/main" id="{BC246853-0191-1048-A242-197C1027C724}"/>
              </a:ext>
            </a:extLst>
          </p:cNvPr>
          <p:cNvSpPr txBox="1"/>
          <p:nvPr/>
        </p:nvSpPr>
        <p:spPr>
          <a:xfrm>
            <a:off x="5486400" y="2003425"/>
            <a:ext cx="922338" cy="523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/>
              <a:t>T cell</a:t>
            </a:r>
          </a:p>
          <a:p>
            <a:pPr algn="ctr">
              <a:defRPr/>
            </a:pPr>
            <a:r>
              <a:rPr lang="fr-FR" sz="1400" dirty="0"/>
              <a:t>Activation</a:t>
            </a:r>
          </a:p>
        </p:txBody>
      </p:sp>
      <p:sp>
        <p:nvSpPr>
          <p:cNvPr id="276" name="Minus 301">
            <a:extLst>
              <a:ext uri="{FF2B5EF4-FFF2-40B4-BE49-F238E27FC236}">
                <a16:creationId xmlns:a16="http://schemas.microsoft.com/office/drawing/2014/main" id="{05E079C1-47C0-5B4A-826C-28FFDC8DFF48}"/>
              </a:ext>
            </a:extLst>
          </p:cNvPr>
          <p:cNvSpPr/>
          <p:nvPr/>
        </p:nvSpPr>
        <p:spPr>
          <a:xfrm>
            <a:off x="5287963" y="2647950"/>
            <a:ext cx="463550" cy="242888"/>
          </a:xfrm>
          <a:prstGeom prst="mathMin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77" name="Oval 302">
            <a:extLst>
              <a:ext uri="{FF2B5EF4-FFF2-40B4-BE49-F238E27FC236}">
                <a16:creationId xmlns:a16="http://schemas.microsoft.com/office/drawing/2014/main" id="{3F536701-188F-5341-869E-D4BC4D43EA9D}"/>
              </a:ext>
            </a:extLst>
          </p:cNvPr>
          <p:cNvSpPr/>
          <p:nvPr/>
        </p:nvSpPr>
        <p:spPr>
          <a:xfrm>
            <a:off x="5362575" y="2857500"/>
            <a:ext cx="323850" cy="730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0265" name="Groupe 277">
            <a:extLst>
              <a:ext uri="{FF2B5EF4-FFF2-40B4-BE49-F238E27FC236}">
                <a16:creationId xmlns:a16="http://schemas.microsoft.com/office/drawing/2014/main" id="{7BE5F1D9-EE38-1049-81BD-C1D841E11B73}"/>
              </a:ext>
            </a:extLst>
          </p:cNvPr>
          <p:cNvGrpSpPr>
            <a:grpSpLocks/>
          </p:cNvGrpSpPr>
          <p:nvPr/>
        </p:nvGrpSpPr>
        <p:grpSpPr bwMode="auto">
          <a:xfrm>
            <a:off x="5635625" y="2586038"/>
            <a:ext cx="563563" cy="552450"/>
            <a:chOff x="8077200" y="2817813"/>
            <a:chExt cx="563563" cy="552450"/>
          </a:xfrm>
        </p:grpSpPr>
        <p:grpSp>
          <p:nvGrpSpPr>
            <p:cNvPr id="10323" name="Group 2243">
              <a:extLst>
                <a:ext uri="{FF2B5EF4-FFF2-40B4-BE49-F238E27FC236}">
                  <a16:creationId xmlns:a16="http://schemas.microsoft.com/office/drawing/2014/main" id="{DF2ED577-C79F-4F44-B7AC-6BCEEBBB9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2817813"/>
              <a:ext cx="563563" cy="552450"/>
              <a:chOff x="4349" y="1763"/>
              <a:chExt cx="834" cy="818"/>
            </a:xfrm>
          </p:grpSpPr>
          <p:sp>
            <p:nvSpPr>
              <p:cNvPr id="10325" name="Freeform 2244">
                <a:extLst>
                  <a:ext uri="{FF2B5EF4-FFF2-40B4-BE49-F238E27FC236}">
                    <a16:creationId xmlns:a16="http://schemas.microsoft.com/office/drawing/2014/main" id="{CE1FCCAA-EF7B-CB41-A769-A2A75DD3A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763"/>
                <a:ext cx="825" cy="818"/>
              </a:xfrm>
              <a:custGeom>
                <a:avLst/>
                <a:gdLst>
                  <a:gd name="T0" fmla="*/ 14960 w 478"/>
                  <a:gd name="T1" fmla="*/ 8068 h 444"/>
                  <a:gd name="T2" fmla="*/ 2832 w 478"/>
                  <a:gd name="T3" fmla="*/ 36257 h 444"/>
                  <a:gd name="T4" fmla="*/ 4474 w 478"/>
                  <a:gd name="T5" fmla="*/ 76279 h 444"/>
                  <a:gd name="T6" fmla="*/ 43062 w 478"/>
                  <a:gd name="T7" fmla="*/ 96108 h 444"/>
                  <a:gd name="T8" fmla="*/ 51269 w 478"/>
                  <a:gd name="T9" fmla="*/ 17640 h 444"/>
                  <a:gd name="T10" fmla="*/ 34386 w 478"/>
                  <a:gd name="T11" fmla="*/ 3432 h 444"/>
                  <a:gd name="T12" fmla="*/ 14960 w 478"/>
                  <a:gd name="T13" fmla="*/ 8068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26" name="Freeform 2245">
                <a:extLst>
                  <a:ext uri="{FF2B5EF4-FFF2-40B4-BE49-F238E27FC236}">
                    <a16:creationId xmlns:a16="http://schemas.microsoft.com/office/drawing/2014/main" id="{C8C62691-8941-BA46-B3F9-15A2C7D0F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27" name="Freeform 2246">
                <a:extLst>
                  <a:ext uri="{FF2B5EF4-FFF2-40B4-BE49-F238E27FC236}">
                    <a16:creationId xmlns:a16="http://schemas.microsoft.com/office/drawing/2014/main" id="{D76D277C-0BAC-4F45-AF9B-577372A41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1953"/>
                <a:ext cx="586" cy="496"/>
              </a:xfrm>
              <a:custGeom>
                <a:avLst/>
                <a:gdLst>
                  <a:gd name="T0" fmla="*/ 0 w 339"/>
                  <a:gd name="T1" fmla="*/ 42603 h 269"/>
                  <a:gd name="T2" fmla="*/ 14759 w 339"/>
                  <a:gd name="T3" fmla="*/ 63040 h 269"/>
                  <a:gd name="T4" fmla="*/ 32194 w 339"/>
                  <a:gd name="T5" fmla="*/ 57460 h 269"/>
                  <a:gd name="T6" fmla="*/ 36652 w 339"/>
                  <a:gd name="T7" fmla="*/ 0 h 269"/>
                  <a:gd name="T8" fmla="*/ 37459 w 339"/>
                  <a:gd name="T9" fmla="*/ 25338 h 269"/>
                  <a:gd name="T10" fmla="*/ 32916 w 339"/>
                  <a:gd name="T11" fmla="*/ 35487 h 269"/>
                  <a:gd name="T12" fmla="*/ 28368 w 339"/>
                  <a:gd name="T13" fmla="*/ 46095 h 269"/>
                  <a:gd name="T14" fmla="*/ 15552 w 339"/>
                  <a:gd name="T15" fmla="*/ 54258 h 269"/>
                  <a:gd name="T16" fmla="*/ 6458 w 339"/>
                  <a:gd name="T17" fmla="*/ 48258 h 269"/>
                  <a:gd name="T18" fmla="*/ 1099 w 339"/>
                  <a:gd name="T19" fmla="*/ 43541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28" name="Freeform 2247">
                <a:extLst>
                  <a:ext uri="{FF2B5EF4-FFF2-40B4-BE49-F238E27FC236}">
                    <a16:creationId xmlns:a16="http://schemas.microsoft.com/office/drawing/2014/main" id="{F5150997-FC47-6D43-9438-232B8FAD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1861"/>
                <a:ext cx="297" cy="295"/>
              </a:xfrm>
              <a:custGeom>
                <a:avLst/>
                <a:gdLst>
                  <a:gd name="T0" fmla="*/ 15570 w 172"/>
                  <a:gd name="T1" fmla="*/ 935 h 160"/>
                  <a:gd name="T2" fmla="*/ 5867 w 172"/>
                  <a:gd name="T3" fmla="*/ 11588 h 160"/>
                  <a:gd name="T4" fmla="*/ 737 w 172"/>
                  <a:gd name="T5" fmla="*/ 39392 h 160"/>
                  <a:gd name="T6" fmla="*/ 8452 w 172"/>
                  <a:gd name="T7" fmla="*/ 12530 h 160"/>
                  <a:gd name="T8" fmla="*/ 11975 w 172"/>
                  <a:gd name="T9" fmla="*/ 9628 h 160"/>
                  <a:gd name="T10" fmla="*/ 14234 w 172"/>
                  <a:gd name="T11" fmla="*/ 4702 h 160"/>
                  <a:gd name="T12" fmla="*/ 23487 w 172"/>
                  <a:gd name="T13" fmla="*/ 935 h 160"/>
                  <a:gd name="T14" fmla="*/ 15570 w 172"/>
                  <a:gd name="T15" fmla="*/ 1442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29" name="Freeform 2248">
                <a:extLst>
                  <a:ext uri="{FF2B5EF4-FFF2-40B4-BE49-F238E27FC236}">
                    <a16:creationId xmlns:a16="http://schemas.microsoft.com/office/drawing/2014/main" id="{AAEC3941-FDCE-E04C-993A-4D2EA3265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3" y="1990"/>
                <a:ext cx="537" cy="564"/>
              </a:xfrm>
              <a:custGeom>
                <a:avLst/>
                <a:gdLst>
                  <a:gd name="T0" fmla="*/ 0 w 311"/>
                  <a:gd name="T1" fmla="*/ 65841 h 306"/>
                  <a:gd name="T2" fmla="*/ 551 w 311"/>
                  <a:gd name="T3" fmla="*/ 66071 h 306"/>
                  <a:gd name="T4" fmla="*/ 28515 w 311"/>
                  <a:gd name="T5" fmla="*/ 59664 h 306"/>
                  <a:gd name="T6" fmla="*/ 36647 w 311"/>
                  <a:gd name="T7" fmla="*/ 0 h 306"/>
                  <a:gd name="T8" fmla="*/ 24987 w 311"/>
                  <a:gd name="T9" fmla="*/ 59664 h 306"/>
                  <a:gd name="T10" fmla="*/ 0 w 311"/>
                  <a:gd name="T11" fmla="*/ 65841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30" name="Freeform 2249">
                <a:extLst>
                  <a:ext uri="{FF2B5EF4-FFF2-40B4-BE49-F238E27FC236}">
                    <a16:creationId xmlns:a16="http://schemas.microsoft.com/office/drawing/2014/main" id="{478B9FCD-D5F6-5644-BF4E-BA714CD3C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1876"/>
                <a:ext cx="145" cy="532"/>
              </a:xfrm>
              <a:custGeom>
                <a:avLst/>
                <a:gdLst>
                  <a:gd name="T0" fmla="*/ 11433 w 84"/>
                  <a:gd name="T1" fmla="*/ 0 h 289"/>
                  <a:gd name="T2" fmla="*/ 4892 w 84"/>
                  <a:gd name="T3" fmla="*/ 20187 h 289"/>
                  <a:gd name="T4" fmla="*/ 10639 w 84"/>
                  <a:gd name="T5" fmla="*/ 70115 h 289"/>
                  <a:gd name="T6" fmla="*/ 5425 w 84"/>
                  <a:gd name="T7" fmla="*/ 28227 h 289"/>
                  <a:gd name="T8" fmla="*/ 11433 w 84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31" name="Freeform 2250">
                <a:extLst>
                  <a:ext uri="{FF2B5EF4-FFF2-40B4-BE49-F238E27FC236}">
                    <a16:creationId xmlns:a16="http://schemas.microsoft.com/office/drawing/2014/main" id="{88A6AE97-EF4B-7540-883E-A12D95117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237"/>
                <a:ext cx="288" cy="280"/>
              </a:xfrm>
              <a:custGeom>
                <a:avLst/>
                <a:gdLst>
                  <a:gd name="T0" fmla="*/ 22547 w 167"/>
                  <a:gd name="T1" fmla="*/ 0 h 152"/>
                  <a:gd name="T2" fmla="*/ 0 w 167"/>
                  <a:gd name="T3" fmla="*/ 37153 h 152"/>
                  <a:gd name="T4" fmla="*/ 22547 w 167"/>
                  <a:gd name="T5" fmla="*/ 0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32" name="Freeform 2251">
                <a:extLst>
                  <a:ext uri="{FF2B5EF4-FFF2-40B4-BE49-F238E27FC236}">
                    <a16:creationId xmlns:a16="http://schemas.microsoft.com/office/drawing/2014/main" id="{26D1557C-8F42-8B43-B209-3A41842A8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" y="2097"/>
                <a:ext cx="364" cy="344"/>
              </a:xfrm>
              <a:custGeom>
                <a:avLst/>
                <a:gdLst>
                  <a:gd name="T0" fmla="*/ 0 w 211"/>
                  <a:gd name="T1" fmla="*/ 41694 h 187"/>
                  <a:gd name="T2" fmla="*/ 15485 w 211"/>
                  <a:gd name="T3" fmla="*/ 40254 h 187"/>
                  <a:gd name="T4" fmla="*/ 25014 w 211"/>
                  <a:gd name="T5" fmla="*/ 21552 h 187"/>
                  <a:gd name="T6" fmla="*/ 27776 w 211"/>
                  <a:gd name="T7" fmla="*/ 0 h 187"/>
                  <a:gd name="T8" fmla="*/ 21091 w 211"/>
                  <a:gd name="T9" fmla="*/ 27509 h 187"/>
                  <a:gd name="T10" fmla="*/ 8405 w 211"/>
                  <a:gd name="T11" fmla="*/ 42198 h 187"/>
                  <a:gd name="T12" fmla="*/ 0 w 211"/>
                  <a:gd name="T13" fmla="*/ 41694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33" name="Freeform 2252">
                <a:extLst>
                  <a:ext uri="{FF2B5EF4-FFF2-40B4-BE49-F238E27FC236}">
                    <a16:creationId xmlns:a16="http://schemas.microsoft.com/office/drawing/2014/main" id="{D96DB9BE-CE12-254B-84AA-65B4DD9B6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34" name="Freeform 2253">
                <a:extLst>
                  <a:ext uri="{FF2B5EF4-FFF2-40B4-BE49-F238E27FC236}">
                    <a16:creationId xmlns:a16="http://schemas.microsoft.com/office/drawing/2014/main" id="{7B718F23-7890-AC47-895A-41C1A0C07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1763"/>
                <a:ext cx="827" cy="817"/>
              </a:xfrm>
              <a:custGeom>
                <a:avLst/>
                <a:gdLst>
                  <a:gd name="T0" fmla="*/ 15124 w 479"/>
                  <a:gd name="T1" fmla="*/ 8155 h 443"/>
                  <a:gd name="T2" fmla="*/ 3020 w 479"/>
                  <a:gd name="T3" fmla="*/ 36267 h 443"/>
                  <a:gd name="T4" fmla="*/ 4662 w 479"/>
                  <a:gd name="T5" fmla="*/ 76909 h 443"/>
                  <a:gd name="T6" fmla="*/ 43353 w 479"/>
                  <a:gd name="T7" fmla="*/ 97037 h 443"/>
                  <a:gd name="T8" fmla="*/ 51549 w 479"/>
                  <a:gd name="T9" fmla="*/ 17565 h 443"/>
                  <a:gd name="T10" fmla="*/ 34674 w 479"/>
                  <a:gd name="T11" fmla="*/ 3493 h 443"/>
                  <a:gd name="T12" fmla="*/ 15124 w 479"/>
                  <a:gd name="T13" fmla="*/ 8155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35" name="Oval 2254">
                <a:extLst>
                  <a:ext uri="{FF2B5EF4-FFF2-40B4-BE49-F238E27FC236}">
                    <a16:creationId xmlns:a16="http://schemas.microsoft.com/office/drawing/2014/main" id="{C2218207-31C8-8744-AD8C-4923A99E7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" y="1859"/>
                <a:ext cx="59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36" name="Oval 2255">
                <a:extLst>
                  <a:ext uri="{FF2B5EF4-FFF2-40B4-BE49-F238E27FC236}">
                    <a16:creationId xmlns:a16="http://schemas.microsoft.com/office/drawing/2014/main" id="{7D907ABA-201B-4544-A855-1132E07D8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0" y="1855"/>
                <a:ext cx="22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37" name="Oval 2256">
                <a:extLst>
                  <a:ext uri="{FF2B5EF4-FFF2-40B4-BE49-F238E27FC236}">
                    <a16:creationId xmlns:a16="http://schemas.microsoft.com/office/drawing/2014/main" id="{24ADDA4D-F722-B24C-B0AC-538B1DBF9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1901"/>
                <a:ext cx="20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24" name="ZoneTexte 279">
              <a:extLst>
                <a:ext uri="{FF2B5EF4-FFF2-40B4-BE49-F238E27FC236}">
                  <a16:creationId xmlns:a16="http://schemas.microsoft.com/office/drawing/2014/main" id="{11FF178C-81F0-994A-9D93-13D7A5F40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6824" y="2944732"/>
              <a:ext cx="3128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LT</a:t>
              </a:r>
              <a:endParaRPr lang="en-US" altLang="fr-FR" sz="1200"/>
            </a:p>
          </p:txBody>
        </p:sp>
      </p:grpSp>
      <p:grpSp>
        <p:nvGrpSpPr>
          <p:cNvPr id="10266" name="Groupe 7">
            <a:extLst>
              <a:ext uri="{FF2B5EF4-FFF2-40B4-BE49-F238E27FC236}">
                <a16:creationId xmlns:a16="http://schemas.microsoft.com/office/drawing/2014/main" id="{1E45A900-BEA6-C144-826B-23A71BD53798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2570163"/>
            <a:ext cx="563563" cy="552450"/>
            <a:chOff x="8077200" y="2817813"/>
            <a:chExt cx="563563" cy="552450"/>
          </a:xfrm>
        </p:grpSpPr>
        <p:grpSp>
          <p:nvGrpSpPr>
            <p:cNvPr id="10308" name="Group 2243">
              <a:extLst>
                <a:ext uri="{FF2B5EF4-FFF2-40B4-BE49-F238E27FC236}">
                  <a16:creationId xmlns:a16="http://schemas.microsoft.com/office/drawing/2014/main" id="{60E2D088-FCA0-9344-B24F-E0B8C4841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2817813"/>
              <a:ext cx="563563" cy="552450"/>
              <a:chOff x="4349" y="1763"/>
              <a:chExt cx="834" cy="818"/>
            </a:xfrm>
          </p:grpSpPr>
          <p:sp>
            <p:nvSpPr>
              <p:cNvPr id="10310" name="Freeform 2244">
                <a:extLst>
                  <a:ext uri="{FF2B5EF4-FFF2-40B4-BE49-F238E27FC236}">
                    <a16:creationId xmlns:a16="http://schemas.microsoft.com/office/drawing/2014/main" id="{11CC651C-4763-0C49-A771-B96DC76ED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763"/>
                <a:ext cx="825" cy="818"/>
              </a:xfrm>
              <a:custGeom>
                <a:avLst/>
                <a:gdLst>
                  <a:gd name="T0" fmla="*/ 14960 w 478"/>
                  <a:gd name="T1" fmla="*/ 8068 h 444"/>
                  <a:gd name="T2" fmla="*/ 2832 w 478"/>
                  <a:gd name="T3" fmla="*/ 36257 h 444"/>
                  <a:gd name="T4" fmla="*/ 4474 w 478"/>
                  <a:gd name="T5" fmla="*/ 76279 h 444"/>
                  <a:gd name="T6" fmla="*/ 43062 w 478"/>
                  <a:gd name="T7" fmla="*/ 96108 h 444"/>
                  <a:gd name="T8" fmla="*/ 51269 w 478"/>
                  <a:gd name="T9" fmla="*/ 17640 h 444"/>
                  <a:gd name="T10" fmla="*/ 34386 w 478"/>
                  <a:gd name="T11" fmla="*/ 3432 h 444"/>
                  <a:gd name="T12" fmla="*/ 14960 w 478"/>
                  <a:gd name="T13" fmla="*/ 8068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1" name="Freeform 2245">
                <a:extLst>
                  <a:ext uri="{FF2B5EF4-FFF2-40B4-BE49-F238E27FC236}">
                    <a16:creationId xmlns:a16="http://schemas.microsoft.com/office/drawing/2014/main" id="{E2AF24E7-B03D-1B4B-8EE6-EC4C4627B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2" name="Freeform 2246">
                <a:extLst>
                  <a:ext uri="{FF2B5EF4-FFF2-40B4-BE49-F238E27FC236}">
                    <a16:creationId xmlns:a16="http://schemas.microsoft.com/office/drawing/2014/main" id="{3A855423-D4FE-8947-B80A-9CD843123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1953"/>
                <a:ext cx="586" cy="496"/>
              </a:xfrm>
              <a:custGeom>
                <a:avLst/>
                <a:gdLst>
                  <a:gd name="T0" fmla="*/ 0 w 339"/>
                  <a:gd name="T1" fmla="*/ 42603 h 269"/>
                  <a:gd name="T2" fmla="*/ 14759 w 339"/>
                  <a:gd name="T3" fmla="*/ 63040 h 269"/>
                  <a:gd name="T4" fmla="*/ 32194 w 339"/>
                  <a:gd name="T5" fmla="*/ 57460 h 269"/>
                  <a:gd name="T6" fmla="*/ 36652 w 339"/>
                  <a:gd name="T7" fmla="*/ 0 h 269"/>
                  <a:gd name="T8" fmla="*/ 37459 w 339"/>
                  <a:gd name="T9" fmla="*/ 25338 h 269"/>
                  <a:gd name="T10" fmla="*/ 32916 w 339"/>
                  <a:gd name="T11" fmla="*/ 35487 h 269"/>
                  <a:gd name="T12" fmla="*/ 28368 w 339"/>
                  <a:gd name="T13" fmla="*/ 46095 h 269"/>
                  <a:gd name="T14" fmla="*/ 15552 w 339"/>
                  <a:gd name="T15" fmla="*/ 54258 h 269"/>
                  <a:gd name="T16" fmla="*/ 6458 w 339"/>
                  <a:gd name="T17" fmla="*/ 48258 h 269"/>
                  <a:gd name="T18" fmla="*/ 1099 w 339"/>
                  <a:gd name="T19" fmla="*/ 43541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3" name="Freeform 2247">
                <a:extLst>
                  <a:ext uri="{FF2B5EF4-FFF2-40B4-BE49-F238E27FC236}">
                    <a16:creationId xmlns:a16="http://schemas.microsoft.com/office/drawing/2014/main" id="{4243265D-6E75-0441-A9E5-D8D5B21D2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1861"/>
                <a:ext cx="297" cy="295"/>
              </a:xfrm>
              <a:custGeom>
                <a:avLst/>
                <a:gdLst>
                  <a:gd name="T0" fmla="*/ 15570 w 172"/>
                  <a:gd name="T1" fmla="*/ 935 h 160"/>
                  <a:gd name="T2" fmla="*/ 5867 w 172"/>
                  <a:gd name="T3" fmla="*/ 11588 h 160"/>
                  <a:gd name="T4" fmla="*/ 737 w 172"/>
                  <a:gd name="T5" fmla="*/ 39392 h 160"/>
                  <a:gd name="T6" fmla="*/ 8452 w 172"/>
                  <a:gd name="T7" fmla="*/ 12530 h 160"/>
                  <a:gd name="T8" fmla="*/ 11975 w 172"/>
                  <a:gd name="T9" fmla="*/ 9628 h 160"/>
                  <a:gd name="T10" fmla="*/ 14234 w 172"/>
                  <a:gd name="T11" fmla="*/ 4702 h 160"/>
                  <a:gd name="T12" fmla="*/ 23487 w 172"/>
                  <a:gd name="T13" fmla="*/ 935 h 160"/>
                  <a:gd name="T14" fmla="*/ 15570 w 172"/>
                  <a:gd name="T15" fmla="*/ 1442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4" name="Freeform 2248">
                <a:extLst>
                  <a:ext uri="{FF2B5EF4-FFF2-40B4-BE49-F238E27FC236}">
                    <a16:creationId xmlns:a16="http://schemas.microsoft.com/office/drawing/2014/main" id="{F6311B04-9570-8B49-B94E-BE68CF8EF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3" y="1990"/>
                <a:ext cx="537" cy="564"/>
              </a:xfrm>
              <a:custGeom>
                <a:avLst/>
                <a:gdLst>
                  <a:gd name="T0" fmla="*/ 0 w 311"/>
                  <a:gd name="T1" fmla="*/ 65841 h 306"/>
                  <a:gd name="T2" fmla="*/ 551 w 311"/>
                  <a:gd name="T3" fmla="*/ 66071 h 306"/>
                  <a:gd name="T4" fmla="*/ 28515 w 311"/>
                  <a:gd name="T5" fmla="*/ 59664 h 306"/>
                  <a:gd name="T6" fmla="*/ 36647 w 311"/>
                  <a:gd name="T7" fmla="*/ 0 h 306"/>
                  <a:gd name="T8" fmla="*/ 24987 w 311"/>
                  <a:gd name="T9" fmla="*/ 59664 h 306"/>
                  <a:gd name="T10" fmla="*/ 0 w 311"/>
                  <a:gd name="T11" fmla="*/ 65841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5" name="Freeform 2249">
                <a:extLst>
                  <a:ext uri="{FF2B5EF4-FFF2-40B4-BE49-F238E27FC236}">
                    <a16:creationId xmlns:a16="http://schemas.microsoft.com/office/drawing/2014/main" id="{A11F3826-7153-0B4C-8D06-8E3C8A801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1876"/>
                <a:ext cx="145" cy="532"/>
              </a:xfrm>
              <a:custGeom>
                <a:avLst/>
                <a:gdLst>
                  <a:gd name="T0" fmla="*/ 11433 w 84"/>
                  <a:gd name="T1" fmla="*/ 0 h 289"/>
                  <a:gd name="T2" fmla="*/ 4892 w 84"/>
                  <a:gd name="T3" fmla="*/ 20187 h 289"/>
                  <a:gd name="T4" fmla="*/ 10639 w 84"/>
                  <a:gd name="T5" fmla="*/ 70115 h 289"/>
                  <a:gd name="T6" fmla="*/ 5425 w 84"/>
                  <a:gd name="T7" fmla="*/ 28227 h 289"/>
                  <a:gd name="T8" fmla="*/ 11433 w 84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6" name="Freeform 2250">
                <a:extLst>
                  <a:ext uri="{FF2B5EF4-FFF2-40B4-BE49-F238E27FC236}">
                    <a16:creationId xmlns:a16="http://schemas.microsoft.com/office/drawing/2014/main" id="{762F494E-91A2-574E-A98B-945D38531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237"/>
                <a:ext cx="288" cy="280"/>
              </a:xfrm>
              <a:custGeom>
                <a:avLst/>
                <a:gdLst>
                  <a:gd name="T0" fmla="*/ 22547 w 167"/>
                  <a:gd name="T1" fmla="*/ 0 h 152"/>
                  <a:gd name="T2" fmla="*/ 0 w 167"/>
                  <a:gd name="T3" fmla="*/ 37153 h 152"/>
                  <a:gd name="T4" fmla="*/ 22547 w 167"/>
                  <a:gd name="T5" fmla="*/ 0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7" name="Freeform 2251">
                <a:extLst>
                  <a:ext uri="{FF2B5EF4-FFF2-40B4-BE49-F238E27FC236}">
                    <a16:creationId xmlns:a16="http://schemas.microsoft.com/office/drawing/2014/main" id="{EE392B6D-EA95-2C46-BDB9-B486BAA43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" y="2097"/>
                <a:ext cx="364" cy="344"/>
              </a:xfrm>
              <a:custGeom>
                <a:avLst/>
                <a:gdLst>
                  <a:gd name="T0" fmla="*/ 0 w 211"/>
                  <a:gd name="T1" fmla="*/ 41694 h 187"/>
                  <a:gd name="T2" fmla="*/ 15485 w 211"/>
                  <a:gd name="T3" fmla="*/ 40254 h 187"/>
                  <a:gd name="T4" fmla="*/ 25014 w 211"/>
                  <a:gd name="T5" fmla="*/ 21552 h 187"/>
                  <a:gd name="T6" fmla="*/ 27776 w 211"/>
                  <a:gd name="T7" fmla="*/ 0 h 187"/>
                  <a:gd name="T8" fmla="*/ 21091 w 211"/>
                  <a:gd name="T9" fmla="*/ 27509 h 187"/>
                  <a:gd name="T10" fmla="*/ 8405 w 211"/>
                  <a:gd name="T11" fmla="*/ 42198 h 187"/>
                  <a:gd name="T12" fmla="*/ 0 w 211"/>
                  <a:gd name="T13" fmla="*/ 41694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8" name="Freeform 2252">
                <a:extLst>
                  <a:ext uri="{FF2B5EF4-FFF2-40B4-BE49-F238E27FC236}">
                    <a16:creationId xmlns:a16="http://schemas.microsoft.com/office/drawing/2014/main" id="{4E3B3CF1-8508-B24B-A210-934637285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9" name="Freeform 2253">
                <a:extLst>
                  <a:ext uri="{FF2B5EF4-FFF2-40B4-BE49-F238E27FC236}">
                    <a16:creationId xmlns:a16="http://schemas.microsoft.com/office/drawing/2014/main" id="{CDB41913-F76C-7A47-9757-3F2CD50B6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1763"/>
                <a:ext cx="827" cy="817"/>
              </a:xfrm>
              <a:custGeom>
                <a:avLst/>
                <a:gdLst>
                  <a:gd name="T0" fmla="*/ 15124 w 479"/>
                  <a:gd name="T1" fmla="*/ 8155 h 443"/>
                  <a:gd name="T2" fmla="*/ 3020 w 479"/>
                  <a:gd name="T3" fmla="*/ 36267 h 443"/>
                  <a:gd name="T4" fmla="*/ 4662 w 479"/>
                  <a:gd name="T5" fmla="*/ 76909 h 443"/>
                  <a:gd name="T6" fmla="*/ 43353 w 479"/>
                  <a:gd name="T7" fmla="*/ 97037 h 443"/>
                  <a:gd name="T8" fmla="*/ 51549 w 479"/>
                  <a:gd name="T9" fmla="*/ 17565 h 443"/>
                  <a:gd name="T10" fmla="*/ 34674 w 479"/>
                  <a:gd name="T11" fmla="*/ 3493 h 443"/>
                  <a:gd name="T12" fmla="*/ 15124 w 479"/>
                  <a:gd name="T13" fmla="*/ 8155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20" name="Oval 2254">
                <a:extLst>
                  <a:ext uri="{FF2B5EF4-FFF2-40B4-BE49-F238E27FC236}">
                    <a16:creationId xmlns:a16="http://schemas.microsoft.com/office/drawing/2014/main" id="{7A2CD678-1C65-3649-8347-A8FA2B8EF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" y="1859"/>
                <a:ext cx="59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1" name="Oval 2255">
                <a:extLst>
                  <a:ext uri="{FF2B5EF4-FFF2-40B4-BE49-F238E27FC236}">
                    <a16:creationId xmlns:a16="http://schemas.microsoft.com/office/drawing/2014/main" id="{9DA31CA3-4324-8C43-B64D-20A8D4D21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0" y="1855"/>
                <a:ext cx="22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2" name="Oval 2256">
                <a:extLst>
                  <a:ext uri="{FF2B5EF4-FFF2-40B4-BE49-F238E27FC236}">
                    <a16:creationId xmlns:a16="http://schemas.microsoft.com/office/drawing/2014/main" id="{27204979-E869-0B42-8507-117E602C0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1901"/>
                <a:ext cx="20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09" name="ZoneTexte 713">
              <a:extLst>
                <a:ext uri="{FF2B5EF4-FFF2-40B4-BE49-F238E27FC236}">
                  <a16:creationId xmlns:a16="http://schemas.microsoft.com/office/drawing/2014/main" id="{2EDA0B73-2223-8F4E-B683-93D8175D3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6824" y="2944732"/>
              <a:ext cx="365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LTc</a:t>
              </a:r>
              <a:endParaRPr lang="en-US" altLang="fr-FR" sz="1200"/>
            </a:p>
          </p:txBody>
        </p:sp>
      </p:grpSp>
      <p:cxnSp>
        <p:nvCxnSpPr>
          <p:cNvPr id="310" name="Straight Arrow Connector 32">
            <a:extLst>
              <a:ext uri="{FF2B5EF4-FFF2-40B4-BE49-F238E27FC236}">
                <a16:creationId xmlns:a16="http://schemas.microsoft.com/office/drawing/2014/main" id="{132CFC18-A328-B047-9542-4DE80CDB40CC}"/>
              </a:ext>
            </a:extLst>
          </p:cNvPr>
          <p:cNvCxnSpPr>
            <a:cxnSpLocks/>
          </p:cNvCxnSpPr>
          <p:nvPr/>
        </p:nvCxnSpPr>
        <p:spPr>
          <a:xfrm>
            <a:off x="6199188" y="2828925"/>
            <a:ext cx="5810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21">
            <a:extLst>
              <a:ext uri="{FF2B5EF4-FFF2-40B4-BE49-F238E27FC236}">
                <a16:creationId xmlns:a16="http://schemas.microsoft.com/office/drawing/2014/main" id="{3FB5F81B-273B-DF42-8DDC-250C4932A5A3}"/>
              </a:ext>
            </a:extLst>
          </p:cNvPr>
          <p:cNvCxnSpPr>
            <a:cxnSpLocks/>
          </p:cNvCxnSpPr>
          <p:nvPr/>
        </p:nvCxnSpPr>
        <p:spPr>
          <a:xfrm>
            <a:off x="7462838" y="2843213"/>
            <a:ext cx="6397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Oval 43">
            <a:extLst>
              <a:ext uri="{FF2B5EF4-FFF2-40B4-BE49-F238E27FC236}">
                <a16:creationId xmlns:a16="http://schemas.microsoft.com/office/drawing/2014/main" id="{9D7F806C-622B-5E41-B7C7-9C11E3B406F4}"/>
              </a:ext>
            </a:extLst>
          </p:cNvPr>
          <p:cNvSpPr/>
          <p:nvPr/>
        </p:nvSpPr>
        <p:spPr>
          <a:xfrm>
            <a:off x="3535363" y="3265484"/>
            <a:ext cx="80962" cy="714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4" name="Oval 333">
            <a:extLst>
              <a:ext uri="{FF2B5EF4-FFF2-40B4-BE49-F238E27FC236}">
                <a16:creationId xmlns:a16="http://schemas.microsoft.com/office/drawing/2014/main" id="{5563E142-2474-B34B-8CD9-5906DDA75C8A}"/>
              </a:ext>
            </a:extLst>
          </p:cNvPr>
          <p:cNvSpPr/>
          <p:nvPr/>
        </p:nvSpPr>
        <p:spPr>
          <a:xfrm>
            <a:off x="3687763" y="3417884"/>
            <a:ext cx="80962" cy="714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5" name="Oval 334">
            <a:extLst>
              <a:ext uri="{FF2B5EF4-FFF2-40B4-BE49-F238E27FC236}">
                <a16:creationId xmlns:a16="http://schemas.microsoft.com/office/drawing/2014/main" id="{A77EDBF0-21F8-AB45-B288-97BA83D261F1}"/>
              </a:ext>
            </a:extLst>
          </p:cNvPr>
          <p:cNvSpPr/>
          <p:nvPr/>
        </p:nvSpPr>
        <p:spPr>
          <a:xfrm>
            <a:off x="3960813" y="3133725"/>
            <a:ext cx="80962" cy="7143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6" name="Oval 335">
            <a:extLst>
              <a:ext uri="{FF2B5EF4-FFF2-40B4-BE49-F238E27FC236}">
                <a16:creationId xmlns:a16="http://schemas.microsoft.com/office/drawing/2014/main" id="{7F549052-809C-A647-82FF-B6DF4699E805}"/>
              </a:ext>
            </a:extLst>
          </p:cNvPr>
          <p:cNvSpPr/>
          <p:nvPr/>
        </p:nvSpPr>
        <p:spPr>
          <a:xfrm>
            <a:off x="4113213" y="3286125"/>
            <a:ext cx="80962" cy="7143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7" name="Oval 336">
            <a:extLst>
              <a:ext uri="{FF2B5EF4-FFF2-40B4-BE49-F238E27FC236}">
                <a16:creationId xmlns:a16="http://schemas.microsoft.com/office/drawing/2014/main" id="{1E315FDF-C5FD-1848-AF7A-1B025BA2AC3C}"/>
              </a:ext>
            </a:extLst>
          </p:cNvPr>
          <p:cNvSpPr/>
          <p:nvPr/>
        </p:nvSpPr>
        <p:spPr>
          <a:xfrm>
            <a:off x="3910013" y="3328988"/>
            <a:ext cx="80962" cy="714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8" name="Oval 337">
            <a:extLst>
              <a:ext uri="{FF2B5EF4-FFF2-40B4-BE49-F238E27FC236}">
                <a16:creationId xmlns:a16="http://schemas.microsoft.com/office/drawing/2014/main" id="{8826F610-1632-1743-8305-9B72F271B7B5}"/>
              </a:ext>
            </a:extLst>
          </p:cNvPr>
          <p:cNvSpPr/>
          <p:nvPr/>
        </p:nvSpPr>
        <p:spPr>
          <a:xfrm>
            <a:off x="3454400" y="3497259"/>
            <a:ext cx="80963" cy="714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23" name="Picture 4" descr="Résultat de recherche d'images pour &quot;antibody cartoon&quot;">
            <a:extLst>
              <a:ext uri="{FF2B5EF4-FFF2-40B4-BE49-F238E27FC236}">
                <a16:creationId xmlns:a16="http://schemas.microsoft.com/office/drawing/2014/main" id="{70BE778B-6FDE-E14E-B5D9-066914F78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7062">
            <a:off x="8569116" y="2588955"/>
            <a:ext cx="180000" cy="1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4" descr="Résultat de recherche d'images pour &quot;antibody cartoon&quot;">
            <a:extLst>
              <a:ext uri="{FF2B5EF4-FFF2-40B4-BE49-F238E27FC236}">
                <a16:creationId xmlns:a16="http://schemas.microsoft.com/office/drawing/2014/main" id="{FEBAFB96-4F15-F543-BBC1-1AFA0228A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6921">
            <a:off x="8576745" y="2903995"/>
            <a:ext cx="180000" cy="1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" name="TextBox 348">
            <a:extLst>
              <a:ext uri="{FF2B5EF4-FFF2-40B4-BE49-F238E27FC236}">
                <a16:creationId xmlns:a16="http://schemas.microsoft.com/office/drawing/2014/main" id="{BE722D35-8F3A-3247-99E7-4ECFF58DAB29}"/>
              </a:ext>
            </a:extLst>
          </p:cNvPr>
          <p:cNvSpPr txBox="1"/>
          <p:nvPr/>
        </p:nvSpPr>
        <p:spPr>
          <a:xfrm>
            <a:off x="2559050" y="2797175"/>
            <a:ext cx="1465263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/>
              <a:t>Cytokines release</a:t>
            </a:r>
          </a:p>
        </p:txBody>
      </p:sp>
      <p:sp>
        <p:nvSpPr>
          <p:cNvPr id="326" name="TextBox 350">
            <a:extLst>
              <a:ext uri="{FF2B5EF4-FFF2-40B4-BE49-F238E27FC236}">
                <a16:creationId xmlns:a16="http://schemas.microsoft.com/office/drawing/2014/main" id="{F3F5E92A-2BD6-D74E-83E5-10E48E98703B}"/>
              </a:ext>
            </a:extLst>
          </p:cNvPr>
          <p:cNvSpPr txBox="1"/>
          <p:nvPr/>
        </p:nvSpPr>
        <p:spPr>
          <a:xfrm>
            <a:off x="14288" y="2051050"/>
            <a:ext cx="1770062" cy="523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/>
              <a:t>Recognition by Innate immune effectors</a:t>
            </a:r>
          </a:p>
        </p:txBody>
      </p:sp>
      <p:grpSp>
        <p:nvGrpSpPr>
          <p:cNvPr id="10283" name="Groupe 3">
            <a:extLst>
              <a:ext uri="{FF2B5EF4-FFF2-40B4-BE49-F238E27FC236}">
                <a16:creationId xmlns:a16="http://schemas.microsoft.com/office/drawing/2014/main" id="{8C17C1BF-FF8C-7247-AE60-FB11A0D458DF}"/>
              </a:ext>
            </a:extLst>
          </p:cNvPr>
          <p:cNvGrpSpPr>
            <a:grpSpLocks/>
          </p:cNvGrpSpPr>
          <p:nvPr/>
        </p:nvGrpSpPr>
        <p:grpSpPr bwMode="auto">
          <a:xfrm>
            <a:off x="2190750" y="3244850"/>
            <a:ext cx="504825" cy="498475"/>
            <a:chOff x="8039100" y="3732213"/>
            <a:chExt cx="504825" cy="498475"/>
          </a:xfrm>
        </p:grpSpPr>
        <p:grpSp>
          <p:nvGrpSpPr>
            <p:cNvPr id="10293" name="Group 2257">
              <a:extLst>
                <a:ext uri="{FF2B5EF4-FFF2-40B4-BE49-F238E27FC236}">
                  <a16:creationId xmlns:a16="http://schemas.microsoft.com/office/drawing/2014/main" id="{ABB5F3C4-3C39-6E4D-BFA2-79DFC73A2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9100" y="3732213"/>
              <a:ext cx="504825" cy="498475"/>
              <a:chOff x="4250" y="2903"/>
              <a:chExt cx="746" cy="737"/>
            </a:xfrm>
          </p:grpSpPr>
          <p:sp>
            <p:nvSpPr>
              <p:cNvPr id="10295" name="Freeform 2258">
                <a:extLst>
                  <a:ext uri="{FF2B5EF4-FFF2-40B4-BE49-F238E27FC236}">
                    <a16:creationId xmlns:a16="http://schemas.microsoft.com/office/drawing/2014/main" id="{442113E8-FCBF-D344-8FBA-E28994F7A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5"/>
                <a:ext cx="746" cy="735"/>
              </a:xfrm>
              <a:custGeom>
                <a:avLst/>
                <a:gdLst>
                  <a:gd name="T0" fmla="*/ 15758 w 432"/>
                  <a:gd name="T1" fmla="*/ 9978 h 400"/>
                  <a:gd name="T2" fmla="*/ 2473 w 432"/>
                  <a:gd name="T3" fmla="*/ 56160 h 400"/>
                  <a:gd name="T4" fmla="*/ 32321 w 432"/>
                  <a:gd name="T5" fmla="*/ 94073 h 400"/>
                  <a:gd name="T6" fmla="*/ 53113 w 432"/>
                  <a:gd name="T7" fmla="*/ 78094 h 400"/>
                  <a:gd name="T8" fmla="*/ 58602 w 432"/>
                  <a:gd name="T9" fmla="*/ 41573 h 400"/>
                  <a:gd name="T10" fmla="*/ 25138 w 432"/>
                  <a:gd name="T11" fmla="*/ 5095 h 400"/>
                  <a:gd name="T12" fmla="*/ 15758 w 432"/>
                  <a:gd name="T13" fmla="*/ 9978 h 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0">
                    <a:moveTo>
                      <a:pt x="115" y="42"/>
                    </a:moveTo>
                    <a:cubicBezTo>
                      <a:pt x="45" y="72"/>
                      <a:pt x="0" y="168"/>
                      <a:pt x="18" y="235"/>
                    </a:cubicBezTo>
                    <a:cubicBezTo>
                      <a:pt x="41" y="322"/>
                      <a:pt x="153" y="386"/>
                      <a:pt x="237" y="394"/>
                    </a:cubicBezTo>
                    <a:cubicBezTo>
                      <a:pt x="302" y="400"/>
                      <a:pt x="351" y="383"/>
                      <a:pt x="389" y="327"/>
                    </a:cubicBezTo>
                    <a:cubicBezTo>
                      <a:pt x="419" y="282"/>
                      <a:pt x="432" y="228"/>
                      <a:pt x="429" y="174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6"/>
                      <a:pt x="139" y="32"/>
                      <a:pt x="115" y="42"/>
                    </a:cubicBezTo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96" name="Freeform 2259">
                <a:extLst>
                  <a:ext uri="{FF2B5EF4-FFF2-40B4-BE49-F238E27FC236}">
                    <a16:creationId xmlns:a16="http://schemas.microsoft.com/office/drawing/2014/main" id="{AD20C6CF-9304-4C46-B442-CFD20EF50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97" name="Freeform 2260">
                <a:extLst>
                  <a:ext uri="{FF2B5EF4-FFF2-40B4-BE49-F238E27FC236}">
                    <a16:creationId xmlns:a16="http://schemas.microsoft.com/office/drawing/2014/main" id="{EB3E58AB-95F2-2144-B855-96570CBDB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2951"/>
                <a:ext cx="513" cy="632"/>
              </a:xfrm>
              <a:custGeom>
                <a:avLst/>
                <a:gdLst>
                  <a:gd name="T0" fmla="*/ 4487 w 297"/>
                  <a:gd name="T1" fmla="*/ 50722 h 344"/>
                  <a:gd name="T2" fmla="*/ 16787 w 297"/>
                  <a:gd name="T3" fmla="*/ 8030 h 344"/>
                  <a:gd name="T4" fmla="*/ 25410 w 297"/>
                  <a:gd name="T5" fmla="*/ 3391 h 344"/>
                  <a:gd name="T6" fmla="*/ 40634 w 297"/>
                  <a:gd name="T7" fmla="*/ 5080 h 344"/>
                  <a:gd name="T8" fmla="*/ 23403 w 297"/>
                  <a:gd name="T9" fmla="*/ 1971 h 344"/>
                  <a:gd name="T10" fmla="*/ 14687 w 297"/>
                  <a:gd name="T11" fmla="*/ 6653 h 344"/>
                  <a:gd name="T12" fmla="*/ 2289 w 297"/>
                  <a:gd name="T13" fmla="*/ 49300 h 344"/>
                  <a:gd name="T14" fmla="*/ 23121 w 297"/>
                  <a:gd name="T15" fmla="*/ 82031 h 344"/>
                  <a:gd name="T16" fmla="*/ 4487 w 297"/>
                  <a:gd name="T17" fmla="*/ 50722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7" h="344">
                    <a:moveTo>
                      <a:pt x="33" y="213"/>
                    </a:moveTo>
                    <a:cubicBezTo>
                      <a:pt x="16" y="150"/>
                      <a:pt x="57" y="62"/>
                      <a:pt x="123" y="34"/>
                    </a:cubicBezTo>
                    <a:cubicBezTo>
                      <a:pt x="144" y="24"/>
                      <a:pt x="162" y="19"/>
                      <a:pt x="186" y="14"/>
                    </a:cubicBezTo>
                    <a:cubicBezTo>
                      <a:pt x="222" y="7"/>
                      <a:pt x="261" y="9"/>
                      <a:pt x="297" y="21"/>
                    </a:cubicBezTo>
                    <a:cubicBezTo>
                      <a:pt x="257" y="4"/>
                      <a:pt x="212" y="0"/>
                      <a:pt x="171" y="8"/>
                    </a:cubicBezTo>
                    <a:cubicBezTo>
                      <a:pt x="146" y="13"/>
                      <a:pt x="129" y="19"/>
                      <a:pt x="107" y="28"/>
                    </a:cubicBezTo>
                    <a:cubicBezTo>
                      <a:pt x="41" y="56"/>
                      <a:pt x="0" y="145"/>
                      <a:pt x="17" y="207"/>
                    </a:cubicBezTo>
                    <a:cubicBezTo>
                      <a:pt x="34" y="271"/>
                      <a:pt x="102" y="322"/>
                      <a:pt x="169" y="344"/>
                    </a:cubicBezTo>
                    <a:cubicBezTo>
                      <a:pt x="108" y="319"/>
                      <a:pt x="48" y="272"/>
                      <a:pt x="33" y="213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98" name="Freeform 2261">
                <a:extLst>
                  <a:ext uri="{FF2B5EF4-FFF2-40B4-BE49-F238E27FC236}">
                    <a16:creationId xmlns:a16="http://schemas.microsoft.com/office/drawing/2014/main" id="{514DB996-3185-BA47-BA96-689E806CF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3014"/>
                <a:ext cx="541" cy="604"/>
              </a:xfrm>
              <a:custGeom>
                <a:avLst/>
                <a:gdLst>
                  <a:gd name="T0" fmla="*/ 42689 w 313"/>
                  <a:gd name="T1" fmla="*/ 27991 h 329"/>
                  <a:gd name="T2" fmla="*/ 32149 w 313"/>
                  <a:gd name="T3" fmla="*/ 0 h 329"/>
                  <a:gd name="T4" fmla="*/ 40236 w 313"/>
                  <a:gd name="T5" fmla="*/ 25153 h 329"/>
                  <a:gd name="T6" fmla="*/ 35111 w 313"/>
                  <a:gd name="T7" fmla="*/ 58955 h 329"/>
                  <a:gd name="T8" fmla="*/ 15708 w 313"/>
                  <a:gd name="T9" fmla="*/ 73657 h 329"/>
                  <a:gd name="T10" fmla="*/ 0 w 313"/>
                  <a:gd name="T11" fmla="*/ 64253 h 329"/>
                  <a:gd name="T12" fmla="*/ 18021 w 313"/>
                  <a:gd name="T13" fmla="*/ 76543 h 329"/>
                  <a:gd name="T14" fmla="*/ 37407 w 313"/>
                  <a:gd name="T15" fmla="*/ 61560 h 329"/>
                  <a:gd name="T16" fmla="*/ 42689 w 313"/>
                  <a:gd name="T17" fmla="*/ 27991 h 3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3" h="329">
                    <a:moveTo>
                      <a:pt x="310" y="118"/>
                    </a:moveTo>
                    <a:cubicBezTo>
                      <a:pt x="306" y="64"/>
                      <a:pt x="275" y="24"/>
                      <a:pt x="234" y="0"/>
                    </a:cubicBezTo>
                    <a:cubicBezTo>
                      <a:pt x="266" y="25"/>
                      <a:pt x="289" y="60"/>
                      <a:pt x="292" y="106"/>
                    </a:cubicBezTo>
                    <a:cubicBezTo>
                      <a:pt x="295" y="157"/>
                      <a:pt x="283" y="207"/>
                      <a:pt x="255" y="249"/>
                    </a:cubicBezTo>
                    <a:cubicBezTo>
                      <a:pt x="220" y="301"/>
                      <a:pt x="174" y="317"/>
                      <a:pt x="114" y="311"/>
                    </a:cubicBezTo>
                    <a:cubicBezTo>
                      <a:pt x="78" y="308"/>
                      <a:pt x="36" y="294"/>
                      <a:pt x="0" y="271"/>
                    </a:cubicBezTo>
                    <a:cubicBezTo>
                      <a:pt x="40" y="300"/>
                      <a:pt x="89" y="319"/>
                      <a:pt x="131" y="323"/>
                    </a:cubicBezTo>
                    <a:cubicBezTo>
                      <a:pt x="192" y="329"/>
                      <a:pt x="237" y="312"/>
                      <a:pt x="272" y="260"/>
                    </a:cubicBezTo>
                    <a:cubicBezTo>
                      <a:pt x="300" y="218"/>
                      <a:pt x="313" y="168"/>
                      <a:pt x="310" y="11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99" name="Freeform 2262">
                <a:extLst>
                  <a:ext uri="{FF2B5EF4-FFF2-40B4-BE49-F238E27FC236}">
                    <a16:creationId xmlns:a16="http://schemas.microsoft.com/office/drawing/2014/main" id="{28C2E03D-CF29-DF4C-B213-3292470A7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3072"/>
                <a:ext cx="469" cy="476"/>
              </a:xfrm>
              <a:custGeom>
                <a:avLst/>
                <a:gdLst>
                  <a:gd name="T0" fmla="*/ 0 w 272"/>
                  <a:gd name="T1" fmla="*/ 38032 h 259"/>
                  <a:gd name="T2" fmla="*/ 13461 w 272"/>
                  <a:gd name="T3" fmla="*/ 58309 h 259"/>
                  <a:gd name="T4" fmla="*/ 30328 w 272"/>
                  <a:gd name="T5" fmla="*/ 54032 h 259"/>
                  <a:gd name="T6" fmla="*/ 35404 w 272"/>
                  <a:gd name="T7" fmla="*/ 24370 h 259"/>
                  <a:gd name="T8" fmla="*/ 35163 w 272"/>
                  <a:gd name="T9" fmla="*/ 11180 h 259"/>
                  <a:gd name="T10" fmla="*/ 30537 w 272"/>
                  <a:gd name="T11" fmla="*/ 0 h 259"/>
                  <a:gd name="T12" fmla="*/ 31794 w 272"/>
                  <a:gd name="T13" fmla="*/ 11055 h 259"/>
                  <a:gd name="T14" fmla="*/ 31037 w 272"/>
                  <a:gd name="T15" fmla="*/ 26277 h 259"/>
                  <a:gd name="T16" fmla="*/ 23653 w 272"/>
                  <a:gd name="T17" fmla="*/ 48017 h 259"/>
                  <a:gd name="T18" fmla="*/ 17491 w 272"/>
                  <a:gd name="T19" fmla="*/ 51404 h 259"/>
                  <a:gd name="T20" fmla="*/ 11970 w 272"/>
                  <a:gd name="T21" fmla="*/ 42268 h 259"/>
                  <a:gd name="T22" fmla="*/ 247 w 272"/>
                  <a:gd name="T23" fmla="*/ 38032 h 2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2" h="259">
                    <a:moveTo>
                      <a:pt x="0" y="159"/>
                    </a:moveTo>
                    <a:cubicBezTo>
                      <a:pt x="47" y="166"/>
                      <a:pt x="53" y="231"/>
                      <a:pt x="100" y="244"/>
                    </a:cubicBezTo>
                    <a:cubicBezTo>
                      <a:pt x="149" y="257"/>
                      <a:pt x="185" y="259"/>
                      <a:pt x="225" y="226"/>
                    </a:cubicBezTo>
                    <a:cubicBezTo>
                      <a:pt x="263" y="194"/>
                      <a:pt x="262" y="146"/>
                      <a:pt x="263" y="102"/>
                    </a:cubicBezTo>
                    <a:cubicBezTo>
                      <a:pt x="263" y="81"/>
                      <a:pt x="272" y="68"/>
                      <a:pt x="261" y="47"/>
                    </a:cubicBezTo>
                    <a:cubicBezTo>
                      <a:pt x="253" y="31"/>
                      <a:pt x="236" y="15"/>
                      <a:pt x="227" y="0"/>
                    </a:cubicBezTo>
                    <a:cubicBezTo>
                      <a:pt x="227" y="15"/>
                      <a:pt x="235" y="30"/>
                      <a:pt x="236" y="46"/>
                    </a:cubicBezTo>
                    <a:cubicBezTo>
                      <a:pt x="238" y="68"/>
                      <a:pt x="235" y="89"/>
                      <a:pt x="230" y="110"/>
                    </a:cubicBezTo>
                    <a:cubicBezTo>
                      <a:pt x="219" y="153"/>
                      <a:pt x="225" y="184"/>
                      <a:pt x="176" y="201"/>
                    </a:cubicBezTo>
                    <a:cubicBezTo>
                      <a:pt x="163" y="205"/>
                      <a:pt x="144" y="217"/>
                      <a:pt x="130" y="215"/>
                    </a:cubicBezTo>
                    <a:cubicBezTo>
                      <a:pt x="111" y="213"/>
                      <a:pt x="103" y="189"/>
                      <a:pt x="89" y="177"/>
                    </a:cubicBezTo>
                    <a:cubicBezTo>
                      <a:pt x="65" y="158"/>
                      <a:pt x="24" y="164"/>
                      <a:pt x="2" y="159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00" name="Freeform 2263">
                <a:extLst>
                  <a:ext uri="{FF2B5EF4-FFF2-40B4-BE49-F238E27FC236}">
                    <a16:creationId xmlns:a16="http://schemas.microsoft.com/office/drawing/2014/main" id="{BA4D5C3E-529A-AA46-A28D-6EC9DC6E3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3004"/>
                <a:ext cx="399" cy="271"/>
              </a:xfrm>
              <a:custGeom>
                <a:avLst/>
                <a:gdLst>
                  <a:gd name="T0" fmla="*/ 767 w 231"/>
                  <a:gd name="T1" fmla="*/ 36202 h 147"/>
                  <a:gd name="T2" fmla="*/ 12853 w 231"/>
                  <a:gd name="T3" fmla="*/ 4137 h 147"/>
                  <a:gd name="T4" fmla="*/ 23121 w 231"/>
                  <a:gd name="T5" fmla="*/ 1442 h 147"/>
                  <a:gd name="T6" fmla="*/ 31600 w 231"/>
                  <a:gd name="T7" fmla="*/ 4900 h 147"/>
                  <a:gd name="T8" fmla="*/ 10913 w 231"/>
                  <a:gd name="T9" fmla="*/ 11351 h 147"/>
                  <a:gd name="T10" fmla="*/ 1325 w 231"/>
                  <a:gd name="T11" fmla="*/ 35243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" h="147">
                    <a:moveTo>
                      <a:pt x="6" y="147"/>
                    </a:moveTo>
                    <a:cubicBezTo>
                      <a:pt x="0" y="86"/>
                      <a:pt x="33" y="48"/>
                      <a:pt x="94" y="17"/>
                    </a:cubicBezTo>
                    <a:cubicBezTo>
                      <a:pt x="126" y="0"/>
                      <a:pt x="133" y="5"/>
                      <a:pt x="169" y="6"/>
                    </a:cubicBezTo>
                    <a:cubicBezTo>
                      <a:pt x="195" y="8"/>
                      <a:pt x="210" y="9"/>
                      <a:pt x="231" y="20"/>
                    </a:cubicBezTo>
                    <a:cubicBezTo>
                      <a:pt x="179" y="2"/>
                      <a:pt x="126" y="24"/>
                      <a:pt x="80" y="46"/>
                    </a:cubicBezTo>
                    <a:cubicBezTo>
                      <a:pt x="48" y="62"/>
                      <a:pt x="6" y="98"/>
                      <a:pt x="10" y="143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01" name="Freeform 2264">
                <a:extLst>
                  <a:ext uri="{FF2B5EF4-FFF2-40B4-BE49-F238E27FC236}">
                    <a16:creationId xmlns:a16="http://schemas.microsoft.com/office/drawing/2014/main" id="{B4F72E5D-1724-6C47-95E5-E824B0785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335"/>
                <a:ext cx="361" cy="232"/>
              </a:xfrm>
              <a:custGeom>
                <a:avLst/>
                <a:gdLst>
                  <a:gd name="T0" fmla="*/ 15454 w 209"/>
                  <a:gd name="T1" fmla="*/ 22185 h 126"/>
                  <a:gd name="T2" fmla="*/ 28626 w 209"/>
                  <a:gd name="T3" fmla="*/ 0 h 126"/>
                  <a:gd name="T4" fmla="*/ 16020 w 209"/>
                  <a:gd name="T5" fmla="*/ 25481 h 126"/>
                  <a:gd name="T6" fmla="*/ 0 w 209"/>
                  <a:gd name="T7" fmla="*/ 13633 h 126"/>
                  <a:gd name="T8" fmla="*/ 15454 w 209"/>
                  <a:gd name="T9" fmla="*/ 22185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9" h="126">
                    <a:moveTo>
                      <a:pt x="113" y="91"/>
                    </a:moveTo>
                    <a:cubicBezTo>
                      <a:pt x="181" y="68"/>
                      <a:pt x="204" y="26"/>
                      <a:pt x="209" y="0"/>
                    </a:cubicBezTo>
                    <a:cubicBezTo>
                      <a:pt x="204" y="57"/>
                      <a:pt x="187" y="85"/>
                      <a:pt x="117" y="105"/>
                    </a:cubicBezTo>
                    <a:cubicBezTo>
                      <a:pt x="46" y="126"/>
                      <a:pt x="19" y="91"/>
                      <a:pt x="0" y="56"/>
                    </a:cubicBezTo>
                    <a:cubicBezTo>
                      <a:pt x="24" y="78"/>
                      <a:pt x="61" y="107"/>
                      <a:pt x="113" y="91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02" name="Freeform 2265">
                <a:extLst>
                  <a:ext uri="{FF2B5EF4-FFF2-40B4-BE49-F238E27FC236}">
                    <a16:creationId xmlns:a16="http://schemas.microsoft.com/office/drawing/2014/main" id="{4824A57E-CB7D-C84B-ACE4-B385037C6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3282"/>
                <a:ext cx="238" cy="323"/>
              </a:xfrm>
              <a:custGeom>
                <a:avLst/>
                <a:gdLst>
                  <a:gd name="T0" fmla="*/ 18595 w 138"/>
                  <a:gd name="T1" fmla="*/ 0 h 176"/>
                  <a:gd name="T2" fmla="*/ 0 w 138"/>
                  <a:gd name="T3" fmla="*/ 41575 h 176"/>
                  <a:gd name="T4" fmla="*/ 18595 w 138"/>
                  <a:gd name="T5" fmla="*/ 0 h 1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176">
                    <a:moveTo>
                      <a:pt x="138" y="0"/>
                    </a:moveTo>
                    <a:cubicBezTo>
                      <a:pt x="136" y="37"/>
                      <a:pt x="115" y="169"/>
                      <a:pt x="0" y="176"/>
                    </a:cubicBezTo>
                    <a:cubicBezTo>
                      <a:pt x="33" y="165"/>
                      <a:pt x="111" y="134"/>
                      <a:pt x="138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03" name="Freeform 2266">
                <a:extLst>
                  <a:ext uri="{FF2B5EF4-FFF2-40B4-BE49-F238E27FC236}">
                    <a16:creationId xmlns:a16="http://schemas.microsoft.com/office/drawing/2014/main" id="{680CB4C1-4554-354B-A748-49343F762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3"/>
                <a:ext cx="746" cy="737"/>
              </a:xfrm>
              <a:custGeom>
                <a:avLst/>
                <a:gdLst>
                  <a:gd name="T0" fmla="*/ 15758 w 432"/>
                  <a:gd name="T1" fmla="*/ 10063 h 401"/>
                  <a:gd name="T2" fmla="*/ 2473 w 432"/>
                  <a:gd name="T3" fmla="*/ 56539 h 401"/>
                  <a:gd name="T4" fmla="*/ 32321 w 432"/>
                  <a:gd name="T5" fmla="*/ 94507 h 401"/>
                  <a:gd name="T6" fmla="*/ 53113 w 432"/>
                  <a:gd name="T7" fmla="*/ 78286 h 401"/>
                  <a:gd name="T8" fmla="*/ 58602 w 432"/>
                  <a:gd name="T9" fmla="*/ 41943 h 401"/>
                  <a:gd name="T10" fmla="*/ 25138 w 432"/>
                  <a:gd name="T11" fmla="*/ 5104 h 401"/>
                  <a:gd name="T12" fmla="*/ 15758 w 432"/>
                  <a:gd name="T13" fmla="*/ 10063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1">
                    <a:moveTo>
                      <a:pt x="115" y="42"/>
                    </a:moveTo>
                    <a:cubicBezTo>
                      <a:pt x="44" y="73"/>
                      <a:pt x="0" y="168"/>
                      <a:pt x="18" y="236"/>
                    </a:cubicBezTo>
                    <a:cubicBezTo>
                      <a:pt x="41" y="323"/>
                      <a:pt x="153" y="387"/>
                      <a:pt x="237" y="395"/>
                    </a:cubicBezTo>
                    <a:cubicBezTo>
                      <a:pt x="302" y="401"/>
                      <a:pt x="351" y="383"/>
                      <a:pt x="389" y="327"/>
                    </a:cubicBezTo>
                    <a:cubicBezTo>
                      <a:pt x="419" y="283"/>
                      <a:pt x="432" y="229"/>
                      <a:pt x="429" y="175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7"/>
                      <a:pt x="139" y="32"/>
                      <a:pt x="115" y="42"/>
                    </a:cubicBezTo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04" name="Freeform 2267">
                <a:extLst>
                  <a:ext uri="{FF2B5EF4-FFF2-40B4-BE49-F238E27FC236}">
                    <a16:creationId xmlns:a16="http://schemas.microsoft.com/office/drawing/2014/main" id="{81202AA9-458D-B543-9401-D061286CD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05" name="Oval 2268">
                <a:extLst>
                  <a:ext uri="{FF2B5EF4-FFF2-40B4-BE49-F238E27FC236}">
                    <a16:creationId xmlns:a16="http://schemas.microsoft.com/office/drawing/2014/main" id="{59E02902-7F4C-9642-94FA-D770484C9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3006"/>
                <a:ext cx="57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06" name="Oval 2269">
                <a:extLst>
                  <a:ext uri="{FF2B5EF4-FFF2-40B4-BE49-F238E27FC236}">
                    <a16:creationId xmlns:a16="http://schemas.microsoft.com/office/drawing/2014/main" id="{66C4A7D4-49DA-304A-842B-D08A22765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" y="3003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07" name="Oval 2270">
                <a:extLst>
                  <a:ext uri="{FF2B5EF4-FFF2-40B4-BE49-F238E27FC236}">
                    <a16:creationId xmlns:a16="http://schemas.microsoft.com/office/drawing/2014/main" id="{573C98C1-0767-B040-9509-BA2EC5FFF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3049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294" name="ZoneTexte 714">
              <a:extLst>
                <a:ext uri="{FF2B5EF4-FFF2-40B4-BE49-F238E27FC236}">
                  <a16:creationId xmlns:a16="http://schemas.microsoft.com/office/drawing/2014/main" id="{F4380808-41B8-664A-8F68-F9FBF0116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2644" y="3842950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LBi</a:t>
              </a:r>
              <a:endParaRPr lang="en-US" altLang="fr-FR" sz="1200"/>
            </a:p>
          </p:txBody>
        </p:sp>
      </p:grpSp>
      <p:sp>
        <p:nvSpPr>
          <p:cNvPr id="10284" name="TextBox 391">
            <a:extLst>
              <a:ext uri="{FF2B5EF4-FFF2-40B4-BE49-F238E27FC236}">
                <a16:creationId xmlns:a16="http://schemas.microsoft.com/office/drawing/2014/main" id="{636779E8-7C90-354A-9C3D-3BF6C5F3F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1120775"/>
            <a:ext cx="1471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/>
              <a:t>Major in fish</a:t>
            </a:r>
          </a:p>
          <a:p>
            <a:r>
              <a:rPr lang="fr-FR" altLang="fr-FR" sz="1400"/>
              <a:t>Fast and efficient</a:t>
            </a:r>
          </a:p>
        </p:txBody>
      </p:sp>
      <p:sp>
        <p:nvSpPr>
          <p:cNvPr id="10285" name="TextBox 392">
            <a:extLst>
              <a:ext uri="{FF2B5EF4-FFF2-40B4-BE49-F238E27FC236}">
                <a16:creationId xmlns:a16="http://schemas.microsoft.com/office/drawing/2014/main" id="{31607078-3AF2-2A4E-BE17-84803AD61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108075"/>
            <a:ext cx="183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/>
              <a:t>Lazy in fish</a:t>
            </a:r>
          </a:p>
          <a:p>
            <a:r>
              <a:rPr lang="fr-FR" altLang="fr-FR" sz="1400"/>
              <a:t>Slow and less efficient </a:t>
            </a:r>
          </a:p>
        </p:txBody>
      </p:sp>
      <p:grpSp>
        <p:nvGrpSpPr>
          <p:cNvPr id="10286" name="Groupe 19">
            <a:extLst>
              <a:ext uri="{FF2B5EF4-FFF2-40B4-BE49-F238E27FC236}">
                <a16:creationId xmlns:a16="http://schemas.microsoft.com/office/drawing/2014/main" id="{8E3F3193-1E0C-0849-98D0-75DFA55D421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10291" name="Image 20">
              <a:extLst>
                <a:ext uri="{FF2B5EF4-FFF2-40B4-BE49-F238E27FC236}">
                  <a16:creationId xmlns:a16="http://schemas.microsoft.com/office/drawing/2014/main" id="{6D6D089B-ADA7-9C4F-A2B8-DA93378E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E1C7215F-DBEE-C742-9AAC-10071EB0CBA2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sp>
        <p:nvSpPr>
          <p:cNvPr id="359" name="Rectangle 358">
            <a:extLst>
              <a:ext uri="{FF2B5EF4-FFF2-40B4-BE49-F238E27FC236}">
                <a16:creationId xmlns:a16="http://schemas.microsoft.com/office/drawing/2014/main" id="{B6C55EE0-20F5-BB41-867F-7861709AF381}"/>
              </a:ext>
            </a:extLst>
          </p:cNvPr>
          <p:cNvSpPr/>
          <p:nvPr/>
        </p:nvSpPr>
        <p:spPr>
          <a:xfrm>
            <a:off x="19050" y="-49213"/>
            <a:ext cx="7072642" cy="595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Sooner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later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developping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immunity</a:t>
            </a:r>
            <a:endParaRPr lang="fr-FR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9" name="ZoneTexte 348">
            <a:extLst>
              <a:ext uri="{FF2B5EF4-FFF2-40B4-BE49-F238E27FC236}">
                <a16:creationId xmlns:a16="http://schemas.microsoft.com/office/drawing/2014/main" id="{74AD9629-77E9-A14B-A55A-AE467A5C7BFB}"/>
              </a:ext>
            </a:extLst>
          </p:cNvPr>
          <p:cNvSpPr txBox="1"/>
          <p:nvPr/>
        </p:nvSpPr>
        <p:spPr>
          <a:xfrm>
            <a:off x="8702675" y="652938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pic>
        <p:nvPicPr>
          <p:cNvPr id="350" name="Image 1">
            <a:extLst>
              <a:ext uri="{FF2B5EF4-FFF2-40B4-BE49-F238E27FC236}">
                <a16:creationId xmlns:a16="http://schemas.microsoft.com/office/drawing/2014/main" id="{079EEFD1-359D-6E4F-8B03-A1DF20AC2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4050610"/>
            <a:ext cx="5153809" cy="16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" name="ZoneTexte 350">
            <a:extLst>
              <a:ext uri="{FF2B5EF4-FFF2-40B4-BE49-F238E27FC236}">
                <a16:creationId xmlns:a16="http://schemas.microsoft.com/office/drawing/2014/main" id="{EE796150-EE06-5844-A30F-C0D85122FE58}"/>
              </a:ext>
            </a:extLst>
          </p:cNvPr>
          <p:cNvSpPr txBox="1"/>
          <p:nvPr/>
        </p:nvSpPr>
        <p:spPr>
          <a:xfrm>
            <a:off x="2549746" y="5888419"/>
            <a:ext cx="1789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tx2"/>
                </a:solidFill>
              </a:rPr>
              <a:t>Innate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immunity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52" name="ZoneTexte 351">
            <a:extLst>
              <a:ext uri="{FF2B5EF4-FFF2-40B4-BE49-F238E27FC236}">
                <a16:creationId xmlns:a16="http://schemas.microsoft.com/office/drawing/2014/main" id="{45E13C71-1E85-4346-A85A-0F13C0F66BFB}"/>
              </a:ext>
            </a:extLst>
          </p:cNvPr>
          <p:cNvSpPr txBox="1"/>
          <p:nvPr/>
        </p:nvSpPr>
        <p:spPr>
          <a:xfrm>
            <a:off x="5018746" y="5888419"/>
            <a:ext cx="197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Adaptive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immunity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3" name="Connecteur droit avec flèche 352">
            <a:extLst>
              <a:ext uri="{FF2B5EF4-FFF2-40B4-BE49-F238E27FC236}">
                <a16:creationId xmlns:a16="http://schemas.microsoft.com/office/drawing/2014/main" id="{6A15B4E0-C781-4348-96A3-1B500040F303}"/>
              </a:ext>
            </a:extLst>
          </p:cNvPr>
          <p:cNvCxnSpPr>
            <a:cxnSpLocks/>
          </p:cNvCxnSpPr>
          <p:nvPr/>
        </p:nvCxnSpPr>
        <p:spPr>
          <a:xfrm>
            <a:off x="1822450" y="5700198"/>
            <a:ext cx="3244056" cy="0"/>
          </a:xfrm>
          <a:prstGeom prst="straightConnector1">
            <a:avLst/>
          </a:prstGeom>
          <a:ln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avec flèche 353">
            <a:extLst>
              <a:ext uri="{FF2B5EF4-FFF2-40B4-BE49-F238E27FC236}">
                <a16:creationId xmlns:a16="http://schemas.microsoft.com/office/drawing/2014/main" id="{25DE9A5D-EAFE-4B41-B5E3-3CB0C53D7F82}"/>
              </a:ext>
            </a:extLst>
          </p:cNvPr>
          <p:cNvCxnSpPr>
            <a:cxnSpLocks/>
          </p:cNvCxnSpPr>
          <p:nvPr/>
        </p:nvCxnSpPr>
        <p:spPr>
          <a:xfrm>
            <a:off x="5066506" y="5700198"/>
            <a:ext cx="1874828" cy="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36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Image 20">
            <a:extLst>
              <a:ext uri="{FF2B5EF4-FFF2-40B4-BE49-F238E27FC236}">
                <a16:creationId xmlns:a16="http://schemas.microsoft.com/office/drawing/2014/main" id="{452908AF-5C34-F549-8E6C-DDB79A0FC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77657" r="661" b="13252"/>
          <a:stretch>
            <a:fillRect/>
          </a:stretch>
        </p:blipFill>
        <p:spPr bwMode="auto">
          <a:xfrm>
            <a:off x="3409950" y="0"/>
            <a:ext cx="57340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" name="Rectangle 351">
            <a:extLst>
              <a:ext uri="{FF2B5EF4-FFF2-40B4-BE49-F238E27FC236}">
                <a16:creationId xmlns:a16="http://schemas.microsoft.com/office/drawing/2014/main" id="{B1F4C9E6-D2CF-ED4C-99C3-C16EF097C4E9}"/>
              </a:ext>
            </a:extLst>
          </p:cNvPr>
          <p:cNvSpPr/>
          <p:nvPr/>
        </p:nvSpPr>
        <p:spPr bwMode="auto">
          <a:xfrm>
            <a:off x="0" y="0"/>
            <a:ext cx="3502025" cy="5048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b="1"/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C0A9D52D-3C06-A248-A663-441D4435090D}"/>
              </a:ext>
            </a:extLst>
          </p:cNvPr>
          <p:cNvSpPr/>
          <p:nvPr/>
        </p:nvSpPr>
        <p:spPr>
          <a:xfrm>
            <a:off x="19050" y="-49213"/>
            <a:ext cx="3777573" cy="595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did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1" name="Flèche vers la droite 360">
            <a:extLst>
              <a:ext uri="{FF2B5EF4-FFF2-40B4-BE49-F238E27FC236}">
                <a16:creationId xmlns:a16="http://schemas.microsoft.com/office/drawing/2014/main" id="{35DE01FC-CA31-BF4F-951D-269119562ECB}"/>
              </a:ext>
            </a:extLst>
          </p:cNvPr>
          <p:cNvSpPr/>
          <p:nvPr/>
        </p:nvSpPr>
        <p:spPr>
          <a:xfrm>
            <a:off x="1390650" y="984250"/>
            <a:ext cx="6505575" cy="50641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ZoneTexte 372">
            <a:extLst>
              <a:ext uri="{FF2B5EF4-FFF2-40B4-BE49-F238E27FC236}">
                <a16:creationId xmlns:a16="http://schemas.microsoft.com/office/drawing/2014/main" id="{48E6E8FD-9841-C245-8B6A-685456ACB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1062038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>
                <a:cs typeface="Calibri" panose="020F0502020204030204" pitchFamily="34" charset="0"/>
              </a:rPr>
              <a:t>Control</a:t>
            </a:r>
          </a:p>
        </p:txBody>
      </p:sp>
      <p:cxnSp>
        <p:nvCxnSpPr>
          <p:cNvPr id="379" name="Connecteur droit avec flèche 378">
            <a:extLst>
              <a:ext uri="{FF2B5EF4-FFF2-40B4-BE49-F238E27FC236}">
                <a16:creationId xmlns:a16="http://schemas.microsoft.com/office/drawing/2014/main" id="{1EA201B0-67B7-4C40-B9F1-726D59562CD3}"/>
              </a:ext>
            </a:extLst>
          </p:cNvPr>
          <p:cNvCxnSpPr/>
          <p:nvPr/>
        </p:nvCxnSpPr>
        <p:spPr>
          <a:xfrm>
            <a:off x="1390650" y="4957763"/>
            <a:ext cx="6505575" cy="0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2" name="Flèche vers la droite 361">
            <a:extLst>
              <a:ext uri="{FF2B5EF4-FFF2-40B4-BE49-F238E27FC236}">
                <a16:creationId xmlns:a16="http://schemas.microsoft.com/office/drawing/2014/main" id="{B0A73CF5-17BA-2043-A73B-D0B15ABBDF78}"/>
              </a:ext>
            </a:extLst>
          </p:cNvPr>
          <p:cNvSpPr/>
          <p:nvPr/>
        </p:nvSpPr>
        <p:spPr>
          <a:xfrm>
            <a:off x="1390650" y="1946275"/>
            <a:ext cx="6505575" cy="506413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ZoneTexte 373">
            <a:extLst>
              <a:ext uri="{FF2B5EF4-FFF2-40B4-BE49-F238E27FC236}">
                <a16:creationId xmlns:a16="http://schemas.microsoft.com/office/drawing/2014/main" id="{91C9E69E-6171-E943-9399-0F4C9FE2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1889125"/>
            <a:ext cx="1063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cs typeface="Calibri" panose="020F0502020204030204" pitchFamily="34" charset="0"/>
              </a:rPr>
              <a:t>Early infection</a:t>
            </a:r>
          </a:p>
        </p:txBody>
      </p:sp>
      <p:cxnSp>
        <p:nvCxnSpPr>
          <p:cNvPr id="395" name="Connecteur droit 394">
            <a:extLst>
              <a:ext uri="{FF2B5EF4-FFF2-40B4-BE49-F238E27FC236}">
                <a16:creationId xmlns:a16="http://schemas.microsoft.com/office/drawing/2014/main" id="{0AA717EB-03B0-0C40-B8AA-9E711D78D6B6}"/>
              </a:ext>
            </a:extLst>
          </p:cNvPr>
          <p:cNvCxnSpPr/>
          <p:nvPr/>
        </p:nvCxnSpPr>
        <p:spPr>
          <a:xfrm>
            <a:off x="1512888" y="4841875"/>
            <a:ext cx="0" cy="28416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Connecteur droit 395">
            <a:extLst>
              <a:ext uri="{FF2B5EF4-FFF2-40B4-BE49-F238E27FC236}">
                <a16:creationId xmlns:a16="http://schemas.microsoft.com/office/drawing/2014/main" id="{30D782D1-F63A-2F44-9FAC-A897DC3A4FED}"/>
              </a:ext>
            </a:extLst>
          </p:cNvPr>
          <p:cNvCxnSpPr/>
          <p:nvPr/>
        </p:nvCxnSpPr>
        <p:spPr>
          <a:xfrm>
            <a:off x="1770063" y="4841875"/>
            <a:ext cx="0" cy="28416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Connecteur droit 399">
            <a:extLst>
              <a:ext uri="{FF2B5EF4-FFF2-40B4-BE49-F238E27FC236}">
                <a16:creationId xmlns:a16="http://schemas.microsoft.com/office/drawing/2014/main" id="{5983B215-F516-D644-ADC0-0233EC0C3EC5}"/>
              </a:ext>
            </a:extLst>
          </p:cNvPr>
          <p:cNvCxnSpPr/>
          <p:nvPr/>
        </p:nvCxnSpPr>
        <p:spPr>
          <a:xfrm>
            <a:off x="2130425" y="4841875"/>
            <a:ext cx="0" cy="28416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3" name="Flèche vers la droite 362">
            <a:extLst>
              <a:ext uri="{FF2B5EF4-FFF2-40B4-BE49-F238E27FC236}">
                <a16:creationId xmlns:a16="http://schemas.microsoft.com/office/drawing/2014/main" id="{9048F2C2-A69E-AE46-B793-16391A1E94FC}"/>
              </a:ext>
            </a:extLst>
          </p:cNvPr>
          <p:cNvSpPr/>
          <p:nvPr/>
        </p:nvSpPr>
        <p:spPr>
          <a:xfrm>
            <a:off x="1390650" y="3043238"/>
            <a:ext cx="6505575" cy="50641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1" name="ZoneTexte 374">
            <a:extLst>
              <a:ext uri="{FF2B5EF4-FFF2-40B4-BE49-F238E27FC236}">
                <a16:creationId xmlns:a16="http://schemas.microsoft.com/office/drawing/2014/main" id="{5074A4BB-50E6-1E41-A1F3-C6921CC13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963863"/>
            <a:ext cx="1063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cs typeface="Calibri" panose="020F0502020204030204" pitchFamily="34" charset="0"/>
              </a:rPr>
              <a:t>Chronic infection</a:t>
            </a:r>
          </a:p>
        </p:txBody>
      </p:sp>
      <p:sp>
        <p:nvSpPr>
          <p:cNvPr id="364" name="Flèche vers la droite 363">
            <a:extLst>
              <a:ext uri="{FF2B5EF4-FFF2-40B4-BE49-F238E27FC236}">
                <a16:creationId xmlns:a16="http://schemas.microsoft.com/office/drawing/2014/main" id="{9F090B41-AFB6-4947-B885-F999ADDE3F90}"/>
              </a:ext>
            </a:extLst>
          </p:cNvPr>
          <p:cNvSpPr/>
          <p:nvPr/>
        </p:nvSpPr>
        <p:spPr>
          <a:xfrm>
            <a:off x="1390650" y="4065588"/>
            <a:ext cx="6505575" cy="506412"/>
          </a:xfrm>
          <a:prstGeom prst="rightArrow">
            <a:avLst/>
          </a:prstGeom>
          <a:solidFill>
            <a:srgbClr val="ABF35F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3" name="ZoneTexte 375">
            <a:extLst>
              <a:ext uri="{FF2B5EF4-FFF2-40B4-BE49-F238E27FC236}">
                <a16:creationId xmlns:a16="http://schemas.microsoft.com/office/drawing/2014/main" id="{7CC2CDC8-AF41-AC4E-ABA9-AF09035B7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022725"/>
            <a:ext cx="1063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cs typeface="Calibri" panose="020F0502020204030204" pitchFamily="34" charset="0"/>
              </a:rPr>
              <a:t>Late infection</a:t>
            </a:r>
          </a:p>
        </p:txBody>
      </p:sp>
      <p:cxnSp>
        <p:nvCxnSpPr>
          <p:cNvPr id="414" name="Connecteur droit 413">
            <a:extLst>
              <a:ext uri="{FF2B5EF4-FFF2-40B4-BE49-F238E27FC236}">
                <a16:creationId xmlns:a16="http://schemas.microsoft.com/office/drawing/2014/main" id="{85AC72CC-9193-DF48-A139-C118AF3AB19C}"/>
              </a:ext>
            </a:extLst>
          </p:cNvPr>
          <p:cNvCxnSpPr/>
          <p:nvPr/>
        </p:nvCxnSpPr>
        <p:spPr>
          <a:xfrm>
            <a:off x="3941763" y="4841875"/>
            <a:ext cx="0" cy="28416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5" name="Connecteur droit 414">
            <a:extLst>
              <a:ext uri="{FF2B5EF4-FFF2-40B4-BE49-F238E27FC236}">
                <a16:creationId xmlns:a16="http://schemas.microsoft.com/office/drawing/2014/main" id="{13813149-F2A3-2941-AC67-E3C095E983AA}"/>
              </a:ext>
            </a:extLst>
          </p:cNvPr>
          <p:cNvCxnSpPr/>
          <p:nvPr/>
        </p:nvCxnSpPr>
        <p:spPr>
          <a:xfrm>
            <a:off x="4197350" y="4841875"/>
            <a:ext cx="0" cy="28416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6" name="Connecteur droit 415">
            <a:extLst>
              <a:ext uri="{FF2B5EF4-FFF2-40B4-BE49-F238E27FC236}">
                <a16:creationId xmlns:a16="http://schemas.microsoft.com/office/drawing/2014/main" id="{F98DA1A6-826A-B24A-A3A8-EF44338C99A4}"/>
              </a:ext>
            </a:extLst>
          </p:cNvPr>
          <p:cNvCxnSpPr/>
          <p:nvPr/>
        </p:nvCxnSpPr>
        <p:spPr>
          <a:xfrm>
            <a:off x="4559300" y="4841875"/>
            <a:ext cx="0" cy="28416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07" name="ZoneTexte 419">
            <a:extLst>
              <a:ext uri="{FF2B5EF4-FFF2-40B4-BE49-F238E27FC236}">
                <a16:creationId xmlns:a16="http://schemas.microsoft.com/office/drawing/2014/main" id="{0C71B2BC-EE0C-7F42-95CD-399545A8E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5116513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308" name="ZoneTexte 420">
            <a:extLst>
              <a:ext uri="{FF2B5EF4-FFF2-40B4-BE49-F238E27FC236}">
                <a16:creationId xmlns:a16="http://schemas.microsoft.com/office/drawing/2014/main" id="{1906F2EE-32BE-8C44-A2C7-29F7BAECC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3" y="5116513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2309" name="ZoneTexte 422">
            <a:extLst>
              <a:ext uri="{FF2B5EF4-FFF2-40B4-BE49-F238E27FC236}">
                <a16:creationId xmlns:a16="http://schemas.microsoft.com/office/drawing/2014/main" id="{575573C3-7CBA-464F-8815-DFF9AC180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5116513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310" name="ZoneTexte 423">
            <a:extLst>
              <a:ext uri="{FF2B5EF4-FFF2-40B4-BE49-F238E27FC236}">
                <a16:creationId xmlns:a16="http://schemas.microsoft.com/office/drawing/2014/main" id="{B8DBAC2F-F598-CE47-B482-29C55E9D2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5116513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2311" name="ZoneTexte 427">
            <a:extLst>
              <a:ext uri="{FF2B5EF4-FFF2-40B4-BE49-F238E27FC236}">
                <a16:creationId xmlns:a16="http://schemas.microsoft.com/office/drawing/2014/main" id="{DFDBA365-04CF-5549-81EB-42B67B2B3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5116513"/>
            <a:ext cx="496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dpf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9934ADF-464E-1A4A-A8DB-7F898BD2DE30}"/>
              </a:ext>
            </a:extLst>
          </p:cNvPr>
          <p:cNvGrpSpPr>
            <a:grpSpLocks/>
          </p:cNvGrpSpPr>
          <p:nvPr/>
        </p:nvGrpSpPr>
        <p:grpSpPr bwMode="auto">
          <a:xfrm>
            <a:off x="1404938" y="1946275"/>
            <a:ext cx="833437" cy="361950"/>
            <a:chOff x="1404938" y="2232025"/>
            <a:chExt cx="833437" cy="361950"/>
          </a:xfrm>
        </p:grpSpPr>
        <p:sp>
          <p:nvSpPr>
            <p:cNvPr id="365" name="Ellipse 364">
              <a:extLst>
                <a:ext uri="{FF2B5EF4-FFF2-40B4-BE49-F238E27FC236}">
                  <a16:creationId xmlns:a16="http://schemas.microsoft.com/office/drawing/2014/main" id="{12D0434C-C1BA-B143-8723-4F51825D25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4938" y="2378075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6" name="Ellipse 365">
              <a:extLst>
                <a:ext uri="{FF2B5EF4-FFF2-40B4-BE49-F238E27FC236}">
                  <a16:creationId xmlns:a16="http://schemas.microsoft.com/office/drawing/2014/main" id="{65997E58-9A3A-1944-AB1E-5CE42E2600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2113" y="2378075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67" name="Ellipse 366">
              <a:extLst>
                <a:ext uri="{FF2B5EF4-FFF2-40B4-BE49-F238E27FC236}">
                  <a16:creationId xmlns:a16="http://schemas.microsoft.com/office/drawing/2014/main" id="{93CF0434-69D8-3049-AD24-1F641319C5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2475" y="2378075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436" name="Connecteur droit avec flèche 435">
              <a:extLst>
                <a:ext uri="{FF2B5EF4-FFF2-40B4-BE49-F238E27FC236}">
                  <a16:creationId xmlns:a16="http://schemas.microsoft.com/office/drawing/2014/main" id="{CD36F4E6-D4E3-1F45-9BF1-511858127617}"/>
                </a:ext>
              </a:extLst>
            </p:cNvPr>
            <p:cNvCxnSpPr/>
            <p:nvPr/>
          </p:nvCxnSpPr>
          <p:spPr>
            <a:xfrm>
              <a:off x="1444625" y="2232025"/>
              <a:ext cx="2174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BE3B2B46-6D70-BE4A-B52C-80712550A35D}"/>
              </a:ext>
            </a:extLst>
          </p:cNvPr>
          <p:cNvGrpSpPr>
            <a:grpSpLocks/>
          </p:cNvGrpSpPr>
          <p:nvPr/>
        </p:nvGrpSpPr>
        <p:grpSpPr bwMode="auto">
          <a:xfrm>
            <a:off x="3856038" y="4065588"/>
            <a:ext cx="831850" cy="361950"/>
            <a:chOff x="3856038" y="4351338"/>
            <a:chExt cx="831850" cy="361950"/>
          </a:xfrm>
        </p:grpSpPr>
        <p:sp>
          <p:nvSpPr>
            <p:cNvPr id="410" name="Ellipse 409">
              <a:extLst>
                <a:ext uri="{FF2B5EF4-FFF2-40B4-BE49-F238E27FC236}">
                  <a16:creationId xmlns:a16="http://schemas.microsoft.com/office/drawing/2014/main" id="{0C185FE4-292E-4847-84AC-C334D5F753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038" y="4497388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1" name="Ellipse 410">
              <a:extLst>
                <a:ext uri="{FF2B5EF4-FFF2-40B4-BE49-F238E27FC236}">
                  <a16:creationId xmlns:a16="http://schemas.microsoft.com/office/drawing/2014/main" id="{912452C0-7734-7541-83A2-DF58CD4D28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1625" y="4497388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12" name="Ellipse 411">
              <a:extLst>
                <a:ext uri="{FF2B5EF4-FFF2-40B4-BE49-F238E27FC236}">
                  <a16:creationId xmlns:a16="http://schemas.microsoft.com/office/drawing/2014/main" id="{A6FBCE06-C74D-B14A-9521-0270E118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1988" y="4497388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438" name="Connecteur droit avec flèche 437">
              <a:extLst>
                <a:ext uri="{FF2B5EF4-FFF2-40B4-BE49-F238E27FC236}">
                  <a16:creationId xmlns:a16="http://schemas.microsoft.com/office/drawing/2014/main" id="{C22A45D7-48F1-024C-A5DD-4DEC314FE08E}"/>
                </a:ext>
              </a:extLst>
            </p:cNvPr>
            <p:cNvCxnSpPr/>
            <p:nvPr/>
          </p:nvCxnSpPr>
          <p:spPr>
            <a:xfrm>
              <a:off x="3954463" y="4351338"/>
              <a:ext cx="2174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78D74D10-9B8A-884A-A71B-96A58BC7E885}"/>
              </a:ext>
            </a:extLst>
          </p:cNvPr>
          <p:cNvGrpSpPr>
            <a:grpSpLocks/>
          </p:cNvGrpSpPr>
          <p:nvPr/>
        </p:nvGrpSpPr>
        <p:grpSpPr bwMode="auto">
          <a:xfrm>
            <a:off x="1398588" y="3065463"/>
            <a:ext cx="3289300" cy="338137"/>
            <a:chOff x="1398588" y="3351213"/>
            <a:chExt cx="3289300" cy="338137"/>
          </a:xfrm>
        </p:grpSpPr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ACACE47F-D488-F24B-AEBA-47CB158CC1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8588" y="3473450"/>
              <a:ext cx="217487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07" name="Ellipse 406">
              <a:extLst>
                <a:ext uri="{FF2B5EF4-FFF2-40B4-BE49-F238E27FC236}">
                  <a16:creationId xmlns:a16="http://schemas.microsoft.com/office/drawing/2014/main" id="{51C5F459-7058-5349-9BB5-8980D23DC9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038" y="347345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08" name="Ellipse 407">
              <a:extLst>
                <a:ext uri="{FF2B5EF4-FFF2-40B4-BE49-F238E27FC236}">
                  <a16:creationId xmlns:a16="http://schemas.microsoft.com/office/drawing/2014/main" id="{1E10C003-167E-3742-99D6-A4D2E340EE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1625" y="347345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09" name="Ellipse 408">
              <a:extLst>
                <a:ext uri="{FF2B5EF4-FFF2-40B4-BE49-F238E27FC236}">
                  <a16:creationId xmlns:a16="http://schemas.microsoft.com/office/drawing/2014/main" id="{CD3BA71F-5EC4-6740-BF61-9E315DF485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1988" y="347345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439" name="Connecteur droit avec flèche 438">
              <a:extLst>
                <a:ext uri="{FF2B5EF4-FFF2-40B4-BE49-F238E27FC236}">
                  <a16:creationId xmlns:a16="http://schemas.microsoft.com/office/drawing/2014/main" id="{D58B4D24-65FB-CF49-B1B7-939A8F1F70CF}"/>
                </a:ext>
              </a:extLst>
            </p:cNvPr>
            <p:cNvCxnSpPr/>
            <p:nvPr/>
          </p:nvCxnSpPr>
          <p:spPr>
            <a:xfrm>
              <a:off x="3954463" y="3351213"/>
              <a:ext cx="2174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0" name="Connecteur droit avec flèche 439">
              <a:extLst>
                <a:ext uri="{FF2B5EF4-FFF2-40B4-BE49-F238E27FC236}">
                  <a16:creationId xmlns:a16="http://schemas.microsoft.com/office/drawing/2014/main" id="{5AF45217-399F-7C45-8CBA-8123FA5546CA}"/>
                </a:ext>
              </a:extLst>
            </p:cNvPr>
            <p:cNvCxnSpPr/>
            <p:nvPr/>
          </p:nvCxnSpPr>
          <p:spPr>
            <a:xfrm>
              <a:off x="1444625" y="3351213"/>
              <a:ext cx="2174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6" name="Connecteur droit avec flèche 445">
              <a:extLst>
                <a:ext uri="{FF2B5EF4-FFF2-40B4-BE49-F238E27FC236}">
                  <a16:creationId xmlns:a16="http://schemas.microsoft.com/office/drawing/2014/main" id="{637A0CB7-AA76-BF49-A279-689D5DDA2A99}"/>
                </a:ext>
              </a:extLst>
            </p:cNvPr>
            <p:cNvCxnSpPr/>
            <p:nvPr/>
          </p:nvCxnSpPr>
          <p:spPr>
            <a:xfrm>
              <a:off x="1946275" y="3351213"/>
              <a:ext cx="2174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7" name="Connecteur droit avec flèche 446">
              <a:extLst>
                <a:ext uri="{FF2B5EF4-FFF2-40B4-BE49-F238E27FC236}">
                  <a16:creationId xmlns:a16="http://schemas.microsoft.com/office/drawing/2014/main" id="{BA86A699-B005-8946-8EA1-0A83B5805D92}"/>
                </a:ext>
              </a:extLst>
            </p:cNvPr>
            <p:cNvCxnSpPr/>
            <p:nvPr/>
          </p:nvCxnSpPr>
          <p:spPr>
            <a:xfrm>
              <a:off x="2447925" y="3351213"/>
              <a:ext cx="2174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8" name="Connecteur droit avec flèche 447">
              <a:extLst>
                <a:ext uri="{FF2B5EF4-FFF2-40B4-BE49-F238E27FC236}">
                  <a16:creationId xmlns:a16="http://schemas.microsoft.com/office/drawing/2014/main" id="{62BA0D1A-0E7B-EF46-8001-5D869BE3F892}"/>
                </a:ext>
              </a:extLst>
            </p:cNvPr>
            <p:cNvCxnSpPr/>
            <p:nvPr/>
          </p:nvCxnSpPr>
          <p:spPr>
            <a:xfrm>
              <a:off x="2951163" y="3351213"/>
              <a:ext cx="2159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9" name="Connecteur droit avec flèche 448">
              <a:extLst>
                <a:ext uri="{FF2B5EF4-FFF2-40B4-BE49-F238E27FC236}">
                  <a16:creationId xmlns:a16="http://schemas.microsoft.com/office/drawing/2014/main" id="{C39A27EB-E7F6-B94A-80E1-69EC77CB3453}"/>
                </a:ext>
              </a:extLst>
            </p:cNvPr>
            <p:cNvCxnSpPr/>
            <p:nvPr/>
          </p:nvCxnSpPr>
          <p:spPr>
            <a:xfrm>
              <a:off x="3452813" y="3351213"/>
              <a:ext cx="2159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3B98708-D997-1D45-AC10-1BC547038DA3}"/>
              </a:ext>
            </a:extLst>
          </p:cNvPr>
          <p:cNvGrpSpPr>
            <a:grpSpLocks/>
          </p:cNvGrpSpPr>
          <p:nvPr/>
        </p:nvGrpSpPr>
        <p:grpSpPr bwMode="auto">
          <a:xfrm>
            <a:off x="6607175" y="906463"/>
            <a:ext cx="1052513" cy="4579937"/>
            <a:chOff x="6607175" y="1192213"/>
            <a:chExt cx="1052513" cy="4579937"/>
          </a:xfrm>
        </p:grpSpPr>
        <p:cxnSp>
          <p:nvCxnSpPr>
            <p:cNvPr id="417" name="Connecteur droit 416">
              <a:extLst>
                <a:ext uri="{FF2B5EF4-FFF2-40B4-BE49-F238E27FC236}">
                  <a16:creationId xmlns:a16="http://schemas.microsoft.com/office/drawing/2014/main" id="{73AF86D7-D5F0-744F-8084-E12BD95BEB95}"/>
                </a:ext>
              </a:extLst>
            </p:cNvPr>
            <p:cNvCxnSpPr/>
            <p:nvPr/>
          </p:nvCxnSpPr>
          <p:spPr>
            <a:xfrm>
              <a:off x="6808788" y="5127625"/>
              <a:ext cx="0" cy="284163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Connecteur droit 417">
              <a:extLst>
                <a:ext uri="{FF2B5EF4-FFF2-40B4-BE49-F238E27FC236}">
                  <a16:creationId xmlns:a16="http://schemas.microsoft.com/office/drawing/2014/main" id="{1F802D18-2BFD-1F47-B0A0-E838DBA0A824}"/>
                </a:ext>
              </a:extLst>
            </p:cNvPr>
            <p:cNvCxnSpPr/>
            <p:nvPr/>
          </p:nvCxnSpPr>
          <p:spPr>
            <a:xfrm>
              <a:off x="7064375" y="5127625"/>
              <a:ext cx="0" cy="28416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Connecteur droit 418">
              <a:extLst>
                <a:ext uri="{FF2B5EF4-FFF2-40B4-BE49-F238E27FC236}">
                  <a16:creationId xmlns:a16="http://schemas.microsoft.com/office/drawing/2014/main" id="{D1F8C426-A38F-D34F-ADFE-AF187803DD7C}"/>
                </a:ext>
              </a:extLst>
            </p:cNvPr>
            <p:cNvCxnSpPr/>
            <p:nvPr/>
          </p:nvCxnSpPr>
          <p:spPr>
            <a:xfrm>
              <a:off x="7424738" y="5127625"/>
              <a:ext cx="0" cy="284163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30" name="ZoneTexte 424">
              <a:extLst>
                <a:ext uri="{FF2B5EF4-FFF2-40B4-BE49-F238E27FC236}">
                  <a16:creationId xmlns:a16="http://schemas.microsoft.com/office/drawing/2014/main" id="{071C31A7-DCF2-884A-A85C-9E993C67B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7175" y="5402263"/>
              <a:ext cx="4175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>
                  <a:latin typeface="Times New Roman" panose="02020603050405020304" pitchFamily="18" charset="0"/>
                  <a:cs typeface="Times New Roman" panose="02020603050405020304" pitchFamily="18" charset="0"/>
                </a:rPr>
                <a:t>61</a:t>
              </a:r>
            </a:p>
          </p:txBody>
        </p:sp>
        <p:sp>
          <p:nvSpPr>
            <p:cNvPr id="12331" name="ZoneTexte 425">
              <a:extLst>
                <a:ext uri="{FF2B5EF4-FFF2-40B4-BE49-F238E27FC236}">
                  <a16:creationId xmlns:a16="http://schemas.microsoft.com/office/drawing/2014/main" id="{32F993D6-BD1B-BD4D-AB78-CE0E8C0B3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0900" y="5402263"/>
              <a:ext cx="4191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>
                  <a:latin typeface="Times New Roman" panose="02020603050405020304" pitchFamily="18" charset="0"/>
                  <a:cs typeface="Times New Roman" panose="02020603050405020304" pitchFamily="18" charset="0"/>
                </a:rPr>
                <a:t>62</a:t>
              </a:r>
            </a:p>
          </p:txBody>
        </p:sp>
        <p:cxnSp>
          <p:nvCxnSpPr>
            <p:cNvPr id="435" name="Connecteur droit avec flèche 434">
              <a:extLst>
                <a:ext uri="{FF2B5EF4-FFF2-40B4-BE49-F238E27FC236}">
                  <a16:creationId xmlns:a16="http://schemas.microsoft.com/office/drawing/2014/main" id="{B30F6573-8F21-994E-BC39-4429916A7003}"/>
                </a:ext>
              </a:extLst>
            </p:cNvPr>
            <p:cNvCxnSpPr/>
            <p:nvPr/>
          </p:nvCxnSpPr>
          <p:spPr>
            <a:xfrm>
              <a:off x="6821488" y="1192213"/>
              <a:ext cx="2174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1" name="Connecteur droit avec flèche 440">
              <a:extLst>
                <a:ext uri="{FF2B5EF4-FFF2-40B4-BE49-F238E27FC236}">
                  <a16:creationId xmlns:a16="http://schemas.microsoft.com/office/drawing/2014/main" id="{5DB907EA-2AF9-C649-A487-24C0A38E4107}"/>
                </a:ext>
              </a:extLst>
            </p:cNvPr>
            <p:cNvCxnSpPr/>
            <p:nvPr/>
          </p:nvCxnSpPr>
          <p:spPr>
            <a:xfrm>
              <a:off x="6821488" y="4346575"/>
              <a:ext cx="2174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2" name="Connecteur droit avec flèche 441">
              <a:extLst>
                <a:ext uri="{FF2B5EF4-FFF2-40B4-BE49-F238E27FC236}">
                  <a16:creationId xmlns:a16="http://schemas.microsoft.com/office/drawing/2014/main" id="{05ED1A7F-250C-C84A-BB0E-4BE9F142F0E4}"/>
                </a:ext>
              </a:extLst>
            </p:cNvPr>
            <p:cNvCxnSpPr/>
            <p:nvPr/>
          </p:nvCxnSpPr>
          <p:spPr>
            <a:xfrm>
              <a:off x="6821488" y="3311525"/>
              <a:ext cx="2174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4" name="Connecteur droit avec flèche 443">
              <a:extLst>
                <a:ext uri="{FF2B5EF4-FFF2-40B4-BE49-F238E27FC236}">
                  <a16:creationId xmlns:a16="http://schemas.microsoft.com/office/drawing/2014/main" id="{C0989433-5080-B442-A7A1-B2C3F46742F2}"/>
                </a:ext>
              </a:extLst>
            </p:cNvPr>
            <p:cNvCxnSpPr/>
            <p:nvPr/>
          </p:nvCxnSpPr>
          <p:spPr>
            <a:xfrm>
              <a:off x="6821488" y="2232025"/>
              <a:ext cx="2174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6" name="Ellipse 455">
              <a:extLst>
                <a:ext uri="{FF2B5EF4-FFF2-40B4-BE49-F238E27FC236}">
                  <a16:creationId xmlns:a16="http://schemas.microsoft.com/office/drawing/2014/main" id="{F26C7363-9BBA-3243-B401-7CD9CADF5C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7838" y="3470275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57" name="Ellipse 456">
              <a:extLst>
                <a:ext uri="{FF2B5EF4-FFF2-40B4-BE49-F238E27FC236}">
                  <a16:creationId xmlns:a16="http://schemas.microsoft.com/office/drawing/2014/main" id="{C761200F-F33F-2544-AA9D-39134DEA29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3425" y="3470275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8" name="Ellipse 457">
              <a:extLst>
                <a:ext uri="{FF2B5EF4-FFF2-40B4-BE49-F238E27FC236}">
                  <a16:creationId xmlns:a16="http://schemas.microsoft.com/office/drawing/2014/main" id="{A07533C2-173F-3A42-9989-1DC1E87BFF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43788" y="3470275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62" name="Ellipse 461">
              <a:extLst>
                <a:ext uri="{FF2B5EF4-FFF2-40B4-BE49-F238E27FC236}">
                  <a16:creationId xmlns:a16="http://schemas.microsoft.com/office/drawing/2014/main" id="{9CE349E5-12A1-4B49-8DFF-D4B802FF36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3388" y="141605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3" name="Ellipse 462">
              <a:extLst>
                <a:ext uri="{FF2B5EF4-FFF2-40B4-BE49-F238E27FC236}">
                  <a16:creationId xmlns:a16="http://schemas.microsoft.com/office/drawing/2014/main" id="{DE3338F1-0122-4642-A2D9-0BC4C215B8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8975" y="141605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64" name="Ellipse 463">
              <a:extLst>
                <a:ext uri="{FF2B5EF4-FFF2-40B4-BE49-F238E27FC236}">
                  <a16:creationId xmlns:a16="http://schemas.microsoft.com/office/drawing/2014/main" id="{91E18B5F-ECEC-3944-87B8-D87F2A177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9338" y="141605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65" name="Ellipse 464">
              <a:extLst>
                <a:ext uri="{FF2B5EF4-FFF2-40B4-BE49-F238E27FC236}">
                  <a16:creationId xmlns:a16="http://schemas.microsoft.com/office/drawing/2014/main" id="{476A8BAA-2F9E-BE43-A8EB-7E888074C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3388" y="2390775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6" name="Ellipse 465">
              <a:extLst>
                <a:ext uri="{FF2B5EF4-FFF2-40B4-BE49-F238E27FC236}">
                  <a16:creationId xmlns:a16="http://schemas.microsoft.com/office/drawing/2014/main" id="{7A7D1328-82DE-EE4A-B7F9-E428CBFD60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8975" y="2390775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67" name="Ellipse 466">
              <a:extLst>
                <a:ext uri="{FF2B5EF4-FFF2-40B4-BE49-F238E27FC236}">
                  <a16:creationId xmlns:a16="http://schemas.microsoft.com/office/drawing/2014/main" id="{353F4EF3-6783-B84E-BF7B-6060D31666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9338" y="2390775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68" name="Ellipse 467">
              <a:extLst>
                <a:ext uri="{FF2B5EF4-FFF2-40B4-BE49-F238E27FC236}">
                  <a16:creationId xmlns:a16="http://schemas.microsoft.com/office/drawing/2014/main" id="{2F832E90-326D-AC4B-BDAC-0FABD00C01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3388" y="4497388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9" name="Ellipse 468">
              <a:extLst>
                <a:ext uri="{FF2B5EF4-FFF2-40B4-BE49-F238E27FC236}">
                  <a16:creationId xmlns:a16="http://schemas.microsoft.com/office/drawing/2014/main" id="{5AA38302-664D-6849-86A0-0715FAA2D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8975" y="4497388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0" name="Ellipse 469">
              <a:extLst>
                <a:ext uri="{FF2B5EF4-FFF2-40B4-BE49-F238E27FC236}">
                  <a16:creationId xmlns:a16="http://schemas.microsoft.com/office/drawing/2014/main" id="{CCC6E1FC-CA65-1440-8A3D-DABA8925AE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9338" y="4497388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2" name="Ellipse 71">
            <a:extLst>
              <a:ext uri="{FF2B5EF4-FFF2-40B4-BE49-F238E27FC236}">
                <a16:creationId xmlns:a16="http://schemas.microsoft.com/office/drawing/2014/main" id="{12D0434C-C1BA-B143-8723-4F51825D2514}"/>
              </a:ext>
            </a:extLst>
          </p:cNvPr>
          <p:cNvSpPr>
            <a:spLocks noChangeAspect="1"/>
          </p:cNvSpPr>
          <p:nvPr/>
        </p:nvSpPr>
        <p:spPr>
          <a:xfrm>
            <a:off x="606425" y="6211888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12317" name="ZoneTexte 7">
            <a:extLst>
              <a:ext uri="{FF2B5EF4-FFF2-40B4-BE49-F238E27FC236}">
                <a16:creationId xmlns:a16="http://schemas.microsoft.com/office/drawing/2014/main" id="{5BF93365-ED31-1A41-966F-26CC7FE02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6135688"/>
            <a:ext cx="1681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BE" altLang="fr-FR"/>
              <a:t>Before infection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12D0434C-C1BA-B143-8723-4F51825D2514}"/>
              </a:ext>
            </a:extLst>
          </p:cNvPr>
          <p:cNvSpPr>
            <a:spLocks noChangeAspect="1"/>
          </p:cNvSpPr>
          <p:nvPr/>
        </p:nvSpPr>
        <p:spPr>
          <a:xfrm>
            <a:off x="3316288" y="5945188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12319" name="ZoneTexte 74">
            <a:extLst>
              <a:ext uri="{FF2B5EF4-FFF2-40B4-BE49-F238E27FC236}">
                <a16:creationId xmlns:a16="http://schemas.microsoft.com/office/drawing/2014/main" id="{B2C88B41-1004-F244-A4D9-7C3A08A7F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5867400"/>
            <a:ext cx="1779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BE" altLang="fr-FR"/>
              <a:t>6h post-infection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12D0434C-C1BA-B143-8723-4F51825D2514}"/>
              </a:ext>
            </a:extLst>
          </p:cNvPr>
          <p:cNvSpPr>
            <a:spLocks noChangeAspect="1"/>
          </p:cNvSpPr>
          <p:nvPr/>
        </p:nvSpPr>
        <p:spPr>
          <a:xfrm>
            <a:off x="3316288" y="6211888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12321" name="ZoneTexte 76">
            <a:extLst>
              <a:ext uri="{FF2B5EF4-FFF2-40B4-BE49-F238E27FC236}">
                <a16:creationId xmlns:a16="http://schemas.microsoft.com/office/drawing/2014/main" id="{A2E4A0CD-739F-DC45-B973-C59D906EF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6135688"/>
            <a:ext cx="189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BE" altLang="fr-FR"/>
              <a:t>24h post-infection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12D0434C-C1BA-B143-8723-4F51825D2514}"/>
              </a:ext>
            </a:extLst>
          </p:cNvPr>
          <p:cNvSpPr>
            <a:spLocks noChangeAspect="1"/>
          </p:cNvSpPr>
          <p:nvPr/>
        </p:nvSpPr>
        <p:spPr>
          <a:xfrm>
            <a:off x="606425" y="5935663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12323" name="ZoneTexte 78">
            <a:extLst>
              <a:ext uri="{FF2B5EF4-FFF2-40B4-BE49-F238E27FC236}">
                <a16:creationId xmlns:a16="http://schemas.microsoft.com/office/drawing/2014/main" id="{5CCC5058-FCB9-3C4C-A0A5-5A4669845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897563"/>
            <a:ext cx="146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BE" altLang="fr-FR"/>
              <a:t>First infection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2152154-3FF0-E24E-B813-D7C125F30B1A}"/>
              </a:ext>
            </a:extLst>
          </p:cNvPr>
          <p:cNvSpPr txBox="1"/>
          <p:nvPr/>
        </p:nvSpPr>
        <p:spPr>
          <a:xfrm>
            <a:off x="8702675" y="652938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CD36F4E6-D4E3-1F45-9BF1-511858127617}"/>
              </a:ext>
            </a:extLst>
          </p:cNvPr>
          <p:cNvCxnSpPr/>
          <p:nvPr/>
        </p:nvCxnSpPr>
        <p:spPr bwMode="auto">
          <a:xfrm>
            <a:off x="5895975" y="6026150"/>
            <a:ext cx="2174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326" name="Rectangle 1">
            <a:extLst>
              <a:ext uri="{FF2B5EF4-FFF2-40B4-BE49-F238E27FC236}">
                <a16:creationId xmlns:a16="http://schemas.microsoft.com/office/drawing/2014/main" id="{C9C6D602-909A-3543-AFA7-4419833C7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5878513"/>
            <a:ext cx="2617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BE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6h bath infection at </a:t>
            </a:r>
          </a:p>
          <a:p>
            <a:r>
              <a:rPr lang="fr-BE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fr-BE" altLang="fr-FR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BE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CFU/ml </a:t>
            </a:r>
            <a:endParaRPr lang="fr-BE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F1142F-8D77-D14D-A15A-C1D4C2FCC6EF}"/>
              </a:ext>
            </a:extLst>
          </p:cNvPr>
          <p:cNvSpPr/>
          <p:nvPr/>
        </p:nvSpPr>
        <p:spPr>
          <a:xfrm>
            <a:off x="5106988" y="765175"/>
            <a:ext cx="1425575" cy="839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8200C2-23F4-B447-A1B8-0AB7179493B6}"/>
              </a:ext>
            </a:extLst>
          </p:cNvPr>
          <p:cNvSpPr txBox="1"/>
          <p:nvPr/>
        </p:nvSpPr>
        <p:spPr>
          <a:xfrm>
            <a:off x="488950" y="731838"/>
            <a:ext cx="1736725" cy="369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BE" dirty="0" err="1">
                <a:solidFill>
                  <a:schemeClr val="accent3">
                    <a:lumMod val="50000"/>
                  </a:schemeClr>
                </a:solidFill>
              </a:rPr>
              <a:t>Innate</a:t>
            </a:r>
            <a:r>
              <a:rPr lang="fr-BE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3">
                    <a:lumMod val="50000"/>
                  </a:schemeClr>
                </a:solidFill>
              </a:rPr>
              <a:t>immunity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8BF44D-EED5-1C43-9783-D95F8A682882}"/>
              </a:ext>
            </a:extLst>
          </p:cNvPr>
          <p:cNvSpPr txBox="1"/>
          <p:nvPr/>
        </p:nvSpPr>
        <p:spPr>
          <a:xfrm>
            <a:off x="6999288" y="731838"/>
            <a:ext cx="2006600" cy="369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Adaptive </a:t>
            </a:r>
            <a:r>
              <a:rPr lang="fr-B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immunity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316" name="Groupe 5">
            <a:extLst>
              <a:ext uri="{FF2B5EF4-FFF2-40B4-BE49-F238E27FC236}">
                <a16:creationId xmlns:a16="http://schemas.microsoft.com/office/drawing/2014/main" id="{276C0747-45D1-F34F-AA35-0109359B1E0C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3222625"/>
            <a:ext cx="477837" cy="541338"/>
            <a:chOff x="8077200" y="1903413"/>
            <a:chExt cx="477838" cy="541337"/>
          </a:xfrm>
        </p:grpSpPr>
        <p:grpSp>
          <p:nvGrpSpPr>
            <p:cNvPr id="13618" name="Group 200">
              <a:extLst>
                <a:ext uri="{FF2B5EF4-FFF2-40B4-BE49-F238E27FC236}">
                  <a16:creationId xmlns:a16="http://schemas.microsoft.com/office/drawing/2014/main" id="{30A48C68-8A3F-BE4B-A906-59BD81D4D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1903413"/>
              <a:ext cx="477838" cy="541337"/>
              <a:chOff x="4017" y="792"/>
              <a:chExt cx="683" cy="773"/>
            </a:xfrm>
          </p:grpSpPr>
          <p:sp>
            <p:nvSpPr>
              <p:cNvPr id="13620" name="Freeform 201">
                <a:extLst>
                  <a:ext uri="{FF2B5EF4-FFF2-40B4-BE49-F238E27FC236}">
                    <a16:creationId xmlns:a16="http://schemas.microsoft.com/office/drawing/2014/main" id="{9AF49ED5-8B15-514C-BBA3-9271C06EE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792"/>
                <a:ext cx="683" cy="773"/>
              </a:xfrm>
              <a:custGeom>
                <a:avLst/>
                <a:gdLst>
                  <a:gd name="T0" fmla="*/ 30675 w 273"/>
                  <a:gd name="T1" fmla="*/ 1064887 h 290"/>
                  <a:gd name="T2" fmla="*/ 514209 w 273"/>
                  <a:gd name="T3" fmla="*/ 1961834 h 290"/>
                  <a:gd name="T4" fmla="*/ 974764 w 273"/>
                  <a:gd name="T5" fmla="*/ 1534357 h 290"/>
                  <a:gd name="T6" fmla="*/ 1040422 w 273"/>
                  <a:gd name="T7" fmla="*/ 910277 h 290"/>
                  <a:gd name="T8" fmla="*/ 682967 w 273"/>
                  <a:gd name="T9" fmla="*/ 122326 h 290"/>
                  <a:gd name="T10" fmla="*/ 30675 w 273"/>
                  <a:gd name="T11" fmla="*/ 1064887 h 2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3" h="290">
                    <a:moveTo>
                      <a:pt x="8" y="157"/>
                    </a:moveTo>
                    <a:cubicBezTo>
                      <a:pt x="9" y="226"/>
                      <a:pt x="73" y="290"/>
                      <a:pt x="134" y="289"/>
                    </a:cubicBezTo>
                    <a:cubicBezTo>
                      <a:pt x="195" y="287"/>
                      <a:pt x="241" y="254"/>
                      <a:pt x="254" y="226"/>
                    </a:cubicBezTo>
                    <a:cubicBezTo>
                      <a:pt x="268" y="198"/>
                      <a:pt x="273" y="157"/>
                      <a:pt x="271" y="134"/>
                    </a:cubicBezTo>
                    <a:cubicBezTo>
                      <a:pt x="264" y="72"/>
                      <a:pt x="236" y="36"/>
                      <a:pt x="178" y="18"/>
                    </a:cubicBezTo>
                    <a:cubicBezTo>
                      <a:pt x="121" y="0"/>
                      <a:pt x="0" y="7"/>
                      <a:pt x="8" y="157"/>
                    </a:cubicBezTo>
                    <a:close/>
                  </a:path>
                </a:pathLst>
              </a:custGeom>
              <a:solidFill>
                <a:srgbClr val="B0D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21" name="Freeform 202">
                <a:extLst>
                  <a:ext uri="{FF2B5EF4-FFF2-40B4-BE49-F238E27FC236}">
                    <a16:creationId xmlns:a16="http://schemas.microsoft.com/office/drawing/2014/main" id="{06587AB1-12E7-8448-8C97-9B5924A80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" y="949"/>
                <a:ext cx="285" cy="531"/>
              </a:xfrm>
              <a:custGeom>
                <a:avLst/>
                <a:gdLst>
                  <a:gd name="T0" fmla="*/ 225908 w 114"/>
                  <a:gd name="T1" fmla="*/ 0 h 199"/>
                  <a:gd name="T2" fmla="*/ 313283 w 114"/>
                  <a:gd name="T3" fmla="*/ 337113 h 199"/>
                  <a:gd name="T4" fmla="*/ 366220 w 114"/>
                  <a:gd name="T5" fmla="*/ 629825 h 199"/>
                  <a:gd name="T6" fmla="*/ 393875 w 114"/>
                  <a:gd name="T7" fmla="*/ 1076772 h 199"/>
                  <a:gd name="T8" fmla="*/ 122083 w 114"/>
                  <a:gd name="T9" fmla="*/ 1344577 h 199"/>
                  <a:gd name="T10" fmla="*/ 0 w 114"/>
                  <a:gd name="T11" fmla="*/ 1151035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" h="199">
                    <a:moveTo>
                      <a:pt x="59" y="0"/>
                    </a:moveTo>
                    <a:cubicBezTo>
                      <a:pt x="70" y="16"/>
                      <a:pt x="79" y="30"/>
                      <a:pt x="82" y="49"/>
                    </a:cubicBezTo>
                    <a:cubicBezTo>
                      <a:pt x="85" y="66"/>
                      <a:pt x="89" y="77"/>
                      <a:pt x="96" y="92"/>
                    </a:cubicBezTo>
                    <a:cubicBezTo>
                      <a:pt x="106" y="113"/>
                      <a:pt x="114" y="134"/>
                      <a:pt x="103" y="157"/>
                    </a:cubicBezTo>
                    <a:cubicBezTo>
                      <a:pt x="94" y="175"/>
                      <a:pt x="51" y="194"/>
                      <a:pt x="32" y="196"/>
                    </a:cubicBezTo>
                    <a:cubicBezTo>
                      <a:pt x="10" y="199"/>
                      <a:pt x="20" y="178"/>
                      <a:pt x="0" y="168"/>
                    </a:cubicBezTo>
                  </a:path>
                </a:pathLst>
              </a:custGeom>
              <a:solidFill>
                <a:srgbClr val="6BB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22" name="Freeform 203">
                <a:extLst>
                  <a:ext uri="{FF2B5EF4-FFF2-40B4-BE49-F238E27FC236}">
                    <a16:creationId xmlns:a16="http://schemas.microsoft.com/office/drawing/2014/main" id="{7C47F290-3583-384F-8785-B62813F8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811"/>
                <a:ext cx="525" cy="704"/>
              </a:xfrm>
              <a:custGeom>
                <a:avLst/>
                <a:gdLst>
                  <a:gd name="T0" fmla="*/ 76488 w 210"/>
                  <a:gd name="T1" fmla="*/ 1051157 h 264"/>
                  <a:gd name="T2" fmla="*/ 686845 w 210"/>
                  <a:gd name="T3" fmla="*/ 150643 h 264"/>
                  <a:gd name="T4" fmla="*/ 801563 w 210"/>
                  <a:gd name="T5" fmla="*/ 253099 h 264"/>
                  <a:gd name="T6" fmla="*/ 645833 w 210"/>
                  <a:gd name="T7" fmla="*/ 115051 h 264"/>
                  <a:gd name="T8" fmla="*/ 30595 w 210"/>
                  <a:gd name="T9" fmla="*/ 1015560 h 264"/>
                  <a:gd name="T10" fmla="*/ 313283 w 210"/>
                  <a:gd name="T11" fmla="*/ 1799816 h 264"/>
                  <a:gd name="T12" fmla="*/ 76488 w 210"/>
                  <a:gd name="T13" fmla="*/ 1051157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0" h="264">
                    <a:moveTo>
                      <a:pt x="20" y="154"/>
                    </a:moveTo>
                    <a:cubicBezTo>
                      <a:pt x="12" y="11"/>
                      <a:pt x="125" y="5"/>
                      <a:pt x="180" y="22"/>
                    </a:cubicBezTo>
                    <a:cubicBezTo>
                      <a:pt x="189" y="25"/>
                      <a:pt x="203" y="33"/>
                      <a:pt x="210" y="37"/>
                    </a:cubicBezTo>
                    <a:cubicBezTo>
                      <a:pt x="199" y="29"/>
                      <a:pt x="185" y="22"/>
                      <a:pt x="169" y="17"/>
                    </a:cubicBezTo>
                    <a:cubicBezTo>
                      <a:pt x="114" y="0"/>
                      <a:pt x="0" y="7"/>
                      <a:pt x="8" y="149"/>
                    </a:cubicBezTo>
                    <a:cubicBezTo>
                      <a:pt x="8" y="198"/>
                      <a:pt x="41" y="244"/>
                      <a:pt x="82" y="264"/>
                    </a:cubicBezTo>
                    <a:cubicBezTo>
                      <a:pt x="49" y="241"/>
                      <a:pt x="21" y="195"/>
                      <a:pt x="20" y="154"/>
                    </a:cubicBezTo>
                    <a:close/>
                  </a:path>
                </a:pathLst>
              </a:custGeom>
              <a:solidFill>
                <a:srgbClr val="E1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23" name="Freeform 204">
                <a:extLst>
                  <a:ext uri="{FF2B5EF4-FFF2-40B4-BE49-F238E27FC236}">
                    <a16:creationId xmlns:a16="http://schemas.microsoft.com/office/drawing/2014/main" id="{80899E7F-E0B2-D847-A25E-C51D13A07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859"/>
                <a:ext cx="440" cy="688"/>
              </a:xfrm>
              <a:custGeom>
                <a:avLst/>
                <a:gdLst>
                  <a:gd name="T0" fmla="*/ 664063 w 176"/>
                  <a:gd name="T1" fmla="*/ 749056 h 258"/>
                  <a:gd name="T2" fmla="*/ 332813 w 176"/>
                  <a:gd name="T3" fmla="*/ 7531 h 258"/>
                  <a:gd name="T4" fmla="*/ 317395 w 176"/>
                  <a:gd name="T5" fmla="*/ 0 h 258"/>
                  <a:gd name="T6" fmla="*/ 554220 w 176"/>
                  <a:gd name="T7" fmla="*/ 702941 h 258"/>
                  <a:gd name="T8" fmla="*/ 534188 w 176"/>
                  <a:gd name="T9" fmla="*/ 1301411 h 258"/>
                  <a:gd name="T10" fmla="*/ 419925 w 176"/>
                  <a:gd name="T11" fmla="*/ 1534429 h 258"/>
                  <a:gd name="T12" fmla="*/ 88675 w 176"/>
                  <a:gd name="T13" fmla="*/ 1705963 h 258"/>
                  <a:gd name="T14" fmla="*/ 0 w 176"/>
                  <a:gd name="T15" fmla="*/ 1690432 h 258"/>
                  <a:gd name="T16" fmla="*/ 164845 w 176"/>
                  <a:gd name="T17" fmla="*/ 1759517 h 258"/>
                  <a:gd name="T18" fmla="*/ 603050 w 176"/>
                  <a:gd name="T19" fmla="*/ 1342429 h 258"/>
                  <a:gd name="T20" fmla="*/ 664063 w 176"/>
                  <a:gd name="T21" fmla="*/ 749056 h 2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258">
                    <a:moveTo>
                      <a:pt x="174" y="110"/>
                    </a:moveTo>
                    <a:cubicBezTo>
                      <a:pt x="167" y="52"/>
                      <a:pt x="141" y="18"/>
                      <a:pt x="87" y="1"/>
                    </a:cubicBezTo>
                    <a:cubicBezTo>
                      <a:pt x="85" y="1"/>
                      <a:pt x="84" y="0"/>
                      <a:pt x="83" y="0"/>
                    </a:cubicBezTo>
                    <a:cubicBezTo>
                      <a:pt x="126" y="18"/>
                      <a:pt x="139" y="52"/>
                      <a:pt x="145" y="103"/>
                    </a:cubicBezTo>
                    <a:cubicBezTo>
                      <a:pt x="147" y="125"/>
                      <a:pt x="152" y="165"/>
                      <a:pt x="140" y="191"/>
                    </a:cubicBezTo>
                    <a:cubicBezTo>
                      <a:pt x="134" y="202"/>
                      <a:pt x="125" y="214"/>
                      <a:pt x="110" y="225"/>
                    </a:cubicBezTo>
                    <a:cubicBezTo>
                      <a:pt x="89" y="240"/>
                      <a:pt x="56" y="250"/>
                      <a:pt x="23" y="250"/>
                    </a:cubicBezTo>
                    <a:cubicBezTo>
                      <a:pt x="15" y="251"/>
                      <a:pt x="8" y="250"/>
                      <a:pt x="0" y="248"/>
                    </a:cubicBezTo>
                    <a:cubicBezTo>
                      <a:pt x="14" y="255"/>
                      <a:pt x="29" y="258"/>
                      <a:pt x="43" y="258"/>
                    </a:cubicBezTo>
                    <a:cubicBezTo>
                      <a:pt x="101" y="256"/>
                      <a:pt x="145" y="223"/>
                      <a:pt x="158" y="197"/>
                    </a:cubicBezTo>
                    <a:cubicBezTo>
                      <a:pt x="171" y="170"/>
                      <a:pt x="176" y="132"/>
                      <a:pt x="174" y="110"/>
                    </a:cubicBezTo>
                    <a:close/>
                  </a:path>
                </a:pathLst>
              </a:custGeom>
              <a:solidFill>
                <a:srgbClr val="6BB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24" name="Freeform 205">
                <a:extLst>
                  <a:ext uri="{FF2B5EF4-FFF2-40B4-BE49-F238E27FC236}">
                    <a16:creationId xmlns:a16="http://schemas.microsoft.com/office/drawing/2014/main" id="{E899D59B-F2E1-2F45-BAE2-0508C1FEE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875"/>
                <a:ext cx="580" cy="674"/>
              </a:xfrm>
              <a:custGeom>
                <a:avLst/>
                <a:gdLst>
                  <a:gd name="T0" fmla="*/ 408988 w 232"/>
                  <a:gd name="T1" fmla="*/ 33292 h 253"/>
                  <a:gd name="T2" fmla="*/ 30595 w 232"/>
                  <a:gd name="T3" fmla="*/ 837177 h 253"/>
                  <a:gd name="T4" fmla="*/ 564770 w 232"/>
                  <a:gd name="T5" fmla="*/ 1527423 h 253"/>
                  <a:gd name="T6" fmla="*/ 709970 w 232"/>
                  <a:gd name="T7" fmla="*/ 715340 h 253"/>
                  <a:gd name="T8" fmla="*/ 408988 w 232"/>
                  <a:gd name="T9" fmla="*/ 33292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253">
                    <a:moveTo>
                      <a:pt x="107" y="5"/>
                    </a:moveTo>
                    <a:cubicBezTo>
                      <a:pt x="56" y="0"/>
                      <a:pt x="0" y="60"/>
                      <a:pt x="8" y="124"/>
                    </a:cubicBezTo>
                    <a:cubicBezTo>
                      <a:pt x="16" y="188"/>
                      <a:pt x="77" y="253"/>
                      <a:pt x="148" y="226"/>
                    </a:cubicBezTo>
                    <a:cubicBezTo>
                      <a:pt x="232" y="195"/>
                      <a:pt x="196" y="127"/>
                      <a:pt x="186" y="106"/>
                    </a:cubicBezTo>
                    <a:cubicBezTo>
                      <a:pt x="176" y="84"/>
                      <a:pt x="193" y="13"/>
                      <a:pt x="107" y="5"/>
                    </a:cubicBezTo>
                    <a:close/>
                  </a:path>
                </a:pathLst>
              </a:custGeom>
              <a:solidFill>
                <a:srgbClr val="BB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25" name="Freeform 206">
                <a:extLst>
                  <a:ext uri="{FF2B5EF4-FFF2-40B4-BE49-F238E27FC236}">
                    <a16:creationId xmlns:a16="http://schemas.microsoft.com/office/drawing/2014/main" id="{C398F14C-BD3F-5843-A03C-E7E2DEA05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928"/>
                <a:ext cx="385" cy="563"/>
              </a:xfrm>
              <a:custGeom>
                <a:avLst/>
                <a:gdLst>
                  <a:gd name="T0" fmla="*/ 424345 w 154"/>
                  <a:gd name="T1" fmla="*/ 608464 h 211"/>
                  <a:gd name="T2" fmla="*/ 225908 w 154"/>
                  <a:gd name="T3" fmla="*/ 0 h 211"/>
                  <a:gd name="T4" fmla="*/ 358908 w 154"/>
                  <a:gd name="T5" fmla="*/ 514222 h 211"/>
                  <a:gd name="T6" fmla="*/ 351095 w 154"/>
                  <a:gd name="T7" fmla="*/ 987046 h 211"/>
                  <a:gd name="T8" fmla="*/ 213675 w 154"/>
                  <a:gd name="T9" fmla="*/ 1310280 h 211"/>
                  <a:gd name="T10" fmla="*/ 0 w 154"/>
                  <a:gd name="T11" fmla="*/ 1323002 h 211"/>
                  <a:gd name="T12" fmla="*/ 290050 w 154"/>
                  <a:gd name="T13" fmla="*/ 1377090 h 211"/>
                  <a:gd name="T14" fmla="*/ 424345 w 154"/>
                  <a:gd name="T15" fmla="*/ 608464 h 2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4" h="211">
                    <a:moveTo>
                      <a:pt x="111" y="89"/>
                    </a:moveTo>
                    <a:cubicBezTo>
                      <a:pt x="103" y="71"/>
                      <a:pt x="114" y="16"/>
                      <a:pt x="59" y="0"/>
                    </a:cubicBezTo>
                    <a:cubicBezTo>
                      <a:pt x="97" y="16"/>
                      <a:pt x="89" y="54"/>
                      <a:pt x="94" y="75"/>
                    </a:cubicBezTo>
                    <a:cubicBezTo>
                      <a:pt x="97" y="88"/>
                      <a:pt x="98" y="119"/>
                      <a:pt x="92" y="144"/>
                    </a:cubicBezTo>
                    <a:cubicBezTo>
                      <a:pt x="89" y="162"/>
                      <a:pt x="88" y="179"/>
                      <a:pt x="56" y="191"/>
                    </a:cubicBezTo>
                    <a:cubicBezTo>
                      <a:pt x="36" y="199"/>
                      <a:pt x="17" y="199"/>
                      <a:pt x="0" y="193"/>
                    </a:cubicBezTo>
                    <a:cubicBezTo>
                      <a:pt x="22" y="206"/>
                      <a:pt x="48" y="211"/>
                      <a:pt x="76" y="201"/>
                    </a:cubicBezTo>
                    <a:cubicBezTo>
                      <a:pt x="154" y="172"/>
                      <a:pt x="120" y="109"/>
                      <a:pt x="111" y="89"/>
                    </a:cubicBezTo>
                    <a:close/>
                  </a:path>
                </a:pathLst>
              </a:custGeom>
              <a:solidFill>
                <a:srgbClr val="9E7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26" name="Freeform 207">
                <a:extLst>
                  <a:ext uri="{FF2B5EF4-FFF2-40B4-BE49-F238E27FC236}">
                    <a16:creationId xmlns:a16="http://schemas.microsoft.com/office/drawing/2014/main" id="{38AB747C-61E1-8143-B05A-265244052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1003"/>
                <a:ext cx="195" cy="464"/>
              </a:xfrm>
              <a:custGeom>
                <a:avLst/>
                <a:gdLst>
                  <a:gd name="T0" fmla="*/ 0 w 78"/>
                  <a:gd name="T1" fmla="*/ 1178432 h 174"/>
                  <a:gd name="T2" fmla="*/ 134300 w 78"/>
                  <a:gd name="T3" fmla="*/ 417088 h 174"/>
                  <a:gd name="T4" fmla="*/ 76488 w 78"/>
                  <a:gd name="T5" fmla="*/ 0 h 174"/>
                  <a:gd name="T6" fmla="*/ 111845 w 78"/>
                  <a:gd name="T7" fmla="*/ 395891 h 174"/>
                  <a:gd name="T8" fmla="*/ 111845 w 78"/>
                  <a:gd name="T9" fmla="*/ 994211 h 174"/>
                  <a:gd name="T10" fmla="*/ 0 w 78"/>
                  <a:gd name="T11" fmla="*/ 1178432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8" h="174">
                    <a:moveTo>
                      <a:pt x="0" y="173"/>
                    </a:moveTo>
                    <a:cubicBezTo>
                      <a:pt x="78" y="144"/>
                      <a:pt x="44" y="81"/>
                      <a:pt x="35" y="61"/>
                    </a:cubicBezTo>
                    <a:cubicBezTo>
                      <a:pt x="30" y="49"/>
                      <a:pt x="32" y="22"/>
                      <a:pt x="20" y="0"/>
                    </a:cubicBezTo>
                    <a:cubicBezTo>
                      <a:pt x="26" y="11"/>
                      <a:pt x="30" y="39"/>
                      <a:pt x="29" y="58"/>
                    </a:cubicBezTo>
                    <a:cubicBezTo>
                      <a:pt x="27" y="76"/>
                      <a:pt x="52" y="117"/>
                      <a:pt x="29" y="146"/>
                    </a:cubicBezTo>
                    <a:cubicBezTo>
                      <a:pt x="5" y="174"/>
                      <a:pt x="0" y="173"/>
                      <a:pt x="0" y="173"/>
                    </a:cubicBezTo>
                    <a:close/>
                  </a:path>
                </a:pathLst>
              </a:custGeom>
              <a:solidFill>
                <a:srgbClr val="854F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27" name="Freeform 208">
                <a:extLst>
                  <a:ext uri="{FF2B5EF4-FFF2-40B4-BE49-F238E27FC236}">
                    <a16:creationId xmlns:a16="http://schemas.microsoft.com/office/drawing/2014/main" id="{3F63DF74-D703-4C41-8FC9-80D572616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891"/>
                <a:ext cx="301" cy="536"/>
              </a:xfrm>
              <a:custGeom>
                <a:avLst/>
                <a:gdLst>
                  <a:gd name="T0" fmla="*/ 125527 w 120"/>
                  <a:gd name="T1" fmla="*/ 879219 h 201"/>
                  <a:gd name="T2" fmla="*/ 412485 w 120"/>
                  <a:gd name="T3" fmla="*/ 33429 h 201"/>
                  <a:gd name="T4" fmla="*/ 396771 w 120"/>
                  <a:gd name="T5" fmla="*/ 27669 h 201"/>
                  <a:gd name="T6" fmla="*/ 31201 w 120"/>
                  <a:gd name="T7" fmla="*/ 805453 h 201"/>
                  <a:gd name="T8" fmla="*/ 219148 w 120"/>
                  <a:gd name="T9" fmla="*/ 1370432 h 201"/>
                  <a:gd name="T10" fmla="*/ 125527 w 120"/>
                  <a:gd name="T11" fmla="*/ 879219 h 2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201">
                    <a:moveTo>
                      <a:pt x="32" y="129"/>
                    </a:moveTo>
                    <a:cubicBezTo>
                      <a:pt x="25" y="69"/>
                      <a:pt x="57" y="1"/>
                      <a:pt x="105" y="5"/>
                    </a:cubicBezTo>
                    <a:cubicBezTo>
                      <a:pt x="112" y="6"/>
                      <a:pt x="120" y="6"/>
                      <a:pt x="101" y="4"/>
                    </a:cubicBezTo>
                    <a:cubicBezTo>
                      <a:pt x="53" y="0"/>
                      <a:pt x="0" y="58"/>
                      <a:pt x="8" y="118"/>
                    </a:cubicBezTo>
                    <a:cubicBezTo>
                      <a:pt x="12" y="149"/>
                      <a:pt x="30" y="182"/>
                      <a:pt x="56" y="201"/>
                    </a:cubicBezTo>
                    <a:cubicBezTo>
                      <a:pt x="42" y="180"/>
                      <a:pt x="37" y="163"/>
                      <a:pt x="32" y="129"/>
                    </a:cubicBezTo>
                    <a:close/>
                  </a:path>
                </a:pathLst>
              </a:custGeom>
              <a:solidFill>
                <a:srgbClr val="D8C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28" name="Freeform 209">
                <a:extLst>
                  <a:ext uri="{FF2B5EF4-FFF2-40B4-BE49-F238E27FC236}">
                    <a16:creationId xmlns:a16="http://schemas.microsoft.com/office/drawing/2014/main" id="{A4E41A7A-0FB8-1D46-B01D-205955E03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907"/>
                <a:ext cx="200" cy="416"/>
              </a:xfrm>
              <a:custGeom>
                <a:avLst/>
                <a:gdLst>
                  <a:gd name="T0" fmla="*/ 305208 w 80"/>
                  <a:gd name="T1" fmla="*/ 0 h 156"/>
                  <a:gd name="T2" fmla="*/ 27658 w 80"/>
                  <a:gd name="T3" fmla="*/ 764189 h 156"/>
                  <a:gd name="T4" fmla="*/ 84300 w 80"/>
                  <a:gd name="T5" fmla="*/ 1063288 h 156"/>
                  <a:gd name="T6" fmla="*/ 305208 w 80"/>
                  <a:gd name="T7" fmla="*/ 0 h 1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0" h="156">
                    <a:moveTo>
                      <a:pt x="80" y="0"/>
                    </a:moveTo>
                    <a:cubicBezTo>
                      <a:pt x="39" y="9"/>
                      <a:pt x="0" y="60"/>
                      <a:pt x="7" y="112"/>
                    </a:cubicBezTo>
                    <a:cubicBezTo>
                      <a:pt x="9" y="127"/>
                      <a:pt x="14" y="142"/>
                      <a:pt x="22" y="156"/>
                    </a:cubicBezTo>
                    <a:cubicBezTo>
                      <a:pt x="6" y="125"/>
                      <a:pt x="9" y="25"/>
                      <a:pt x="80" y="0"/>
                    </a:cubicBezTo>
                  </a:path>
                </a:pathLst>
              </a:custGeom>
              <a:solidFill>
                <a:srgbClr val="F2EB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29" name="Freeform 210">
                <a:extLst>
                  <a:ext uri="{FF2B5EF4-FFF2-40B4-BE49-F238E27FC236}">
                    <a16:creationId xmlns:a16="http://schemas.microsoft.com/office/drawing/2014/main" id="{50C43C8E-999D-104F-B0F4-AE6A8CCD5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939"/>
                <a:ext cx="345" cy="608"/>
              </a:xfrm>
              <a:custGeom>
                <a:avLst/>
                <a:gdLst>
                  <a:gd name="T0" fmla="*/ 0 w 138"/>
                  <a:gd name="T1" fmla="*/ 1554509 h 228"/>
                  <a:gd name="T2" fmla="*/ 439458 w 138"/>
                  <a:gd name="T3" fmla="*/ 1138141 h 228"/>
                  <a:gd name="T4" fmla="*/ 500520 w 138"/>
                  <a:gd name="T5" fmla="*/ 544768 h 228"/>
                  <a:gd name="T6" fmla="*/ 366220 w 138"/>
                  <a:gd name="T7" fmla="*/ 0 h 228"/>
                  <a:gd name="T8" fmla="*/ 393875 w 138"/>
                  <a:gd name="T9" fmla="*/ 1146061 h 228"/>
                  <a:gd name="T10" fmla="*/ 0 w 138"/>
                  <a:gd name="T11" fmla="*/ 1554509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" h="228">
                    <a:moveTo>
                      <a:pt x="0" y="228"/>
                    </a:moveTo>
                    <a:cubicBezTo>
                      <a:pt x="58" y="226"/>
                      <a:pt x="102" y="193"/>
                      <a:pt x="115" y="167"/>
                    </a:cubicBezTo>
                    <a:cubicBezTo>
                      <a:pt x="128" y="140"/>
                      <a:pt x="133" y="102"/>
                      <a:pt x="131" y="80"/>
                    </a:cubicBezTo>
                    <a:cubicBezTo>
                      <a:pt x="127" y="45"/>
                      <a:pt x="116" y="19"/>
                      <a:pt x="96" y="0"/>
                    </a:cubicBezTo>
                    <a:cubicBezTo>
                      <a:pt x="119" y="30"/>
                      <a:pt x="138" y="112"/>
                      <a:pt x="103" y="168"/>
                    </a:cubicBezTo>
                    <a:cubicBezTo>
                      <a:pt x="68" y="223"/>
                      <a:pt x="21" y="224"/>
                      <a:pt x="0" y="228"/>
                    </a:cubicBezTo>
                    <a:close/>
                  </a:path>
                </a:pathLst>
              </a:custGeom>
              <a:solidFill>
                <a:srgbClr val="1A9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30" name="Oval 211">
                <a:extLst>
                  <a:ext uri="{FF2B5EF4-FFF2-40B4-BE49-F238E27FC236}">
                    <a16:creationId xmlns:a16="http://schemas.microsoft.com/office/drawing/2014/main" id="{8E28208F-AC79-FF46-ADDA-53584A9DD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0" y="1088"/>
                <a:ext cx="15" cy="19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31" name="Oval 212">
                <a:extLst>
                  <a:ext uri="{FF2B5EF4-FFF2-40B4-BE49-F238E27FC236}">
                    <a16:creationId xmlns:a16="http://schemas.microsoft.com/office/drawing/2014/main" id="{073FCAD1-6BB1-F54B-881A-CFED4DFF9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1147"/>
                <a:ext cx="22" cy="2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32" name="Oval 213">
                <a:extLst>
                  <a:ext uri="{FF2B5EF4-FFF2-40B4-BE49-F238E27FC236}">
                    <a16:creationId xmlns:a16="http://schemas.microsoft.com/office/drawing/2014/main" id="{A643B871-965A-6C4F-BBAB-C3C2C681B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1320"/>
                <a:ext cx="20" cy="2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33" name="Oval 214">
                <a:extLst>
                  <a:ext uri="{FF2B5EF4-FFF2-40B4-BE49-F238E27FC236}">
                    <a16:creationId xmlns:a16="http://schemas.microsoft.com/office/drawing/2014/main" id="{369B8472-4B0C-0A48-BD19-D6DEF9C65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5" y="1435"/>
                <a:ext cx="22" cy="2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34" name="Oval 215">
                <a:extLst>
                  <a:ext uri="{FF2B5EF4-FFF2-40B4-BE49-F238E27FC236}">
                    <a16:creationId xmlns:a16="http://schemas.microsoft.com/office/drawing/2014/main" id="{261CFE61-C388-A54F-BF5C-BE20FFF4C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1485"/>
                <a:ext cx="22" cy="22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35" name="Oval 216">
                <a:extLst>
                  <a:ext uri="{FF2B5EF4-FFF2-40B4-BE49-F238E27FC236}">
                    <a16:creationId xmlns:a16="http://schemas.microsoft.com/office/drawing/2014/main" id="{99569150-E70F-B047-B467-991AEC073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1451"/>
                <a:ext cx="17" cy="1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36" name="Oval 217">
                <a:extLst>
                  <a:ext uri="{FF2B5EF4-FFF2-40B4-BE49-F238E27FC236}">
                    <a16:creationId xmlns:a16="http://schemas.microsoft.com/office/drawing/2014/main" id="{CF25E1AD-5085-C348-A6B5-373E4BB33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5" y="1368"/>
                <a:ext cx="12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37" name="Oval 218">
                <a:extLst>
                  <a:ext uri="{FF2B5EF4-FFF2-40B4-BE49-F238E27FC236}">
                    <a16:creationId xmlns:a16="http://schemas.microsoft.com/office/drawing/2014/main" id="{BD55E7C0-82B9-0E47-90C4-9B9838D62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5" y="1256"/>
                <a:ext cx="12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38" name="Oval 219">
                <a:extLst>
                  <a:ext uri="{FF2B5EF4-FFF2-40B4-BE49-F238E27FC236}">
                    <a16:creationId xmlns:a16="http://schemas.microsoft.com/office/drawing/2014/main" id="{33640062-8D8A-CA45-B3EF-C39203C4C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" y="1240"/>
                <a:ext cx="10" cy="1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39" name="Oval 220">
                <a:extLst>
                  <a:ext uri="{FF2B5EF4-FFF2-40B4-BE49-F238E27FC236}">
                    <a16:creationId xmlns:a16="http://schemas.microsoft.com/office/drawing/2014/main" id="{FCBCFD81-82CA-BF49-87ED-1BD7B1138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" y="1408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40" name="Oval 221">
                <a:extLst>
                  <a:ext uri="{FF2B5EF4-FFF2-40B4-BE49-F238E27FC236}">
                    <a16:creationId xmlns:a16="http://schemas.microsoft.com/office/drawing/2014/main" id="{EA80434A-DD4E-C646-A82F-E48E9F650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" y="1488"/>
                <a:ext cx="13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41" name="Oval 222">
                <a:extLst>
                  <a:ext uri="{FF2B5EF4-FFF2-40B4-BE49-F238E27FC236}">
                    <a16:creationId xmlns:a16="http://schemas.microsoft.com/office/drawing/2014/main" id="{3F281E75-5271-174F-ACA3-39CFBC6C7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7" y="1520"/>
                <a:ext cx="8" cy="11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42" name="Oval 223">
                <a:extLst>
                  <a:ext uri="{FF2B5EF4-FFF2-40B4-BE49-F238E27FC236}">
                    <a16:creationId xmlns:a16="http://schemas.microsoft.com/office/drawing/2014/main" id="{9EA3F858-B57C-D34F-ABFE-ECA09395D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1232"/>
                <a:ext cx="17" cy="16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43" name="Oval 224">
                <a:extLst>
                  <a:ext uri="{FF2B5EF4-FFF2-40B4-BE49-F238E27FC236}">
                    <a16:creationId xmlns:a16="http://schemas.microsoft.com/office/drawing/2014/main" id="{160D14B9-7BE2-374F-82BF-346557441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1083"/>
                <a:ext cx="12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44" name="Oval 225">
                <a:extLst>
                  <a:ext uri="{FF2B5EF4-FFF2-40B4-BE49-F238E27FC236}">
                    <a16:creationId xmlns:a16="http://schemas.microsoft.com/office/drawing/2014/main" id="{76CDD7D5-2A38-AB48-AA9C-C330BC3D9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" y="987"/>
                <a:ext cx="13" cy="16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45" name="Oval 226">
                <a:extLst>
                  <a:ext uri="{FF2B5EF4-FFF2-40B4-BE49-F238E27FC236}">
                    <a16:creationId xmlns:a16="http://schemas.microsoft.com/office/drawing/2014/main" id="{B5BD15D7-EB27-8A4D-827A-9590CB8F1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2" y="1211"/>
                <a:ext cx="13" cy="13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46" name="Oval 227">
                <a:extLst>
                  <a:ext uri="{FF2B5EF4-FFF2-40B4-BE49-F238E27FC236}">
                    <a16:creationId xmlns:a16="http://schemas.microsoft.com/office/drawing/2014/main" id="{E3C592F8-F29E-EC41-B177-F0113ECC3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0" y="883"/>
                <a:ext cx="10" cy="10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47" name="Oval 228">
                <a:extLst>
                  <a:ext uri="{FF2B5EF4-FFF2-40B4-BE49-F238E27FC236}">
                    <a16:creationId xmlns:a16="http://schemas.microsoft.com/office/drawing/2014/main" id="{3977FB45-1DC8-0046-9DCB-DA6E852B4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7" y="960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48" name="Oval 229">
                <a:extLst>
                  <a:ext uri="{FF2B5EF4-FFF2-40B4-BE49-F238E27FC236}">
                    <a16:creationId xmlns:a16="http://schemas.microsoft.com/office/drawing/2014/main" id="{7DB8E345-0099-8540-890C-45A844512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1043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49" name="Oval 230">
                <a:extLst>
                  <a:ext uri="{FF2B5EF4-FFF2-40B4-BE49-F238E27FC236}">
                    <a16:creationId xmlns:a16="http://schemas.microsoft.com/office/drawing/2014/main" id="{A2A40C4D-0DD7-6648-821E-FE79CD98F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0" y="1139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50" name="Oval 231">
                <a:extLst>
                  <a:ext uri="{FF2B5EF4-FFF2-40B4-BE49-F238E27FC236}">
                    <a16:creationId xmlns:a16="http://schemas.microsoft.com/office/drawing/2014/main" id="{E668C2E8-9796-B847-B0D2-4E16ECEE3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7" y="1179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51" name="Oval 232">
                <a:extLst>
                  <a:ext uri="{FF2B5EF4-FFF2-40B4-BE49-F238E27FC236}">
                    <a16:creationId xmlns:a16="http://schemas.microsoft.com/office/drawing/2014/main" id="{6735B64D-5316-454A-9185-BE0A95712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" y="1120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52" name="Oval 233">
                <a:extLst>
                  <a:ext uri="{FF2B5EF4-FFF2-40B4-BE49-F238E27FC236}">
                    <a16:creationId xmlns:a16="http://schemas.microsoft.com/office/drawing/2014/main" id="{45F3747D-E42B-3B41-8BB9-2A7EBC903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869"/>
                <a:ext cx="8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53" name="Oval 234">
                <a:extLst>
                  <a:ext uri="{FF2B5EF4-FFF2-40B4-BE49-F238E27FC236}">
                    <a16:creationId xmlns:a16="http://schemas.microsoft.com/office/drawing/2014/main" id="{F5DCDEE1-5296-A94C-9F81-D36F49EAC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864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54" name="Oval 235">
                <a:extLst>
                  <a:ext uri="{FF2B5EF4-FFF2-40B4-BE49-F238E27FC236}">
                    <a16:creationId xmlns:a16="http://schemas.microsoft.com/office/drawing/2014/main" id="{61BAA4A6-AD31-A04C-8FA3-7561C7F79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907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55" name="Oval 236">
                <a:extLst>
                  <a:ext uri="{FF2B5EF4-FFF2-40B4-BE49-F238E27FC236}">
                    <a16:creationId xmlns:a16="http://schemas.microsoft.com/office/drawing/2014/main" id="{1A8B92AD-58D5-E340-9909-CCABACFDA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5" y="920"/>
                <a:ext cx="7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56" name="Oval 237">
                <a:extLst>
                  <a:ext uri="{FF2B5EF4-FFF2-40B4-BE49-F238E27FC236}">
                    <a16:creationId xmlns:a16="http://schemas.microsoft.com/office/drawing/2014/main" id="{4DF50B8D-3D51-E047-9B0A-ECBEEB615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2" y="1051"/>
                <a:ext cx="10" cy="10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57" name="Oval 238">
                <a:extLst>
                  <a:ext uri="{FF2B5EF4-FFF2-40B4-BE49-F238E27FC236}">
                    <a16:creationId xmlns:a16="http://schemas.microsoft.com/office/drawing/2014/main" id="{26A7DB52-E859-904D-840C-FC4A9C057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7" y="1496"/>
                <a:ext cx="10" cy="8"/>
              </a:xfrm>
              <a:prstGeom prst="ellipse">
                <a:avLst/>
              </a:prstGeom>
              <a:solidFill>
                <a:srgbClr val="8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58" name="Freeform 239">
                <a:extLst>
                  <a:ext uri="{FF2B5EF4-FFF2-40B4-BE49-F238E27FC236}">
                    <a16:creationId xmlns:a16="http://schemas.microsoft.com/office/drawing/2014/main" id="{26FD8ED9-1D0A-7E46-8359-74ED7707B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792"/>
                <a:ext cx="683" cy="773"/>
              </a:xfrm>
              <a:custGeom>
                <a:avLst/>
                <a:gdLst>
                  <a:gd name="T0" fmla="*/ 30675 w 273"/>
                  <a:gd name="T1" fmla="*/ 1064887 h 290"/>
                  <a:gd name="T2" fmla="*/ 514209 w 273"/>
                  <a:gd name="T3" fmla="*/ 1961834 h 290"/>
                  <a:gd name="T4" fmla="*/ 974764 w 273"/>
                  <a:gd name="T5" fmla="*/ 1534357 h 290"/>
                  <a:gd name="T6" fmla="*/ 1040422 w 273"/>
                  <a:gd name="T7" fmla="*/ 910277 h 290"/>
                  <a:gd name="T8" fmla="*/ 682967 w 273"/>
                  <a:gd name="T9" fmla="*/ 122326 h 290"/>
                  <a:gd name="T10" fmla="*/ 30675 w 273"/>
                  <a:gd name="T11" fmla="*/ 1064887 h 2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3" h="290">
                    <a:moveTo>
                      <a:pt x="8" y="157"/>
                    </a:moveTo>
                    <a:cubicBezTo>
                      <a:pt x="9" y="226"/>
                      <a:pt x="73" y="290"/>
                      <a:pt x="134" y="289"/>
                    </a:cubicBezTo>
                    <a:cubicBezTo>
                      <a:pt x="195" y="287"/>
                      <a:pt x="241" y="254"/>
                      <a:pt x="254" y="226"/>
                    </a:cubicBezTo>
                    <a:cubicBezTo>
                      <a:pt x="268" y="198"/>
                      <a:pt x="273" y="157"/>
                      <a:pt x="271" y="134"/>
                    </a:cubicBezTo>
                    <a:cubicBezTo>
                      <a:pt x="264" y="72"/>
                      <a:pt x="236" y="36"/>
                      <a:pt x="178" y="18"/>
                    </a:cubicBezTo>
                    <a:cubicBezTo>
                      <a:pt x="121" y="0"/>
                      <a:pt x="0" y="7"/>
                      <a:pt x="8" y="15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59" name="Freeform 240">
                <a:extLst>
                  <a:ext uri="{FF2B5EF4-FFF2-40B4-BE49-F238E27FC236}">
                    <a16:creationId xmlns:a16="http://schemas.microsoft.com/office/drawing/2014/main" id="{81342B12-C6FA-5F40-BE24-D09ADE2A2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875"/>
                <a:ext cx="580" cy="674"/>
              </a:xfrm>
              <a:custGeom>
                <a:avLst/>
                <a:gdLst>
                  <a:gd name="T0" fmla="*/ 408988 w 232"/>
                  <a:gd name="T1" fmla="*/ 33292 h 253"/>
                  <a:gd name="T2" fmla="*/ 30595 w 232"/>
                  <a:gd name="T3" fmla="*/ 837177 h 253"/>
                  <a:gd name="T4" fmla="*/ 564770 w 232"/>
                  <a:gd name="T5" fmla="*/ 1527423 h 253"/>
                  <a:gd name="T6" fmla="*/ 709970 w 232"/>
                  <a:gd name="T7" fmla="*/ 715340 h 253"/>
                  <a:gd name="T8" fmla="*/ 408988 w 232"/>
                  <a:gd name="T9" fmla="*/ 33292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253">
                    <a:moveTo>
                      <a:pt x="107" y="5"/>
                    </a:moveTo>
                    <a:cubicBezTo>
                      <a:pt x="56" y="0"/>
                      <a:pt x="0" y="60"/>
                      <a:pt x="8" y="124"/>
                    </a:cubicBezTo>
                    <a:cubicBezTo>
                      <a:pt x="16" y="188"/>
                      <a:pt x="77" y="253"/>
                      <a:pt x="148" y="226"/>
                    </a:cubicBezTo>
                    <a:cubicBezTo>
                      <a:pt x="232" y="195"/>
                      <a:pt x="196" y="127"/>
                      <a:pt x="186" y="106"/>
                    </a:cubicBezTo>
                    <a:cubicBezTo>
                      <a:pt x="176" y="84"/>
                      <a:pt x="193" y="13"/>
                      <a:pt x="10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60" name="Freeform 241">
                <a:extLst>
                  <a:ext uri="{FF2B5EF4-FFF2-40B4-BE49-F238E27FC236}">
                    <a16:creationId xmlns:a16="http://schemas.microsoft.com/office/drawing/2014/main" id="{0CDFD05A-9D6D-D743-BF15-2169B0359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933"/>
                <a:ext cx="78" cy="83"/>
              </a:xfrm>
              <a:custGeom>
                <a:avLst/>
                <a:gdLst>
                  <a:gd name="T0" fmla="*/ 8376 w 31"/>
                  <a:gd name="T1" fmla="*/ 142969 h 31"/>
                  <a:gd name="T2" fmla="*/ 44684 w 31"/>
                  <a:gd name="T3" fmla="*/ 20654 h 31"/>
                  <a:gd name="T4" fmla="*/ 112431 w 31"/>
                  <a:gd name="T5" fmla="*/ 77019 h 31"/>
                  <a:gd name="T6" fmla="*/ 80473 w 31"/>
                  <a:gd name="T7" fmla="*/ 206212 h 31"/>
                  <a:gd name="T8" fmla="*/ 8376 w 31"/>
                  <a:gd name="T9" fmla="*/ 14296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" y="20"/>
                    </a:moveTo>
                    <a:cubicBezTo>
                      <a:pt x="0" y="13"/>
                      <a:pt x="3" y="5"/>
                      <a:pt x="11" y="3"/>
                    </a:cubicBezTo>
                    <a:cubicBezTo>
                      <a:pt x="18" y="0"/>
                      <a:pt x="26" y="4"/>
                      <a:pt x="28" y="11"/>
                    </a:cubicBezTo>
                    <a:cubicBezTo>
                      <a:pt x="31" y="18"/>
                      <a:pt x="27" y="26"/>
                      <a:pt x="20" y="29"/>
                    </a:cubicBezTo>
                    <a:cubicBezTo>
                      <a:pt x="13" y="31"/>
                      <a:pt x="5" y="27"/>
                      <a:pt x="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61" name="Freeform 242">
                <a:extLst>
                  <a:ext uri="{FF2B5EF4-FFF2-40B4-BE49-F238E27FC236}">
                    <a16:creationId xmlns:a16="http://schemas.microsoft.com/office/drawing/2014/main" id="{B66DD7AA-2EF7-444E-826A-18FBCB510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915"/>
                <a:ext cx="28" cy="29"/>
              </a:xfrm>
              <a:custGeom>
                <a:avLst/>
                <a:gdLst>
                  <a:gd name="T0" fmla="*/ 5463 w 11"/>
                  <a:gd name="T1" fmla="*/ 41647 h 11"/>
                  <a:gd name="T2" fmla="*/ 17416 w 11"/>
                  <a:gd name="T3" fmla="*/ 7000 h 11"/>
                  <a:gd name="T4" fmla="*/ 44332 w 11"/>
                  <a:gd name="T5" fmla="*/ 25451 h 11"/>
                  <a:gd name="T6" fmla="*/ 31867 w 11"/>
                  <a:gd name="T7" fmla="*/ 61108 h 11"/>
                  <a:gd name="T8" fmla="*/ 5463 w 11"/>
                  <a:gd name="T9" fmla="*/ 4164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7"/>
                    </a:moveTo>
                    <a:cubicBezTo>
                      <a:pt x="0" y="4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4"/>
                    </a:cubicBezTo>
                    <a:cubicBezTo>
                      <a:pt x="11" y="6"/>
                      <a:pt x="9" y="9"/>
                      <a:pt x="7" y="10"/>
                    </a:cubicBezTo>
                    <a:cubicBezTo>
                      <a:pt x="4" y="11"/>
                      <a:pt x="1" y="10"/>
                      <a:pt x="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62" name="Freeform 243">
                <a:extLst>
                  <a:ext uri="{FF2B5EF4-FFF2-40B4-BE49-F238E27FC236}">
                    <a16:creationId xmlns:a16="http://schemas.microsoft.com/office/drawing/2014/main" id="{E1CE4584-3CDF-4742-8AAA-6317133F4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1013"/>
                <a:ext cx="28" cy="30"/>
              </a:xfrm>
              <a:custGeom>
                <a:avLst/>
                <a:gdLst>
                  <a:gd name="T0" fmla="*/ 5463 w 11"/>
                  <a:gd name="T1" fmla="*/ 58358 h 11"/>
                  <a:gd name="T2" fmla="*/ 17416 w 11"/>
                  <a:gd name="T3" fmla="*/ 9068 h 11"/>
                  <a:gd name="T4" fmla="*/ 44332 w 11"/>
                  <a:gd name="T5" fmla="*/ 33799 h 11"/>
                  <a:gd name="T6" fmla="*/ 31867 w 11"/>
                  <a:gd name="T7" fmla="*/ 83149 h 11"/>
                  <a:gd name="T8" fmla="*/ 5463 w 11"/>
                  <a:gd name="T9" fmla="*/ 5835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7"/>
                    </a:move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4"/>
                    </a:cubicBezTo>
                    <a:cubicBezTo>
                      <a:pt x="11" y="6"/>
                      <a:pt x="10" y="9"/>
                      <a:pt x="7" y="10"/>
                    </a:cubicBezTo>
                    <a:cubicBezTo>
                      <a:pt x="5" y="11"/>
                      <a:pt x="2" y="10"/>
                      <a:pt x="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619" name="ZoneTexte 7">
              <a:extLst>
                <a:ext uri="{FF2B5EF4-FFF2-40B4-BE49-F238E27FC236}">
                  <a16:creationId xmlns:a16="http://schemas.microsoft.com/office/drawing/2014/main" id="{1619C92D-051B-DF4B-A481-160D2D1D9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9103" y="2038013"/>
              <a:ext cx="3642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NK</a:t>
              </a:r>
              <a:endParaRPr lang="en-US" altLang="fr-FR" sz="1200"/>
            </a:p>
          </p:txBody>
        </p:sp>
      </p:grpSp>
      <p:grpSp>
        <p:nvGrpSpPr>
          <p:cNvPr id="13317" name="Groupe 51">
            <a:extLst>
              <a:ext uri="{FF2B5EF4-FFF2-40B4-BE49-F238E27FC236}">
                <a16:creationId xmlns:a16="http://schemas.microsoft.com/office/drawing/2014/main" id="{904F9A7E-95F3-4E4F-9803-1B2E22D94496}"/>
              </a:ext>
            </a:extLst>
          </p:cNvPr>
          <p:cNvGrpSpPr>
            <a:grpSpLocks/>
          </p:cNvGrpSpPr>
          <p:nvPr/>
        </p:nvGrpSpPr>
        <p:grpSpPr bwMode="auto">
          <a:xfrm>
            <a:off x="8142288" y="2576513"/>
            <a:ext cx="504825" cy="498475"/>
            <a:chOff x="8039100" y="3732213"/>
            <a:chExt cx="504825" cy="498475"/>
          </a:xfrm>
        </p:grpSpPr>
        <p:grpSp>
          <p:nvGrpSpPr>
            <p:cNvPr id="13603" name="Group 2257">
              <a:extLst>
                <a:ext uri="{FF2B5EF4-FFF2-40B4-BE49-F238E27FC236}">
                  <a16:creationId xmlns:a16="http://schemas.microsoft.com/office/drawing/2014/main" id="{80280A03-C8B9-8043-99D9-47F2363D6F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9100" y="3732213"/>
              <a:ext cx="504825" cy="498475"/>
              <a:chOff x="4250" y="2903"/>
              <a:chExt cx="746" cy="737"/>
            </a:xfrm>
          </p:grpSpPr>
          <p:sp>
            <p:nvSpPr>
              <p:cNvPr id="13605" name="Freeform 2258">
                <a:extLst>
                  <a:ext uri="{FF2B5EF4-FFF2-40B4-BE49-F238E27FC236}">
                    <a16:creationId xmlns:a16="http://schemas.microsoft.com/office/drawing/2014/main" id="{F3B69607-DC5D-E649-901F-74C95E493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5"/>
                <a:ext cx="746" cy="735"/>
              </a:xfrm>
              <a:custGeom>
                <a:avLst/>
                <a:gdLst>
                  <a:gd name="T0" fmla="*/ 15758 w 432"/>
                  <a:gd name="T1" fmla="*/ 9978 h 400"/>
                  <a:gd name="T2" fmla="*/ 2473 w 432"/>
                  <a:gd name="T3" fmla="*/ 56160 h 400"/>
                  <a:gd name="T4" fmla="*/ 32321 w 432"/>
                  <a:gd name="T5" fmla="*/ 94073 h 400"/>
                  <a:gd name="T6" fmla="*/ 53113 w 432"/>
                  <a:gd name="T7" fmla="*/ 78094 h 400"/>
                  <a:gd name="T8" fmla="*/ 58602 w 432"/>
                  <a:gd name="T9" fmla="*/ 41573 h 400"/>
                  <a:gd name="T10" fmla="*/ 25138 w 432"/>
                  <a:gd name="T11" fmla="*/ 5095 h 400"/>
                  <a:gd name="T12" fmla="*/ 15758 w 432"/>
                  <a:gd name="T13" fmla="*/ 9978 h 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0">
                    <a:moveTo>
                      <a:pt x="115" y="42"/>
                    </a:moveTo>
                    <a:cubicBezTo>
                      <a:pt x="45" y="72"/>
                      <a:pt x="0" y="168"/>
                      <a:pt x="18" y="235"/>
                    </a:cubicBezTo>
                    <a:cubicBezTo>
                      <a:pt x="41" y="322"/>
                      <a:pt x="153" y="386"/>
                      <a:pt x="237" y="394"/>
                    </a:cubicBezTo>
                    <a:cubicBezTo>
                      <a:pt x="302" y="400"/>
                      <a:pt x="351" y="383"/>
                      <a:pt x="389" y="327"/>
                    </a:cubicBezTo>
                    <a:cubicBezTo>
                      <a:pt x="419" y="282"/>
                      <a:pt x="432" y="228"/>
                      <a:pt x="429" y="174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6"/>
                      <a:pt x="139" y="32"/>
                      <a:pt x="115" y="42"/>
                    </a:cubicBezTo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06" name="Freeform 2259">
                <a:extLst>
                  <a:ext uri="{FF2B5EF4-FFF2-40B4-BE49-F238E27FC236}">
                    <a16:creationId xmlns:a16="http://schemas.microsoft.com/office/drawing/2014/main" id="{FA978AF3-BB5B-F646-8462-4B1F7F526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07" name="Freeform 2260">
                <a:extLst>
                  <a:ext uri="{FF2B5EF4-FFF2-40B4-BE49-F238E27FC236}">
                    <a16:creationId xmlns:a16="http://schemas.microsoft.com/office/drawing/2014/main" id="{0B9176DB-4A8A-414B-9DC5-8066E4A6C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2951"/>
                <a:ext cx="513" cy="632"/>
              </a:xfrm>
              <a:custGeom>
                <a:avLst/>
                <a:gdLst>
                  <a:gd name="T0" fmla="*/ 4487 w 297"/>
                  <a:gd name="T1" fmla="*/ 50722 h 344"/>
                  <a:gd name="T2" fmla="*/ 16787 w 297"/>
                  <a:gd name="T3" fmla="*/ 8030 h 344"/>
                  <a:gd name="T4" fmla="*/ 25410 w 297"/>
                  <a:gd name="T5" fmla="*/ 3391 h 344"/>
                  <a:gd name="T6" fmla="*/ 40634 w 297"/>
                  <a:gd name="T7" fmla="*/ 5080 h 344"/>
                  <a:gd name="T8" fmla="*/ 23403 w 297"/>
                  <a:gd name="T9" fmla="*/ 1971 h 344"/>
                  <a:gd name="T10" fmla="*/ 14687 w 297"/>
                  <a:gd name="T11" fmla="*/ 6653 h 344"/>
                  <a:gd name="T12" fmla="*/ 2289 w 297"/>
                  <a:gd name="T13" fmla="*/ 49300 h 344"/>
                  <a:gd name="T14" fmla="*/ 23121 w 297"/>
                  <a:gd name="T15" fmla="*/ 82031 h 344"/>
                  <a:gd name="T16" fmla="*/ 4487 w 297"/>
                  <a:gd name="T17" fmla="*/ 50722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7" h="344">
                    <a:moveTo>
                      <a:pt x="33" y="213"/>
                    </a:moveTo>
                    <a:cubicBezTo>
                      <a:pt x="16" y="150"/>
                      <a:pt x="57" y="62"/>
                      <a:pt x="123" y="34"/>
                    </a:cubicBezTo>
                    <a:cubicBezTo>
                      <a:pt x="144" y="24"/>
                      <a:pt x="162" y="19"/>
                      <a:pt x="186" y="14"/>
                    </a:cubicBezTo>
                    <a:cubicBezTo>
                      <a:pt x="222" y="7"/>
                      <a:pt x="261" y="9"/>
                      <a:pt x="297" y="21"/>
                    </a:cubicBezTo>
                    <a:cubicBezTo>
                      <a:pt x="257" y="4"/>
                      <a:pt x="212" y="0"/>
                      <a:pt x="171" y="8"/>
                    </a:cubicBezTo>
                    <a:cubicBezTo>
                      <a:pt x="146" y="13"/>
                      <a:pt x="129" y="19"/>
                      <a:pt x="107" y="28"/>
                    </a:cubicBezTo>
                    <a:cubicBezTo>
                      <a:pt x="41" y="56"/>
                      <a:pt x="0" y="145"/>
                      <a:pt x="17" y="207"/>
                    </a:cubicBezTo>
                    <a:cubicBezTo>
                      <a:pt x="34" y="271"/>
                      <a:pt x="102" y="322"/>
                      <a:pt x="169" y="344"/>
                    </a:cubicBezTo>
                    <a:cubicBezTo>
                      <a:pt x="108" y="319"/>
                      <a:pt x="48" y="272"/>
                      <a:pt x="33" y="213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08" name="Freeform 2261">
                <a:extLst>
                  <a:ext uri="{FF2B5EF4-FFF2-40B4-BE49-F238E27FC236}">
                    <a16:creationId xmlns:a16="http://schemas.microsoft.com/office/drawing/2014/main" id="{065BB941-6E5F-C14F-B9A9-DDA4E949E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3014"/>
                <a:ext cx="541" cy="604"/>
              </a:xfrm>
              <a:custGeom>
                <a:avLst/>
                <a:gdLst>
                  <a:gd name="T0" fmla="*/ 42689 w 313"/>
                  <a:gd name="T1" fmla="*/ 27991 h 329"/>
                  <a:gd name="T2" fmla="*/ 32149 w 313"/>
                  <a:gd name="T3" fmla="*/ 0 h 329"/>
                  <a:gd name="T4" fmla="*/ 40236 w 313"/>
                  <a:gd name="T5" fmla="*/ 25153 h 329"/>
                  <a:gd name="T6" fmla="*/ 35111 w 313"/>
                  <a:gd name="T7" fmla="*/ 58955 h 329"/>
                  <a:gd name="T8" fmla="*/ 15708 w 313"/>
                  <a:gd name="T9" fmla="*/ 73657 h 329"/>
                  <a:gd name="T10" fmla="*/ 0 w 313"/>
                  <a:gd name="T11" fmla="*/ 64253 h 329"/>
                  <a:gd name="T12" fmla="*/ 18021 w 313"/>
                  <a:gd name="T13" fmla="*/ 76543 h 329"/>
                  <a:gd name="T14" fmla="*/ 37407 w 313"/>
                  <a:gd name="T15" fmla="*/ 61560 h 329"/>
                  <a:gd name="T16" fmla="*/ 42689 w 313"/>
                  <a:gd name="T17" fmla="*/ 27991 h 3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3" h="329">
                    <a:moveTo>
                      <a:pt x="310" y="118"/>
                    </a:moveTo>
                    <a:cubicBezTo>
                      <a:pt x="306" y="64"/>
                      <a:pt x="275" y="24"/>
                      <a:pt x="234" y="0"/>
                    </a:cubicBezTo>
                    <a:cubicBezTo>
                      <a:pt x="266" y="25"/>
                      <a:pt x="289" y="60"/>
                      <a:pt x="292" y="106"/>
                    </a:cubicBezTo>
                    <a:cubicBezTo>
                      <a:pt x="295" y="157"/>
                      <a:pt x="283" y="207"/>
                      <a:pt x="255" y="249"/>
                    </a:cubicBezTo>
                    <a:cubicBezTo>
                      <a:pt x="220" y="301"/>
                      <a:pt x="174" y="317"/>
                      <a:pt x="114" y="311"/>
                    </a:cubicBezTo>
                    <a:cubicBezTo>
                      <a:pt x="78" y="308"/>
                      <a:pt x="36" y="294"/>
                      <a:pt x="0" y="271"/>
                    </a:cubicBezTo>
                    <a:cubicBezTo>
                      <a:pt x="40" y="300"/>
                      <a:pt x="89" y="319"/>
                      <a:pt x="131" y="323"/>
                    </a:cubicBezTo>
                    <a:cubicBezTo>
                      <a:pt x="192" y="329"/>
                      <a:pt x="237" y="312"/>
                      <a:pt x="272" y="260"/>
                    </a:cubicBezTo>
                    <a:cubicBezTo>
                      <a:pt x="300" y="218"/>
                      <a:pt x="313" y="168"/>
                      <a:pt x="310" y="11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09" name="Freeform 2262">
                <a:extLst>
                  <a:ext uri="{FF2B5EF4-FFF2-40B4-BE49-F238E27FC236}">
                    <a16:creationId xmlns:a16="http://schemas.microsoft.com/office/drawing/2014/main" id="{87C3C281-7F8F-774A-A158-A6E1B59C5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3072"/>
                <a:ext cx="469" cy="476"/>
              </a:xfrm>
              <a:custGeom>
                <a:avLst/>
                <a:gdLst>
                  <a:gd name="T0" fmla="*/ 0 w 272"/>
                  <a:gd name="T1" fmla="*/ 38032 h 259"/>
                  <a:gd name="T2" fmla="*/ 13461 w 272"/>
                  <a:gd name="T3" fmla="*/ 58309 h 259"/>
                  <a:gd name="T4" fmla="*/ 30328 w 272"/>
                  <a:gd name="T5" fmla="*/ 54032 h 259"/>
                  <a:gd name="T6" fmla="*/ 35404 w 272"/>
                  <a:gd name="T7" fmla="*/ 24370 h 259"/>
                  <a:gd name="T8" fmla="*/ 35163 w 272"/>
                  <a:gd name="T9" fmla="*/ 11180 h 259"/>
                  <a:gd name="T10" fmla="*/ 30537 w 272"/>
                  <a:gd name="T11" fmla="*/ 0 h 259"/>
                  <a:gd name="T12" fmla="*/ 31794 w 272"/>
                  <a:gd name="T13" fmla="*/ 11055 h 259"/>
                  <a:gd name="T14" fmla="*/ 31037 w 272"/>
                  <a:gd name="T15" fmla="*/ 26277 h 259"/>
                  <a:gd name="T16" fmla="*/ 23653 w 272"/>
                  <a:gd name="T17" fmla="*/ 48017 h 259"/>
                  <a:gd name="T18" fmla="*/ 17491 w 272"/>
                  <a:gd name="T19" fmla="*/ 51404 h 259"/>
                  <a:gd name="T20" fmla="*/ 11970 w 272"/>
                  <a:gd name="T21" fmla="*/ 42268 h 259"/>
                  <a:gd name="T22" fmla="*/ 247 w 272"/>
                  <a:gd name="T23" fmla="*/ 38032 h 2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2" h="259">
                    <a:moveTo>
                      <a:pt x="0" y="159"/>
                    </a:moveTo>
                    <a:cubicBezTo>
                      <a:pt x="47" y="166"/>
                      <a:pt x="53" y="231"/>
                      <a:pt x="100" y="244"/>
                    </a:cubicBezTo>
                    <a:cubicBezTo>
                      <a:pt x="149" y="257"/>
                      <a:pt x="185" y="259"/>
                      <a:pt x="225" y="226"/>
                    </a:cubicBezTo>
                    <a:cubicBezTo>
                      <a:pt x="263" y="194"/>
                      <a:pt x="262" y="146"/>
                      <a:pt x="263" y="102"/>
                    </a:cubicBezTo>
                    <a:cubicBezTo>
                      <a:pt x="263" y="81"/>
                      <a:pt x="272" y="68"/>
                      <a:pt x="261" y="47"/>
                    </a:cubicBezTo>
                    <a:cubicBezTo>
                      <a:pt x="253" y="31"/>
                      <a:pt x="236" y="15"/>
                      <a:pt x="227" y="0"/>
                    </a:cubicBezTo>
                    <a:cubicBezTo>
                      <a:pt x="227" y="15"/>
                      <a:pt x="235" y="30"/>
                      <a:pt x="236" y="46"/>
                    </a:cubicBezTo>
                    <a:cubicBezTo>
                      <a:pt x="238" y="68"/>
                      <a:pt x="235" y="89"/>
                      <a:pt x="230" y="110"/>
                    </a:cubicBezTo>
                    <a:cubicBezTo>
                      <a:pt x="219" y="153"/>
                      <a:pt x="225" y="184"/>
                      <a:pt x="176" y="201"/>
                    </a:cubicBezTo>
                    <a:cubicBezTo>
                      <a:pt x="163" y="205"/>
                      <a:pt x="144" y="217"/>
                      <a:pt x="130" y="215"/>
                    </a:cubicBezTo>
                    <a:cubicBezTo>
                      <a:pt x="111" y="213"/>
                      <a:pt x="103" y="189"/>
                      <a:pt x="89" y="177"/>
                    </a:cubicBezTo>
                    <a:cubicBezTo>
                      <a:pt x="65" y="158"/>
                      <a:pt x="24" y="164"/>
                      <a:pt x="2" y="159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10" name="Freeform 2263">
                <a:extLst>
                  <a:ext uri="{FF2B5EF4-FFF2-40B4-BE49-F238E27FC236}">
                    <a16:creationId xmlns:a16="http://schemas.microsoft.com/office/drawing/2014/main" id="{DD146A43-0683-3446-94BE-8BFE5ED40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3004"/>
                <a:ext cx="399" cy="271"/>
              </a:xfrm>
              <a:custGeom>
                <a:avLst/>
                <a:gdLst>
                  <a:gd name="T0" fmla="*/ 767 w 231"/>
                  <a:gd name="T1" fmla="*/ 36202 h 147"/>
                  <a:gd name="T2" fmla="*/ 12853 w 231"/>
                  <a:gd name="T3" fmla="*/ 4137 h 147"/>
                  <a:gd name="T4" fmla="*/ 23121 w 231"/>
                  <a:gd name="T5" fmla="*/ 1442 h 147"/>
                  <a:gd name="T6" fmla="*/ 31600 w 231"/>
                  <a:gd name="T7" fmla="*/ 4900 h 147"/>
                  <a:gd name="T8" fmla="*/ 10913 w 231"/>
                  <a:gd name="T9" fmla="*/ 11351 h 147"/>
                  <a:gd name="T10" fmla="*/ 1325 w 231"/>
                  <a:gd name="T11" fmla="*/ 35243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" h="147">
                    <a:moveTo>
                      <a:pt x="6" y="147"/>
                    </a:moveTo>
                    <a:cubicBezTo>
                      <a:pt x="0" y="86"/>
                      <a:pt x="33" y="48"/>
                      <a:pt x="94" y="17"/>
                    </a:cubicBezTo>
                    <a:cubicBezTo>
                      <a:pt x="126" y="0"/>
                      <a:pt x="133" y="5"/>
                      <a:pt x="169" y="6"/>
                    </a:cubicBezTo>
                    <a:cubicBezTo>
                      <a:pt x="195" y="8"/>
                      <a:pt x="210" y="9"/>
                      <a:pt x="231" y="20"/>
                    </a:cubicBezTo>
                    <a:cubicBezTo>
                      <a:pt x="179" y="2"/>
                      <a:pt x="126" y="24"/>
                      <a:pt x="80" y="46"/>
                    </a:cubicBezTo>
                    <a:cubicBezTo>
                      <a:pt x="48" y="62"/>
                      <a:pt x="6" y="98"/>
                      <a:pt x="10" y="143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11" name="Freeform 2264">
                <a:extLst>
                  <a:ext uri="{FF2B5EF4-FFF2-40B4-BE49-F238E27FC236}">
                    <a16:creationId xmlns:a16="http://schemas.microsoft.com/office/drawing/2014/main" id="{38058880-E6D7-0542-92E7-928657941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335"/>
                <a:ext cx="361" cy="232"/>
              </a:xfrm>
              <a:custGeom>
                <a:avLst/>
                <a:gdLst>
                  <a:gd name="T0" fmla="*/ 15454 w 209"/>
                  <a:gd name="T1" fmla="*/ 22185 h 126"/>
                  <a:gd name="T2" fmla="*/ 28626 w 209"/>
                  <a:gd name="T3" fmla="*/ 0 h 126"/>
                  <a:gd name="T4" fmla="*/ 16020 w 209"/>
                  <a:gd name="T5" fmla="*/ 25481 h 126"/>
                  <a:gd name="T6" fmla="*/ 0 w 209"/>
                  <a:gd name="T7" fmla="*/ 13633 h 126"/>
                  <a:gd name="T8" fmla="*/ 15454 w 209"/>
                  <a:gd name="T9" fmla="*/ 22185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9" h="126">
                    <a:moveTo>
                      <a:pt x="113" y="91"/>
                    </a:moveTo>
                    <a:cubicBezTo>
                      <a:pt x="181" y="68"/>
                      <a:pt x="204" y="26"/>
                      <a:pt x="209" y="0"/>
                    </a:cubicBezTo>
                    <a:cubicBezTo>
                      <a:pt x="204" y="57"/>
                      <a:pt x="187" y="85"/>
                      <a:pt x="117" y="105"/>
                    </a:cubicBezTo>
                    <a:cubicBezTo>
                      <a:pt x="46" y="126"/>
                      <a:pt x="19" y="91"/>
                      <a:pt x="0" y="56"/>
                    </a:cubicBezTo>
                    <a:cubicBezTo>
                      <a:pt x="24" y="78"/>
                      <a:pt x="61" y="107"/>
                      <a:pt x="113" y="91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12" name="Freeform 2265">
                <a:extLst>
                  <a:ext uri="{FF2B5EF4-FFF2-40B4-BE49-F238E27FC236}">
                    <a16:creationId xmlns:a16="http://schemas.microsoft.com/office/drawing/2014/main" id="{3174710D-455E-7841-9397-D1F88E8FB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3282"/>
                <a:ext cx="238" cy="323"/>
              </a:xfrm>
              <a:custGeom>
                <a:avLst/>
                <a:gdLst>
                  <a:gd name="T0" fmla="*/ 18595 w 138"/>
                  <a:gd name="T1" fmla="*/ 0 h 176"/>
                  <a:gd name="T2" fmla="*/ 0 w 138"/>
                  <a:gd name="T3" fmla="*/ 41575 h 176"/>
                  <a:gd name="T4" fmla="*/ 18595 w 138"/>
                  <a:gd name="T5" fmla="*/ 0 h 1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176">
                    <a:moveTo>
                      <a:pt x="138" y="0"/>
                    </a:moveTo>
                    <a:cubicBezTo>
                      <a:pt x="136" y="37"/>
                      <a:pt x="115" y="169"/>
                      <a:pt x="0" y="176"/>
                    </a:cubicBezTo>
                    <a:cubicBezTo>
                      <a:pt x="33" y="165"/>
                      <a:pt x="111" y="134"/>
                      <a:pt x="138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13" name="Freeform 2266">
                <a:extLst>
                  <a:ext uri="{FF2B5EF4-FFF2-40B4-BE49-F238E27FC236}">
                    <a16:creationId xmlns:a16="http://schemas.microsoft.com/office/drawing/2014/main" id="{E70E71A5-DA41-4847-A849-A5F5A5AA4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3"/>
                <a:ext cx="746" cy="737"/>
              </a:xfrm>
              <a:custGeom>
                <a:avLst/>
                <a:gdLst>
                  <a:gd name="T0" fmla="*/ 15758 w 432"/>
                  <a:gd name="T1" fmla="*/ 10063 h 401"/>
                  <a:gd name="T2" fmla="*/ 2473 w 432"/>
                  <a:gd name="T3" fmla="*/ 56539 h 401"/>
                  <a:gd name="T4" fmla="*/ 32321 w 432"/>
                  <a:gd name="T5" fmla="*/ 94507 h 401"/>
                  <a:gd name="T6" fmla="*/ 53113 w 432"/>
                  <a:gd name="T7" fmla="*/ 78286 h 401"/>
                  <a:gd name="T8" fmla="*/ 58602 w 432"/>
                  <a:gd name="T9" fmla="*/ 41943 h 401"/>
                  <a:gd name="T10" fmla="*/ 25138 w 432"/>
                  <a:gd name="T11" fmla="*/ 5104 h 401"/>
                  <a:gd name="T12" fmla="*/ 15758 w 432"/>
                  <a:gd name="T13" fmla="*/ 10063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1">
                    <a:moveTo>
                      <a:pt x="115" y="42"/>
                    </a:moveTo>
                    <a:cubicBezTo>
                      <a:pt x="44" y="73"/>
                      <a:pt x="0" y="168"/>
                      <a:pt x="18" y="236"/>
                    </a:cubicBezTo>
                    <a:cubicBezTo>
                      <a:pt x="41" y="323"/>
                      <a:pt x="153" y="387"/>
                      <a:pt x="237" y="395"/>
                    </a:cubicBezTo>
                    <a:cubicBezTo>
                      <a:pt x="302" y="401"/>
                      <a:pt x="351" y="383"/>
                      <a:pt x="389" y="327"/>
                    </a:cubicBezTo>
                    <a:cubicBezTo>
                      <a:pt x="419" y="283"/>
                      <a:pt x="432" y="229"/>
                      <a:pt x="429" y="175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7"/>
                      <a:pt x="139" y="32"/>
                      <a:pt x="115" y="42"/>
                    </a:cubicBezTo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14" name="Freeform 2267">
                <a:extLst>
                  <a:ext uri="{FF2B5EF4-FFF2-40B4-BE49-F238E27FC236}">
                    <a16:creationId xmlns:a16="http://schemas.microsoft.com/office/drawing/2014/main" id="{A9FA16AC-8200-8441-9E8F-3EAD32816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15" name="Oval 2268">
                <a:extLst>
                  <a:ext uri="{FF2B5EF4-FFF2-40B4-BE49-F238E27FC236}">
                    <a16:creationId xmlns:a16="http://schemas.microsoft.com/office/drawing/2014/main" id="{7129B935-4C64-D645-A393-25E08C783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3006"/>
                <a:ext cx="57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16" name="Oval 2269">
                <a:extLst>
                  <a:ext uri="{FF2B5EF4-FFF2-40B4-BE49-F238E27FC236}">
                    <a16:creationId xmlns:a16="http://schemas.microsoft.com/office/drawing/2014/main" id="{A1F1052B-5112-9D40-8DE1-3F1ECF930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" y="3003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17" name="Oval 2270">
                <a:extLst>
                  <a:ext uri="{FF2B5EF4-FFF2-40B4-BE49-F238E27FC236}">
                    <a16:creationId xmlns:a16="http://schemas.microsoft.com/office/drawing/2014/main" id="{C9CC0D43-708A-1644-8668-4BE172059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3049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604" name="ZoneTexte 53">
              <a:extLst>
                <a:ext uri="{FF2B5EF4-FFF2-40B4-BE49-F238E27FC236}">
                  <a16:creationId xmlns:a16="http://schemas.microsoft.com/office/drawing/2014/main" id="{6FC8040B-6724-354F-99C0-7CF55E230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2644" y="3842950"/>
              <a:ext cx="3321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LB</a:t>
              </a:r>
              <a:endParaRPr lang="en-US" altLang="fr-FR" sz="1200"/>
            </a:p>
          </p:txBody>
        </p:sp>
      </p:grpSp>
      <p:grpSp>
        <p:nvGrpSpPr>
          <p:cNvPr id="13318" name="Groupe 67">
            <a:extLst>
              <a:ext uri="{FF2B5EF4-FFF2-40B4-BE49-F238E27FC236}">
                <a16:creationId xmlns:a16="http://schemas.microsoft.com/office/drawing/2014/main" id="{56293851-C5A8-1E43-BC26-AD479994E2F8}"/>
              </a:ext>
            </a:extLst>
          </p:cNvPr>
          <p:cNvGrpSpPr>
            <a:grpSpLocks/>
          </p:cNvGrpSpPr>
          <p:nvPr/>
        </p:nvGrpSpPr>
        <p:grpSpPr bwMode="auto">
          <a:xfrm>
            <a:off x="731838" y="3140075"/>
            <a:ext cx="650875" cy="708025"/>
            <a:chOff x="3485493" y="1953873"/>
            <a:chExt cx="650875" cy="708025"/>
          </a:xfrm>
        </p:grpSpPr>
        <p:grpSp>
          <p:nvGrpSpPr>
            <p:cNvPr id="13590" name="Group 2231">
              <a:extLst>
                <a:ext uri="{FF2B5EF4-FFF2-40B4-BE49-F238E27FC236}">
                  <a16:creationId xmlns:a16="http://schemas.microsoft.com/office/drawing/2014/main" id="{D05926BE-FE2E-404B-A845-69D46E0143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5493" y="1953873"/>
              <a:ext cx="650875" cy="708025"/>
              <a:chOff x="4318" y="762"/>
              <a:chExt cx="894" cy="972"/>
            </a:xfrm>
          </p:grpSpPr>
          <p:sp>
            <p:nvSpPr>
              <p:cNvPr id="13592" name="Freeform 2232">
                <a:extLst>
                  <a:ext uri="{FF2B5EF4-FFF2-40B4-BE49-F238E27FC236}">
                    <a16:creationId xmlns:a16="http://schemas.microsoft.com/office/drawing/2014/main" id="{18CA6BE9-5098-C744-B074-22996C375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762"/>
                <a:ext cx="894" cy="972"/>
              </a:xfrm>
              <a:custGeom>
                <a:avLst/>
                <a:gdLst>
                  <a:gd name="T0" fmla="*/ 212992 w 447"/>
                  <a:gd name="T1" fmla="*/ 259938 h 456"/>
                  <a:gd name="T2" fmla="*/ 215552 w 447"/>
                  <a:gd name="T3" fmla="*/ 183753 h 456"/>
                  <a:gd name="T4" fmla="*/ 201728 w 447"/>
                  <a:gd name="T5" fmla="*/ 118953 h 456"/>
                  <a:gd name="T6" fmla="*/ 196608 w 447"/>
                  <a:gd name="T7" fmla="*/ 102787 h 456"/>
                  <a:gd name="T8" fmla="*/ 194560 w 447"/>
                  <a:gd name="T9" fmla="*/ 59185 h 456"/>
                  <a:gd name="T10" fmla="*/ 189952 w 447"/>
                  <a:gd name="T11" fmla="*/ 42587 h 456"/>
                  <a:gd name="T12" fmla="*/ 179712 w 447"/>
                  <a:gd name="T13" fmla="*/ 57945 h 456"/>
                  <a:gd name="T14" fmla="*/ 185856 w 447"/>
                  <a:gd name="T15" fmla="*/ 33568 h 456"/>
                  <a:gd name="T16" fmla="*/ 172544 w 447"/>
                  <a:gd name="T17" fmla="*/ 52814 h 456"/>
                  <a:gd name="T18" fmla="*/ 154112 w 447"/>
                  <a:gd name="T19" fmla="*/ 21783 h 456"/>
                  <a:gd name="T20" fmla="*/ 147456 w 447"/>
                  <a:gd name="T21" fmla="*/ 30573 h 456"/>
                  <a:gd name="T22" fmla="*/ 97792 w 447"/>
                  <a:gd name="T23" fmla="*/ 32001 h 456"/>
                  <a:gd name="T24" fmla="*/ 82432 w 447"/>
                  <a:gd name="T25" fmla="*/ 16253 h 456"/>
                  <a:gd name="T26" fmla="*/ 80896 w 447"/>
                  <a:gd name="T27" fmla="*/ 39952 h 456"/>
                  <a:gd name="T28" fmla="*/ 52736 w 447"/>
                  <a:gd name="T29" fmla="*/ 35391 h 456"/>
                  <a:gd name="T30" fmla="*/ 50176 w 447"/>
                  <a:gd name="T31" fmla="*/ 43437 h 456"/>
                  <a:gd name="T32" fmla="*/ 39936 w 447"/>
                  <a:gd name="T33" fmla="*/ 82722 h 456"/>
                  <a:gd name="T34" fmla="*/ 25600 w 447"/>
                  <a:gd name="T35" fmla="*/ 101783 h 456"/>
                  <a:gd name="T36" fmla="*/ 17920 w 447"/>
                  <a:gd name="T37" fmla="*/ 125414 h 456"/>
                  <a:gd name="T38" fmla="*/ 11264 w 447"/>
                  <a:gd name="T39" fmla="*/ 144551 h 456"/>
                  <a:gd name="T40" fmla="*/ 18944 w 447"/>
                  <a:gd name="T41" fmla="*/ 254574 h 456"/>
                  <a:gd name="T42" fmla="*/ 28160 w 447"/>
                  <a:gd name="T43" fmla="*/ 337864 h 456"/>
                  <a:gd name="T44" fmla="*/ 31744 w 447"/>
                  <a:gd name="T45" fmla="*/ 335543 h 456"/>
                  <a:gd name="T46" fmla="*/ 44544 w 447"/>
                  <a:gd name="T47" fmla="*/ 353371 h 456"/>
                  <a:gd name="T48" fmla="*/ 40960 w 447"/>
                  <a:gd name="T49" fmla="*/ 395917 h 456"/>
                  <a:gd name="T50" fmla="*/ 55296 w 447"/>
                  <a:gd name="T51" fmla="*/ 374263 h 456"/>
                  <a:gd name="T52" fmla="*/ 93184 w 447"/>
                  <a:gd name="T53" fmla="*/ 407831 h 456"/>
                  <a:gd name="T54" fmla="*/ 167424 w 447"/>
                  <a:gd name="T55" fmla="*/ 336297 h 456"/>
                  <a:gd name="T56" fmla="*/ 176128 w 447"/>
                  <a:gd name="T57" fmla="*/ 335543 h 456"/>
                  <a:gd name="T58" fmla="*/ 188928 w 447"/>
                  <a:gd name="T59" fmla="*/ 333302 h 456"/>
                  <a:gd name="T60" fmla="*/ 217600 w 447"/>
                  <a:gd name="T61" fmla="*/ 349882 h 456"/>
                  <a:gd name="T62" fmla="*/ 199168 w 447"/>
                  <a:gd name="T63" fmla="*/ 321730 h 456"/>
                  <a:gd name="T64" fmla="*/ 180736 w 447"/>
                  <a:gd name="T65" fmla="*/ 289728 h 456"/>
                  <a:gd name="T66" fmla="*/ 207360 w 447"/>
                  <a:gd name="T67" fmla="*/ 312357 h 456"/>
                  <a:gd name="T68" fmla="*/ 209408 w 447"/>
                  <a:gd name="T69" fmla="*/ 276144 h 456"/>
                  <a:gd name="T70" fmla="*/ 227328 w 447"/>
                  <a:gd name="T71" fmla="*/ 301738 h 4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47" h="456">
                    <a:moveTo>
                      <a:pt x="438" y="310"/>
                    </a:moveTo>
                    <a:cubicBezTo>
                      <a:pt x="431" y="302"/>
                      <a:pt x="426" y="294"/>
                      <a:pt x="416" y="286"/>
                    </a:cubicBezTo>
                    <a:cubicBezTo>
                      <a:pt x="410" y="282"/>
                      <a:pt x="414" y="273"/>
                      <a:pt x="420" y="267"/>
                    </a:cubicBezTo>
                    <a:cubicBezTo>
                      <a:pt x="437" y="243"/>
                      <a:pt x="421" y="220"/>
                      <a:pt x="421" y="202"/>
                    </a:cubicBezTo>
                    <a:cubicBezTo>
                      <a:pt x="421" y="191"/>
                      <a:pt x="405" y="162"/>
                      <a:pt x="392" y="140"/>
                    </a:cubicBezTo>
                    <a:cubicBezTo>
                      <a:pt x="389" y="134"/>
                      <a:pt x="392" y="132"/>
                      <a:pt x="394" y="131"/>
                    </a:cubicBezTo>
                    <a:cubicBezTo>
                      <a:pt x="398" y="129"/>
                      <a:pt x="401" y="127"/>
                      <a:pt x="402" y="124"/>
                    </a:cubicBezTo>
                    <a:cubicBezTo>
                      <a:pt x="409" y="111"/>
                      <a:pt x="394" y="111"/>
                      <a:pt x="384" y="113"/>
                    </a:cubicBezTo>
                    <a:cubicBezTo>
                      <a:pt x="382" y="113"/>
                      <a:pt x="375" y="114"/>
                      <a:pt x="374" y="109"/>
                    </a:cubicBezTo>
                    <a:cubicBezTo>
                      <a:pt x="372" y="96"/>
                      <a:pt x="378" y="77"/>
                      <a:pt x="380" y="65"/>
                    </a:cubicBezTo>
                    <a:cubicBezTo>
                      <a:pt x="382" y="51"/>
                      <a:pt x="381" y="38"/>
                      <a:pt x="374" y="33"/>
                    </a:cubicBezTo>
                    <a:cubicBezTo>
                      <a:pt x="370" y="31"/>
                      <a:pt x="369" y="36"/>
                      <a:pt x="371" y="47"/>
                    </a:cubicBezTo>
                    <a:cubicBezTo>
                      <a:pt x="373" y="57"/>
                      <a:pt x="364" y="74"/>
                      <a:pt x="358" y="68"/>
                    </a:cubicBezTo>
                    <a:cubicBezTo>
                      <a:pt x="356" y="67"/>
                      <a:pt x="354" y="65"/>
                      <a:pt x="351" y="64"/>
                    </a:cubicBezTo>
                    <a:cubicBezTo>
                      <a:pt x="350" y="62"/>
                      <a:pt x="350" y="61"/>
                      <a:pt x="351" y="59"/>
                    </a:cubicBezTo>
                    <a:cubicBezTo>
                      <a:pt x="352" y="51"/>
                      <a:pt x="362" y="45"/>
                      <a:pt x="363" y="37"/>
                    </a:cubicBezTo>
                    <a:cubicBezTo>
                      <a:pt x="366" y="23"/>
                      <a:pt x="357" y="26"/>
                      <a:pt x="352" y="34"/>
                    </a:cubicBezTo>
                    <a:cubicBezTo>
                      <a:pt x="347" y="42"/>
                      <a:pt x="347" y="54"/>
                      <a:pt x="337" y="58"/>
                    </a:cubicBezTo>
                    <a:cubicBezTo>
                      <a:pt x="327" y="62"/>
                      <a:pt x="319" y="51"/>
                      <a:pt x="311" y="47"/>
                    </a:cubicBezTo>
                    <a:cubicBezTo>
                      <a:pt x="294" y="40"/>
                      <a:pt x="299" y="33"/>
                      <a:pt x="301" y="24"/>
                    </a:cubicBezTo>
                    <a:cubicBezTo>
                      <a:pt x="304" y="14"/>
                      <a:pt x="315" y="5"/>
                      <a:pt x="306" y="3"/>
                    </a:cubicBezTo>
                    <a:cubicBezTo>
                      <a:pt x="298" y="0"/>
                      <a:pt x="292" y="28"/>
                      <a:pt x="288" y="34"/>
                    </a:cubicBezTo>
                    <a:cubicBezTo>
                      <a:pt x="284" y="40"/>
                      <a:pt x="273" y="35"/>
                      <a:pt x="250" y="29"/>
                    </a:cubicBezTo>
                    <a:cubicBezTo>
                      <a:pt x="227" y="24"/>
                      <a:pt x="204" y="31"/>
                      <a:pt x="191" y="35"/>
                    </a:cubicBezTo>
                    <a:cubicBezTo>
                      <a:pt x="177" y="38"/>
                      <a:pt x="179" y="35"/>
                      <a:pt x="174" y="33"/>
                    </a:cubicBezTo>
                    <a:cubicBezTo>
                      <a:pt x="168" y="30"/>
                      <a:pt x="164" y="19"/>
                      <a:pt x="161" y="18"/>
                    </a:cubicBezTo>
                    <a:cubicBezTo>
                      <a:pt x="157" y="17"/>
                      <a:pt x="153" y="23"/>
                      <a:pt x="156" y="28"/>
                    </a:cubicBezTo>
                    <a:cubicBezTo>
                      <a:pt x="160" y="33"/>
                      <a:pt x="168" y="39"/>
                      <a:pt x="158" y="44"/>
                    </a:cubicBezTo>
                    <a:cubicBezTo>
                      <a:pt x="148" y="50"/>
                      <a:pt x="138" y="54"/>
                      <a:pt x="128" y="54"/>
                    </a:cubicBezTo>
                    <a:cubicBezTo>
                      <a:pt x="118" y="54"/>
                      <a:pt x="108" y="41"/>
                      <a:pt x="103" y="39"/>
                    </a:cubicBezTo>
                    <a:cubicBezTo>
                      <a:pt x="97" y="37"/>
                      <a:pt x="96" y="31"/>
                      <a:pt x="93" y="33"/>
                    </a:cubicBezTo>
                    <a:cubicBezTo>
                      <a:pt x="89" y="34"/>
                      <a:pt x="90" y="44"/>
                      <a:pt x="98" y="48"/>
                    </a:cubicBezTo>
                    <a:cubicBezTo>
                      <a:pt x="107" y="51"/>
                      <a:pt x="118" y="55"/>
                      <a:pt x="106" y="70"/>
                    </a:cubicBezTo>
                    <a:cubicBezTo>
                      <a:pt x="102" y="75"/>
                      <a:pt x="96" y="90"/>
                      <a:pt x="78" y="91"/>
                    </a:cubicBezTo>
                    <a:cubicBezTo>
                      <a:pt x="60" y="92"/>
                      <a:pt x="28" y="65"/>
                      <a:pt x="39" y="92"/>
                    </a:cubicBezTo>
                    <a:cubicBezTo>
                      <a:pt x="42" y="100"/>
                      <a:pt x="55" y="100"/>
                      <a:pt x="50" y="112"/>
                    </a:cubicBezTo>
                    <a:cubicBezTo>
                      <a:pt x="46" y="121"/>
                      <a:pt x="35" y="119"/>
                      <a:pt x="28" y="117"/>
                    </a:cubicBezTo>
                    <a:cubicBezTo>
                      <a:pt x="26" y="129"/>
                      <a:pt x="42" y="126"/>
                      <a:pt x="35" y="138"/>
                    </a:cubicBezTo>
                    <a:cubicBezTo>
                      <a:pt x="28" y="149"/>
                      <a:pt x="6" y="135"/>
                      <a:pt x="3" y="149"/>
                    </a:cubicBezTo>
                    <a:cubicBezTo>
                      <a:pt x="0" y="160"/>
                      <a:pt x="16" y="154"/>
                      <a:pt x="22" y="159"/>
                    </a:cubicBezTo>
                    <a:cubicBezTo>
                      <a:pt x="29" y="164"/>
                      <a:pt x="36" y="169"/>
                      <a:pt x="32" y="180"/>
                    </a:cubicBezTo>
                    <a:cubicBezTo>
                      <a:pt x="21" y="221"/>
                      <a:pt x="28" y="245"/>
                      <a:pt x="37" y="280"/>
                    </a:cubicBezTo>
                    <a:cubicBezTo>
                      <a:pt x="47" y="319"/>
                      <a:pt x="59" y="340"/>
                      <a:pt x="61" y="349"/>
                    </a:cubicBezTo>
                    <a:cubicBezTo>
                      <a:pt x="64" y="358"/>
                      <a:pt x="58" y="363"/>
                      <a:pt x="55" y="372"/>
                    </a:cubicBezTo>
                    <a:cubicBezTo>
                      <a:pt x="51" y="381"/>
                      <a:pt x="50" y="389"/>
                      <a:pt x="57" y="393"/>
                    </a:cubicBezTo>
                    <a:cubicBezTo>
                      <a:pt x="64" y="397"/>
                      <a:pt x="62" y="377"/>
                      <a:pt x="62" y="369"/>
                    </a:cubicBezTo>
                    <a:cubicBezTo>
                      <a:pt x="62" y="360"/>
                      <a:pt x="69" y="363"/>
                      <a:pt x="74" y="372"/>
                    </a:cubicBezTo>
                    <a:cubicBezTo>
                      <a:pt x="79" y="381"/>
                      <a:pt x="82" y="386"/>
                      <a:pt x="87" y="389"/>
                    </a:cubicBezTo>
                    <a:cubicBezTo>
                      <a:pt x="91" y="392"/>
                      <a:pt x="87" y="403"/>
                      <a:pt x="87" y="411"/>
                    </a:cubicBezTo>
                    <a:cubicBezTo>
                      <a:pt x="87" y="418"/>
                      <a:pt x="76" y="431"/>
                      <a:pt x="80" y="436"/>
                    </a:cubicBezTo>
                    <a:cubicBezTo>
                      <a:pt x="83" y="442"/>
                      <a:pt x="87" y="435"/>
                      <a:pt x="91" y="425"/>
                    </a:cubicBezTo>
                    <a:cubicBezTo>
                      <a:pt x="96" y="414"/>
                      <a:pt x="102" y="402"/>
                      <a:pt x="108" y="412"/>
                    </a:cubicBezTo>
                    <a:cubicBezTo>
                      <a:pt x="113" y="422"/>
                      <a:pt x="119" y="422"/>
                      <a:pt x="140" y="425"/>
                    </a:cubicBezTo>
                    <a:cubicBezTo>
                      <a:pt x="162" y="427"/>
                      <a:pt x="169" y="443"/>
                      <a:pt x="182" y="449"/>
                    </a:cubicBezTo>
                    <a:cubicBezTo>
                      <a:pt x="195" y="456"/>
                      <a:pt x="214" y="451"/>
                      <a:pt x="232" y="443"/>
                    </a:cubicBezTo>
                    <a:cubicBezTo>
                      <a:pt x="262" y="428"/>
                      <a:pt x="316" y="347"/>
                      <a:pt x="327" y="370"/>
                    </a:cubicBezTo>
                    <a:cubicBezTo>
                      <a:pt x="332" y="378"/>
                      <a:pt x="343" y="406"/>
                      <a:pt x="350" y="408"/>
                    </a:cubicBezTo>
                    <a:cubicBezTo>
                      <a:pt x="375" y="416"/>
                      <a:pt x="352" y="381"/>
                      <a:pt x="344" y="369"/>
                    </a:cubicBezTo>
                    <a:cubicBezTo>
                      <a:pt x="336" y="357"/>
                      <a:pt x="335" y="354"/>
                      <a:pt x="339" y="349"/>
                    </a:cubicBezTo>
                    <a:cubicBezTo>
                      <a:pt x="349" y="337"/>
                      <a:pt x="365" y="358"/>
                      <a:pt x="369" y="367"/>
                    </a:cubicBezTo>
                    <a:cubicBezTo>
                      <a:pt x="374" y="376"/>
                      <a:pt x="387" y="376"/>
                      <a:pt x="399" y="379"/>
                    </a:cubicBezTo>
                    <a:cubicBezTo>
                      <a:pt x="412" y="381"/>
                      <a:pt x="424" y="391"/>
                      <a:pt x="425" y="385"/>
                    </a:cubicBezTo>
                    <a:cubicBezTo>
                      <a:pt x="426" y="379"/>
                      <a:pt x="417" y="373"/>
                      <a:pt x="400" y="368"/>
                    </a:cubicBezTo>
                    <a:cubicBezTo>
                      <a:pt x="384" y="362"/>
                      <a:pt x="392" y="363"/>
                      <a:pt x="389" y="354"/>
                    </a:cubicBezTo>
                    <a:cubicBezTo>
                      <a:pt x="386" y="345"/>
                      <a:pt x="380" y="349"/>
                      <a:pt x="372" y="347"/>
                    </a:cubicBezTo>
                    <a:cubicBezTo>
                      <a:pt x="364" y="345"/>
                      <a:pt x="346" y="327"/>
                      <a:pt x="353" y="319"/>
                    </a:cubicBezTo>
                    <a:cubicBezTo>
                      <a:pt x="355" y="317"/>
                      <a:pt x="365" y="317"/>
                      <a:pt x="377" y="329"/>
                    </a:cubicBezTo>
                    <a:cubicBezTo>
                      <a:pt x="386" y="335"/>
                      <a:pt x="392" y="348"/>
                      <a:pt x="405" y="344"/>
                    </a:cubicBezTo>
                    <a:cubicBezTo>
                      <a:pt x="407" y="334"/>
                      <a:pt x="374" y="312"/>
                      <a:pt x="383" y="302"/>
                    </a:cubicBezTo>
                    <a:cubicBezTo>
                      <a:pt x="393" y="292"/>
                      <a:pt x="396" y="300"/>
                      <a:pt x="409" y="304"/>
                    </a:cubicBezTo>
                    <a:cubicBezTo>
                      <a:pt x="421" y="308"/>
                      <a:pt x="424" y="313"/>
                      <a:pt x="433" y="322"/>
                    </a:cubicBezTo>
                    <a:cubicBezTo>
                      <a:pt x="441" y="331"/>
                      <a:pt x="442" y="339"/>
                      <a:pt x="444" y="332"/>
                    </a:cubicBezTo>
                    <a:cubicBezTo>
                      <a:pt x="447" y="324"/>
                      <a:pt x="445" y="318"/>
                      <a:pt x="438" y="310"/>
                    </a:cubicBezTo>
                    <a:close/>
                  </a:path>
                </a:pathLst>
              </a:custGeom>
              <a:solidFill>
                <a:srgbClr val="CC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93" name="Freeform 2233">
                <a:extLst>
                  <a:ext uri="{FF2B5EF4-FFF2-40B4-BE49-F238E27FC236}">
                    <a16:creationId xmlns:a16="http://schemas.microsoft.com/office/drawing/2014/main" id="{DDC90F5C-BA0F-7D49-8DE0-8A2F0A888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035"/>
                <a:ext cx="518" cy="546"/>
              </a:xfrm>
              <a:custGeom>
                <a:avLst/>
                <a:gdLst>
                  <a:gd name="T0" fmla="*/ 34816 w 259"/>
                  <a:gd name="T1" fmla="*/ 0 h 256"/>
                  <a:gd name="T2" fmla="*/ 3072 w 259"/>
                  <a:gd name="T3" fmla="*/ 99389 h 256"/>
                  <a:gd name="T4" fmla="*/ 13312 w 259"/>
                  <a:gd name="T5" fmla="*/ 161791 h 256"/>
                  <a:gd name="T6" fmla="*/ 41472 w 259"/>
                  <a:gd name="T7" fmla="*/ 200762 h 256"/>
                  <a:gd name="T8" fmla="*/ 82944 w 259"/>
                  <a:gd name="T9" fmla="*/ 219215 h 256"/>
                  <a:gd name="T10" fmla="*/ 116224 w 259"/>
                  <a:gd name="T11" fmla="*/ 139505 h 256"/>
                  <a:gd name="T12" fmla="*/ 121856 w 259"/>
                  <a:gd name="T13" fmla="*/ 92138 h 256"/>
                  <a:gd name="T14" fmla="*/ 89088 w 259"/>
                  <a:gd name="T15" fmla="*/ 77449 h 256"/>
                  <a:gd name="T16" fmla="*/ 75264 w 259"/>
                  <a:gd name="T17" fmla="*/ 62052 h 256"/>
                  <a:gd name="T18" fmla="*/ 67072 w 259"/>
                  <a:gd name="T19" fmla="*/ 29923 h 256"/>
                  <a:gd name="T20" fmla="*/ 34816 w 259"/>
                  <a:gd name="T21" fmla="*/ 0 h 2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9" h="256">
                    <a:moveTo>
                      <a:pt x="68" y="0"/>
                    </a:moveTo>
                    <a:cubicBezTo>
                      <a:pt x="15" y="7"/>
                      <a:pt x="0" y="63"/>
                      <a:pt x="6" y="109"/>
                    </a:cubicBezTo>
                    <a:cubicBezTo>
                      <a:pt x="9" y="131"/>
                      <a:pt x="15" y="157"/>
                      <a:pt x="26" y="177"/>
                    </a:cubicBezTo>
                    <a:cubicBezTo>
                      <a:pt x="38" y="198"/>
                      <a:pt x="61" y="208"/>
                      <a:pt x="81" y="220"/>
                    </a:cubicBezTo>
                    <a:cubicBezTo>
                      <a:pt x="106" y="237"/>
                      <a:pt x="131" y="256"/>
                      <a:pt x="162" y="240"/>
                    </a:cubicBezTo>
                    <a:cubicBezTo>
                      <a:pt x="196" y="223"/>
                      <a:pt x="208" y="182"/>
                      <a:pt x="227" y="153"/>
                    </a:cubicBezTo>
                    <a:cubicBezTo>
                      <a:pt x="239" y="135"/>
                      <a:pt x="259" y="120"/>
                      <a:pt x="238" y="101"/>
                    </a:cubicBezTo>
                    <a:cubicBezTo>
                      <a:pt x="223" y="87"/>
                      <a:pt x="193" y="92"/>
                      <a:pt x="174" y="85"/>
                    </a:cubicBezTo>
                    <a:cubicBezTo>
                      <a:pt x="165" y="82"/>
                      <a:pt x="151" y="79"/>
                      <a:pt x="147" y="68"/>
                    </a:cubicBezTo>
                    <a:cubicBezTo>
                      <a:pt x="139" y="52"/>
                      <a:pt x="149" y="48"/>
                      <a:pt x="131" y="33"/>
                    </a:cubicBezTo>
                    <a:cubicBezTo>
                      <a:pt x="113" y="16"/>
                      <a:pt x="93" y="3"/>
                      <a:pt x="68" y="0"/>
                    </a:cubicBezTo>
                    <a:close/>
                  </a:path>
                </a:pathLst>
              </a:custGeom>
              <a:solidFill>
                <a:srgbClr val="E0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94" name="Freeform 2234">
                <a:extLst>
                  <a:ext uri="{FF2B5EF4-FFF2-40B4-BE49-F238E27FC236}">
                    <a16:creationId xmlns:a16="http://schemas.microsoft.com/office/drawing/2014/main" id="{D92AAAA0-FD7F-904C-B1B0-08AF99B90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" y="915"/>
                <a:ext cx="256" cy="459"/>
              </a:xfrm>
              <a:custGeom>
                <a:avLst/>
                <a:gdLst>
                  <a:gd name="T0" fmla="*/ 65536 w 128"/>
                  <a:gd name="T1" fmla="*/ 0 h 215"/>
                  <a:gd name="T2" fmla="*/ 17920 w 128"/>
                  <a:gd name="T3" fmla="*/ 198047 h 215"/>
                  <a:gd name="T4" fmla="*/ 65536 w 128"/>
                  <a:gd name="T5" fmla="*/ 0 h 2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8" h="215">
                    <a:moveTo>
                      <a:pt x="128" y="0"/>
                    </a:moveTo>
                    <a:cubicBezTo>
                      <a:pt x="71" y="19"/>
                      <a:pt x="0" y="101"/>
                      <a:pt x="35" y="215"/>
                    </a:cubicBezTo>
                    <a:cubicBezTo>
                      <a:pt x="27" y="188"/>
                      <a:pt x="29" y="63"/>
                      <a:pt x="1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95" name="Freeform 2235">
                <a:extLst>
                  <a:ext uri="{FF2B5EF4-FFF2-40B4-BE49-F238E27FC236}">
                    <a16:creationId xmlns:a16="http://schemas.microsoft.com/office/drawing/2014/main" id="{2BFD6D27-8C31-CA4A-8404-5ECBF8427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" y="1069"/>
                <a:ext cx="604" cy="640"/>
              </a:xfrm>
              <a:custGeom>
                <a:avLst/>
                <a:gdLst>
                  <a:gd name="T0" fmla="*/ 0 w 302"/>
                  <a:gd name="T1" fmla="*/ 238133 h 300"/>
                  <a:gd name="T2" fmla="*/ 31232 w 302"/>
                  <a:gd name="T3" fmla="*/ 264578 h 300"/>
                  <a:gd name="T4" fmla="*/ 57856 w 302"/>
                  <a:gd name="T5" fmla="*/ 255181 h 300"/>
                  <a:gd name="T6" fmla="*/ 83456 w 302"/>
                  <a:gd name="T7" fmla="*/ 219659 h 300"/>
                  <a:gd name="T8" fmla="*/ 102912 w 302"/>
                  <a:gd name="T9" fmla="*/ 185813 h 300"/>
                  <a:gd name="T10" fmla="*/ 111616 w 302"/>
                  <a:gd name="T11" fmla="*/ 179396 h 300"/>
                  <a:gd name="T12" fmla="*/ 115712 w 302"/>
                  <a:gd name="T13" fmla="*/ 160937 h 300"/>
                  <a:gd name="T14" fmla="*/ 133632 w 302"/>
                  <a:gd name="T15" fmla="*/ 147228 h 300"/>
                  <a:gd name="T16" fmla="*/ 138752 w 302"/>
                  <a:gd name="T17" fmla="*/ 130927 h 300"/>
                  <a:gd name="T18" fmla="*/ 148480 w 302"/>
                  <a:gd name="T19" fmla="*/ 116218 h 300"/>
                  <a:gd name="T20" fmla="*/ 151040 w 302"/>
                  <a:gd name="T21" fmla="*/ 54886 h 300"/>
                  <a:gd name="T22" fmla="*/ 134656 w 302"/>
                  <a:gd name="T23" fmla="*/ 0 h 300"/>
                  <a:gd name="T24" fmla="*/ 133120 w 302"/>
                  <a:gd name="T25" fmla="*/ 108962 h 300"/>
                  <a:gd name="T26" fmla="*/ 106496 w 302"/>
                  <a:gd name="T27" fmla="*/ 138963 h 300"/>
                  <a:gd name="T28" fmla="*/ 85504 w 302"/>
                  <a:gd name="T29" fmla="*/ 184838 h 300"/>
                  <a:gd name="T30" fmla="*/ 62464 w 302"/>
                  <a:gd name="T31" fmla="*/ 223405 h 300"/>
                  <a:gd name="T32" fmla="*/ 44032 w 302"/>
                  <a:gd name="T33" fmla="*/ 248772 h 300"/>
                  <a:gd name="T34" fmla="*/ 22016 w 302"/>
                  <a:gd name="T35" fmla="*/ 245355 h 300"/>
                  <a:gd name="T36" fmla="*/ 1024 w 302"/>
                  <a:gd name="T37" fmla="*/ 234242 h 3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2" h="300">
                    <a:moveTo>
                      <a:pt x="0" y="260"/>
                    </a:moveTo>
                    <a:cubicBezTo>
                      <a:pt x="18" y="272"/>
                      <a:pt x="42" y="278"/>
                      <a:pt x="61" y="289"/>
                    </a:cubicBezTo>
                    <a:cubicBezTo>
                      <a:pt x="81" y="300"/>
                      <a:pt x="95" y="291"/>
                      <a:pt x="113" y="279"/>
                    </a:cubicBezTo>
                    <a:cubicBezTo>
                      <a:pt x="131" y="267"/>
                      <a:pt x="146" y="252"/>
                      <a:pt x="163" y="240"/>
                    </a:cubicBezTo>
                    <a:cubicBezTo>
                      <a:pt x="179" y="229"/>
                      <a:pt x="187" y="214"/>
                      <a:pt x="201" y="203"/>
                    </a:cubicBezTo>
                    <a:cubicBezTo>
                      <a:pt x="205" y="200"/>
                      <a:pt x="214" y="199"/>
                      <a:pt x="218" y="196"/>
                    </a:cubicBezTo>
                    <a:cubicBezTo>
                      <a:pt x="223" y="190"/>
                      <a:pt x="220" y="182"/>
                      <a:pt x="226" y="176"/>
                    </a:cubicBezTo>
                    <a:cubicBezTo>
                      <a:pt x="238" y="163"/>
                      <a:pt x="251" y="178"/>
                      <a:pt x="261" y="161"/>
                    </a:cubicBezTo>
                    <a:cubicBezTo>
                      <a:pt x="266" y="153"/>
                      <a:pt x="264" y="150"/>
                      <a:pt x="271" y="143"/>
                    </a:cubicBezTo>
                    <a:cubicBezTo>
                      <a:pt x="277" y="138"/>
                      <a:pt x="285" y="135"/>
                      <a:pt x="290" y="127"/>
                    </a:cubicBezTo>
                    <a:cubicBezTo>
                      <a:pt x="302" y="110"/>
                      <a:pt x="298" y="80"/>
                      <a:pt x="295" y="60"/>
                    </a:cubicBezTo>
                    <a:cubicBezTo>
                      <a:pt x="292" y="38"/>
                      <a:pt x="283" y="13"/>
                      <a:pt x="263" y="0"/>
                    </a:cubicBezTo>
                    <a:cubicBezTo>
                      <a:pt x="279" y="37"/>
                      <a:pt x="294" y="85"/>
                      <a:pt x="260" y="119"/>
                    </a:cubicBezTo>
                    <a:cubicBezTo>
                      <a:pt x="246" y="133"/>
                      <a:pt x="223" y="139"/>
                      <a:pt x="208" y="152"/>
                    </a:cubicBezTo>
                    <a:cubicBezTo>
                      <a:pt x="191" y="166"/>
                      <a:pt x="179" y="184"/>
                      <a:pt x="167" y="202"/>
                    </a:cubicBezTo>
                    <a:cubicBezTo>
                      <a:pt x="155" y="221"/>
                      <a:pt x="141" y="232"/>
                      <a:pt x="122" y="244"/>
                    </a:cubicBezTo>
                    <a:cubicBezTo>
                      <a:pt x="111" y="252"/>
                      <a:pt x="98" y="267"/>
                      <a:pt x="86" y="272"/>
                    </a:cubicBezTo>
                    <a:cubicBezTo>
                      <a:pt x="73" y="277"/>
                      <a:pt x="55" y="270"/>
                      <a:pt x="43" y="268"/>
                    </a:cubicBezTo>
                    <a:cubicBezTo>
                      <a:pt x="30" y="266"/>
                      <a:pt x="12" y="264"/>
                      <a:pt x="2" y="256"/>
                    </a:cubicBezTo>
                  </a:path>
                </a:pathLst>
              </a:custGeom>
              <a:solidFill>
                <a:srgbClr val="B0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96" name="Freeform 2236">
                <a:extLst>
                  <a:ext uri="{FF2B5EF4-FFF2-40B4-BE49-F238E27FC236}">
                    <a16:creationId xmlns:a16="http://schemas.microsoft.com/office/drawing/2014/main" id="{27858835-55A9-2643-A3E2-F770EDFA6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" y="1286"/>
                <a:ext cx="410" cy="267"/>
              </a:xfrm>
              <a:custGeom>
                <a:avLst/>
                <a:gdLst>
                  <a:gd name="T0" fmla="*/ 0 w 205"/>
                  <a:gd name="T1" fmla="*/ 0 h 125"/>
                  <a:gd name="T2" fmla="*/ 15872 w 205"/>
                  <a:gd name="T3" fmla="*/ 64966 h 125"/>
                  <a:gd name="T4" fmla="*/ 53248 w 205"/>
                  <a:gd name="T5" fmla="*/ 105681 h 125"/>
                  <a:gd name="T6" fmla="*/ 82432 w 205"/>
                  <a:gd name="T7" fmla="*/ 88029 h 125"/>
                  <a:gd name="T8" fmla="*/ 104960 w 205"/>
                  <a:gd name="T9" fmla="*/ 25162 h 125"/>
                  <a:gd name="T10" fmla="*/ 68096 w 205"/>
                  <a:gd name="T11" fmla="*/ 88029 h 125"/>
                  <a:gd name="T12" fmla="*/ 32768 w 205"/>
                  <a:gd name="T13" fmla="*/ 71043 h 125"/>
                  <a:gd name="T14" fmla="*/ 0 w 205"/>
                  <a:gd name="T15" fmla="*/ 0 h 1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5" h="125">
                    <a:moveTo>
                      <a:pt x="0" y="0"/>
                    </a:moveTo>
                    <a:cubicBezTo>
                      <a:pt x="9" y="40"/>
                      <a:pt x="7" y="49"/>
                      <a:pt x="31" y="70"/>
                    </a:cubicBezTo>
                    <a:cubicBezTo>
                      <a:pt x="55" y="90"/>
                      <a:pt x="83" y="103"/>
                      <a:pt x="104" y="114"/>
                    </a:cubicBezTo>
                    <a:cubicBezTo>
                      <a:pt x="125" y="125"/>
                      <a:pt x="147" y="112"/>
                      <a:pt x="161" y="95"/>
                    </a:cubicBezTo>
                    <a:cubicBezTo>
                      <a:pt x="175" y="78"/>
                      <a:pt x="186" y="47"/>
                      <a:pt x="205" y="27"/>
                    </a:cubicBezTo>
                    <a:cubicBezTo>
                      <a:pt x="189" y="43"/>
                      <a:pt x="166" y="86"/>
                      <a:pt x="133" y="95"/>
                    </a:cubicBezTo>
                    <a:cubicBezTo>
                      <a:pt x="99" y="105"/>
                      <a:pt x="88" y="92"/>
                      <a:pt x="64" y="77"/>
                    </a:cubicBezTo>
                    <a:cubicBezTo>
                      <a:pt x="32" y="56"/>
                      <a:pt x="9" y="37"/>
                      <a:pt x="0" y="0"/>
                    </a:cubicBezTo>
                  </a:path>
                </a:pathLst>
              </a:custGeom>
              <a:solidFill>
                <a:srgbClr val="C69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97" name="Freeform 2237">
                <a:extLst>
                  <a:ext uri="{FF2B5EF4-FFF2-40B4-BE49-F238E27FC236}">
                    <a16:creationId xmlns:a16="http://schemas.microsoft.com/office/drawing/2014/main" id="{BA7E03C8-D4BB-384B-94D4-DD12A92C3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0" y="1116"/>
                <a:ext cx="188" cy="143"/>
              </a:xfrm>
              <a:custGeom>
                <a:avLst/>
                <a:gdLst>
                  <a:gd name="T0" fmla="*/ 0 w 94"/>
                  <a:gd name="T1" fmla="*/ 0 h 67"/>
                  <a:gd name="T2" fmla="*/ 5120 w 94"/>
                  <a:gd name="T3" fmla="*/ 18513 h 67"/>
                  <a:gd name="T4" fmla="*/ 19968 w 94"/>
                  <a:gd name="T5" fmla="*/ 49431 h 67"/>
                  <a:gd name="T6" fmla="*/ 48128 w 94"/>
                  <a:gd name="T7" fmla="*/ 56914 h 67"/>
                  <a:gd name="T8" fmla="*/ 12800 w 94"/>
                  <a:gd name="T9" fmla="*/ 53493 h 67"/>
                  <a:gd name="T10" fmla="*/ 0 w 94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4" h="67">
                    <a:moveTo>
                      <a:pt x="0" y="0"/>
                    </a:moveTo>
                    <a:cubicBezTo>
                      <a:pt x="4" y="6"/>
                      <a:pt x="8" y="14"/>
                      <a:pt x="10" y="20"/>
                    </a:cubicBezTo>
                    <a:cubicBezTo>
                      <a:pt x="15" y="34"/>
                      <a:pt x="17" y="47"/>
                      <a:pt x="39" y="54"/>
                    </a:cubicBezTo>
                    <a:cubicBezTo>
                      <a:pt x="67" y="63"/>
                      <a:pt x="94" y="62"/>
                      <a:pt x="94" y="62"/>
                    </a:cubicBezTo>
                    <a:cubicBezTo>
                      <a:pt x="70" y="65"/>
                      <a:pt x="41" y="67"/>
                      <a:pt x="25" y="58"/>
                    </a:cubicBezTo>
                    <a:cubicBezTo>
                      <a:pt x="10" y="48"/>
                      <a:pt x="3" y="1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98" name="Freeform 2238">
                <a:extLst>
                  <a:ext uri="{FF2B5EF4-FFF2-40B4-BE49-F238E27FC236}">
                    <a16:creationId xmlns:a16="http://schemas.microsoft.com/office/drawing/2014/main" id="{7E4D5F15-D37C-484B-A55C-2ED45606B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762"/>
                <a:ext cx="892" cy="972"/>
              </a:xfrm>
              <a:custGeom>
                <a:avLst/>
                <a:gdLst>
                  <a:gd name="T0" fmla="*/ 212992 w 446"/>
                  <a:gd name="T1" fmla="*/ 260946 h 456"/>
                  <a:gd name="T2" fmla="*/ 215552 w 446"/>
                  <a:gd name="T3" fmla="*/ 183753 h 456"/>
                  <a:gd name="T4" fmla="*/ 201728 w 446"/>
                  <a:gd name="T5" fmla="*/ 118953 h 456"/>
                  <a:gd name="T6" fmla="*/ 196608 w 446"/>
                  <a:gd name="T7" fmla="*/ 102787 h 456"/>
                  <a:gd name="T8" fmla="*/ 194560 w 446"/>
                  <a:gd name="T9" fmla="*/ 59185 h 456"/>
                  <a:gd name="T10" fmla="*/ 189952 w 446"/>
                  <a:gd name="T11" fmla="*/ 42587 h 456"/>
                  <a:gd name="T12" fmla="*/ 179200 w 446"/>
                  <a:gd name="T13" fmla="*/ 57945 h 456"/>
                  <a:gd name="T14" fmla="*/ 185856 w 446"/>
                  <a:gd name="T15" fmla="*/ 33568 h 456"/>
                  <a:gd name="T16" fmla="*/ 172544 w 446"/>
                  <a:gd name="T17" fmla="*/ 52814 h 456"/>
                  <a:gd name="T18" fmla="*/ 154112 w 446"/>
                  <a:gd name="T19" fmla="*/ 21783 h 456"/>
                  <a:gd name="T20" fmla="*/ 147456 w 446"/>
                  <a:gd name="T21" fmla="*/ 30573 h 456"/>
                  <a:gd name="T22" fmla="*/ 97280 w 446"/>
                  <a:gd name="T23" fmla="*/ 32001 h 456"/>
                  <a:gd name="T24" fmla="*/ 81920 w 446"/>
                  <a:gd name="T25" fmla="*/ 16253 h 456"/>
                  <a:gd name="T26" fmla="*/ 80896 w 446"/>
                  <a:gd name="T27" fmla="*/ 41016 h 456"/>
                  <a:gd name="T28" fmla="*/ 52224 w 446"/>
                  <a:gd name="T29" fmla="*/ 35391 h 456"/>
                  <a:gd name="T30" fmla="*/ 50176 w 446"/>
                  <a:gd name="T31" fmla="*/ 43437 h 456"/>
                  <a:gd name="T32" fmla="*/ 39424 w 446"/>
                  <a:gd name="T33" fmla="*/ 82722 h 456"/>
                  <a:gd name="T34" fmla="*/ 25600 w 446"/>
                  <a:gd name="T35" fmla="*/ 101783 h 456"/>
                  <a:gd name="T36" fmla="*/ 17920 w 446"/>
                  <a:gd name="T37" fmla="*/ 125414 h 456"/>
                  <a:gd name="T38" fmla="*/ 11264 w 446"/>
                  <a:gd name="T39" fmla="*/ 144551 h 456"/>
                  <a:gd name="T40" fmla="*/ 18944 w 446"/>
                  <a:gd name="T41" fmla="*/ 254574 h 456"/>
                  <a:gd name="T42" fmla="*/ 27648 w 446"/>
                  <a:gd name="T43" fmla="*/ 337864 h 456"/>
                  <a:gd name="T44" fmla="*/ 31744 w 446"/>
                  <a:gd name="T45" fmla="*/ 335543 h 456"/>
                  <a:gd name="T46" fmla="*/ 44032 w 446"/>
                  <a:gd name="T47" fmla="*/ 353371 h 456"/>
                  <a:gd name="T48" fmla="*/ 40448 w 446"/>
                  <a:gd name="T49" fmla="*/ 397245 h 456"/>
                  <a:gd name="T50" fmla="*/ 54784 w 446"/>
                  <a:gd name="T51" fmla="*/ 374263 h 456"/>
                  <a:gd name="T52" fmla="*/ 93184 w 446"/>
                  <a:gd name="T53" fmla="*/ 408681 h 456"/>
                  <a:gd name="T54" fmla="*/ 167424 w 446"/>
                  <a:gd name="T55" fmla="*/ 336297 h 456"/>
                  <a:gd name="T56" fmla="*/ 175616 w 446"/>
                  <a:gd name="T57" fmla="*/ 335543 h 456"/>
                  <a:gd name="T58" fmla="*/ 188928 w 446"/>
                  <a:gd name="T59" fmla="*/ 333302 h 456"/>
                  <a:gd name="T60" fmla="*/ 217600 w 446"/>
                  <a:gd name="T61" fmla="*/ 349882 h 456"/>
                  <a:gd name="T62" fmla="*/ 199168 w 446"/>
                  <a:gd name="T63" fmla="*/ 321730 h 456"/>
                  <a:gd name="T64" fmla="*/ 180736 w 446"/>
                  <a:gd name="T65" fmla="*/ 289728 h 456"/>
                  <a:gd name="T66" fmla="*/ 206848 w 446"/>
                  <a:gd name="T67" fmla="*/ 312357 h 456"/>
                  <a:gd name="T68" fmla="*/ 208896 w 446"/>
                  <a:gd name="T69" fmla="*/ 276144 h 456"/>
                  <a:gd name="T70" fmla="*/ 227328 w 446"/>
                  <a:gd name="T71" fmla="*/ 301738 h 4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46" h="456">
                    <a:moveTo>
                      <a:pt x="438" y="310"/>
                    </a:moveTo>
                    <a:cubicBezTo>
                      <a:pt x="431" y="302"/>
                      <a:pt x="426" y="294"/>
                      <a:pt x="416" y="287"/>
                    </a:cubicBezTo>
                    <a:cubicBezTo>
                      <a:pt x="409" y="282"/>
                      <a:pt x="414" y="273"/>
                      <a:pt x="420" y="267"/>
                    </a:cubicBezTo>
                    <a:cubicBezTo>
                      <a:pt x="437" y="243"/>
                      <a:pt x="421" y="220"/>
                      <a:pt x="421" y="202"/>
                    </a:cubicBezTo>
                    <a:cubicBezTo>
                      <a:pt x="421" y="191"/>
                      <a:pt x="405" y="162"/>
                      <a:pt x="391" y="140"/>
                    </a:cubicBezTo>
                    <a:cubicBezTo>
                      <a:pt x="389" y="134"/>
                      <a:pt x="392" y="132"/>
                      <a:pt x="394" y="131"/>
                    </a:cubicBezTo>
                    <a:cubicBezTo>
                      <a:pt x="397" y="129"/>
                      <a:pt x="400" y="127"/>
                      <a:pt x="402" y="124"/>
                    </a:cubicBezTo>
                    <a:cubicBezTo>
                      <a:pt x="409" y="111"/>
                      <a:pt x="394" y="111"/>
                      <a:pt x="384" y="113"/>
                    </a:cubicBezTo>
                    <a:cubicBezTo>
                      <a:pt x="382" y="113"/>
                      <a:pt x="375" y="114"/>
                      <a:pt x="374" y="109"/>
                    </a:cubicBezTo>
                    <a:cubicBezTo>
                      <a:pt x="372" y="96"/>
                      <a:pt x="378" y="77"/>
                      <a:pt x="380" y="65"/>
                    </a:cubicBezTo>
                    <a:cubicBezTo>
                      <a:pt x="382" y="51"/>
                      <a:pt x="381" y="38"/>
                      <a:pt x="374" y="33"/>
                    </a:cubicBezTo>
                    <a:cubicBezTo>
                      <a:pt x="370" y="31"/>
                      <a:pt x="369" y="36"/>
                      <a:pt x="371" y="47"/>
                    </a:cubicBezTo>
                    <a:cubicBezTo>
                      <a:pt x="373" y="57"/>
                      <a:pt x="364" y="74"/>
                      <a:pt x="358" y="68"/>
                    </a:cubicBezTo>
                    <a:cubicBezTo>
                      <a:pt x="356" y="67"/>
                      <a:pt x="354" y="65"/>
                      <a:pt x="350" y="64"/>
                    </a:cubicBezTo>
                    <a:cubicBezTo>
                      <a:pt x="350" y="62"/>
                      <a:pt x="350" y="61"/>
                      <a:pt x="350" y="59"/>
                    </a:cubicBezTo>
                    <a:cubicBezTo>
                      <a:pt x="352" y="51"/>
                      <a:pt x="361" y="45"/>
                      <a:pt x="363" y="37"/>
                    </a:cubicBezTo>
                    <a:cubicBezTo>
                      <a:pt x="365" y="24"/>
                      <a:pt x="357" y="26"/>
                      <a:pt x="351" y="35"/>
                    </a:cubicBezTo>
                    <a:cubicBezTo>
                      <a:pt x="346" y="42"/>
                      <a:pt x="347" y="54"/>
                      <a:pt x="337" y="58"/>
                    </a:cubicBezTo>
                    <a:cubicBezTo>
                      <a:pt x="327" y="62"/>
                      <a:pt x="319" y="51"/>
                      <a:pt x="311" y="47"/>
                    </a:cubicBezTo>
                    <a:cubicBezTo>
                      <a:pt x="294" y="40"/>
                      <a:pt x="299" y="33"/>
                      <a:pt x="301" y="24"/>
                    </a:cubicBezTo>
                    <a:cubicBezTo>
                      <a:pt x="303" y="14"/>
                      <a:pt x="314" y="6"/>
                      <a:pt x="306" y="3"/>
                    </a:cubicBezTo>
                    <a:cubicBezTo>
                      <a:pt x="298" y="0"/>
                      <a:pt x="292" y="28"/>
                      <a:pt x="288" y="34"/>
                    </a:cubicBezTo>
                    <a:cubicBezTo>
                      <a:pt x="283" y="40"/>
                      <a:pt x="273" y="35"/>
                      <a:pt x="250" y="29"/>
                    </a:cubicBezTo>
                    <a:cubicBezTo>
                      <a:pt x="227" y="24"/>
                      <a:pt x="204" y="31"/>
                      <a:pt x="190" y="35"/>
                    </a:cubicBezTo>
                    <a:cubicBezTo>
                      <a:pt x="177" y="38"/>
                      <a:pt x="179" y="36"/>
                      <a:pt x="174" y="33"/>
                    </a:cubicBezTo>
                    <a:cubicBezTo>
                      <a:pt x="168" y="30"/>
                      <a:pt x="164" y="19"/>
                      <a:pt x="160" y="18"/>
                    </a:cubicBezTo>
                    <a:cubicBezTo>
                      <a:pt x="157" y="17"/>
                      <a:pt x="153" y="23"/>
                      <a:pt x="156" y="28"/>
                    </a:cubicBezTo>
                    <a:cubicBezTo>
                      <a:pt x="160" y="33"/>
                      <a:pt x="167" y="39"/>
                      <a:pt x="158" y="45"/>
                    </a:cubicBezTo>
                    <a:cubicBezTo>
                      <a:pt x="148" y="50"/>
                      <a:pt x="137" y="54"/>
                      <a:pt x="128" y="54"/>
                    </a:cubicBezTo>
                    <a:cubicBezTo>
                      <a:pt x="118" y="54"/>
                      <a:pt x="108" y="41"/>
                      <a:pt x="102" y="39"/>
                    </a:cubicBezTo>
                    <a:cubicBezTo>
                      <a:pt x="97" y="37"/>
                      <a:pt x="96" y="31"/>
                      <a:pt x="93" y="33"/>
                    </a:cubicBezTo>
                    <a:cubicBezTo>
                      <a:pt x="89" y="34"/>
                      <a:pt x="90" y="45"/>
                      <a:pt x="98" y="48"/>
                    </a:cubicBezTo>
                    <a:cubicBezTo>
                      <a:pt x="107" y="52"/>
                      <a:pt x="118" y="55"/>
                      <a:pt x="106" y="70"/>
                    </a:cubicBezTo>
                    <a:cubicBezTo>
                      <a:pt x="102" y="75"/>
                      <a:pt x="95" y="90"/>
                      <a:pt x="77" y="91"/>
                    </a:cubicBezTo>
                    <a:cubicBezTo>
                      <a:pt x="60" y="92"/>
                      <a:pt x="28" y="66"/>
                      <a:pt x="39" y="92"/>
                    </a:cubicBezTo>
                    <a:cubicBezTo>
                      <a:pt x="42" y="100"/>
                      <a:pt x="55" y="100"/>
                      <a:pt x="50" y="112"/>
                    </a:cubicBezTo>
                    <a:cubicBezTo>
                      <a:pt x="46" y="121"/>
                      <a:pt x="35" y="119"/>
                      <a:pt x="27" y="117"/>
                    </a:cubicBezTo>
                    <a:cubicBezTo>
                      <a:pt x="26" y="129"/>
                      <a:pt x="42" y="126"/>
                      <a:pt x="35" y="138"/>
                    </a:cubicBezTo>
                    <a:cubicBezTo>
                      <a:pt x="28" y="149"/>
                      <a:pt x="6" y="135"/>
                      <a:pt x="2" y="149"/>
                    </a:cubicBezTo>
                    <a:cubicBezTo>
                      <a:pt x="0" y="160"/>
                      <a:pt x="15" y="154"/>
                      <a:pt x="22" y="159"/>
                    </a:cubicBezTo>
                    <a:cubicBezTo>
                      <a:pt x="28" y="164"/>
                      <a:pt x="36" y="169"/>
                      <a:pt x="32" y="180"/>
                    </a:cubicBezTo>
                    <a:cubicBezTo>
                      <a:pt x="21" y="221"/>
                      <a:pt x="28" y="245"/>
                      <a:pt x="37" y="280"/>
                    </a:cubicBezTo>
                    <a:cubicBezTo>
                      <a:pt x="47" y="319"/>
                      <a:pt x="59" y="340"/>
                      <a:pt x="61" y="349"/>
                    </a:cubicBezTo>
                    <a:cubicBezTo>
                      <a:pt x="63" y="358"/>
                      <a:pt x="58" y="363"/>
                      <a:pt x="54" y="372"/>
                    </a:cubicBezTo>
                    <a:cubicBezTo>
                      <a:pt x="51" y="381"/>
                      <a:pt x="49" y="389"/>
                      <a:pt x="56" y="393"/>
                    </a:cubicBezTo>
                    <a:cubicBezTo>
                      <a:pt x="63" y="397"/>
                      <a:pt x="62" y="377"/>
                      <a:pt x="62" y="369"/>
                    </a:cubicBezTo>
                    <a:cubicBezTo>
                      <a:pt x="62" y="361"/>
                      <a:pt x="69" y="363"/>
                      <a:pt x="74" y="372"/>
                    </a:cubicBezTo>
                    <a:cubicBezTo>
                      <a:pt x="79" y="381"/>
                      <a:pt x="82" y="386"/>
                      <a:pt x="86" y="389"/>
                    </a:cubicBezTo>
                    <a:cubicBezTo>
                      <a:pt x="91" y="393"/>
                      <a:pt x="86" y="403"/>
                      <a:pt x="86" y="411"/>
                    </a:cubicBezTo>
                    <a:cubicBezTo>
                      <a:pt x="86" y="418"/>
                      <a:pt x="76" y="431"/>
                      <a:pt x="79" y="437"/>
                    </a:cubicBezTo>
                    <a:cubicBezTo>
                      <a:pt x="83" y="442"/>
                      <a:pt x="86" y="435"/>
                      <a:pt x="91" y="425"/>
                    </a:cubicBezTo>
                    <a:cubicBezTo>
                      <a:pt x="96" y="414"/>
                      <a:pt x="102" y="402"/>
                      <a:pt x="107" y="412"/>
                    </a:cubicBezTo>
                    <a:cubicBezTo>
                      <a:pt x="113" y="422"/>
                      <a:pt x="118" y="422"/>
                      <a:pt x="140" y="425"/>
                    </a:cubicBezTo>
                    <a:cubicBezTo>
                      <a:pt x="162" y="427"/>
                      <a:pt x="168" y="443"/>
                      <a:pt x="182" y="450"/>
                    </a:cubicBezTo>
                    <a:cubicBezTo>
                      <a:pt x="195" y="456"/>
                      <a:pt x="214" y="451"/>
                      <a:pt x="231" y="443"/>
                    </a:cubicBezTo>
                    <a:cubicBezTo>
                      <a:pt x="262" y="428"/>
                      <a:pt x="316" y="347"/>
                      <a:pt x="327" y="370"/>
                    </a:cubicBezTo>
                    <a:cubicBezTo>
                      <a:pt x="332" y="378"/>
                      <a:pt x="343" y="406"/>
                      <a:pt x="350" y="408"/>
                    </a:cubicBezTo>
                    <a:cubicBezTo>
                      <a:pt x="375" y="416"/>
                      <a:pt x="352" y="382"/>
                      <a:pt x="343" y="369"/>
                    </a:cubicBezTo>
                    <a:cubicBezTo>
                      <a:pt x="335" y="357"/>
                      <a:pt x="335" y="354"/>
                      <a:pt x="339" y="349"/>
                    </a:cubicBezTo>
                    <a:cubicBezTo>
                      <a:pt x="349" y="338"/>
                      <a:pt x="364" y="358"/>
                      <a:pt x="369" y="367"/>
                    </a:cubicBezTo>
                    <a:cubicBezTo>
                      <a:pt x="373" y="376"/>
                      <a:pt x="387" y="376"/>
                      <a:pt x="399" y="379"/>
                    </a:cubicBezTo>
                    <a:cubicBezTo>
                      <a:pt x="412" y="381"/>
                      <a:pt x="424" y="391"/>
                      <a:pt x="425" y="385"/>
                    </a:cubicBezTo>
                    <a:cubicBezTo>
                      <a:pt x="426" y="379"/>
                      <a:pt x="417" y="373"/>
                      <a:pt x="400" y="368"/>
                    </a:cubicBezTo>
                    <a:cubicBezTo>
                      <a:pt x="384" y="362"/>
                      <a:pt x="392" y="363"/>
                      <a:pt x="389" y="354"/>
                    </a:cubicBezTo>
                    <a:cubicBezTo>
                      <a:pt x="386" y="346"/>
                      <a:pt x="380" y="349"/>
                      <a:pt x="372" y="347"/>
                    </a:cubicBezTo>
                    <a:cubicBezTo>
                      <a:pt x="364" y="345"/>
                      <a:pt x="346" y="327"/>
                      <a:pt x="353" y="319"/>
                    </a:cubicBezTo>
                    <a:cubicBezTo>
                      <a:pt x="355" y="317"/>
                      <a:pt x="364" y="317"/>
                      <a:pt x="376" y="329"/>
                    </a:cubicBezTo>
                    <a:cubicBezTo>
                      <a:pt x="386" y="335"/>
                      <a:pt x="392" y="348"/>
                      <a:pt x="404" y="344"/>
                    </a:cubicBezTo>
                    <a:cubicBezTo>
                      <a:pt x="407" y="334"/>
                      <a:pt x="374" y="312"/>
                      <a:pt x="383" y="302"/>
                    </a:cubicBezTo>
                    <a:cubicBezTo>
                      <a:pt x="392" y="292"/>
                      <a:pt x="396" y="300"/>
                      <a:pt x="408" y="304"/>
                    </a:cubicBezTo>
                    <a:cubicBezTo>
                      <a:pt x="421" y="308"/>
                      <a:pt x="424" y="313"/>
                      <a:pt x="433" y="322"/>
                    </a:cubicBezTo>
                    <a:cubicBezTo>
                      <a:pt x="441" y="331"/>
                      <a:pt x="442" y="339"/>
                      <a:pt x="444" y="332"/>
                    </a:cubicBezTo>
                    <a:cubicBezTo>
                      <a:pt x="446" y="324"/>
                      <a:pt x="445" y="318"/>
                      <a:pt x="438" y="31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99" name="Freeform 2239">
                <a:extLst>
                  <a:ext uri="{FF2B5EF4-FFF2-40B4-BE49-F238E27FC236}">
                    <a16:creationId xmlns:a16="http://schemas.microsoft.com/office/drawing/2014/main" id="{02ECCD8D-E65A-3548-9223-1C5992448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033"/>
                <a:ext cx="516" cy="544"/>
              </a:xfrm>
              <a:custGeom>
                <a:avLst/>
                <a:gdLst>
                  <a:gd name="T0" fmla="*/ 34816 w 258"/>
                  <a:gd name="T1" fmla="*/ 0 h 255"/>
                  <a:gd name="T2" fmla="*/ 3072 w 258"/>
                  <a:gd name="T3" fmla="*/ 99898 h 255"/>
                  <a:gd name="T4" fmla="*/ 13312 w 258"/>
                  <a:gd name="T5" fmla="*/ 160937 h 255"/>
                  <a:gd name="T6" fmla="*/ 40960 w 258"/>
                  <a:gd name="T7" fmla="*/ 201269 h 255"/>
                  <a:gd name="T8" fmla="*/ 82944 w 258"/>
                  <a:gd name="T9" fmla="*/ 219659 h 255"/>
                  <a:gd name="T10" fmla="*/ 116224 w 258"/>
                  <a:gd name="T11" fmla="*/ 139810 h 255"/>
                  <a:gd name="T12" fmla="*/ 121344 w 258"/>
                  <a:gd name="T13" fmla="*/ 92316 h 255"/>
                  <a:gd name="T14" fmla="*/ 88576 w 258"/>
                  <a:gd name="T15" fmla="*/ 77583 h 255"/>
                  <a:gd name="T16" fmla="*/ 74752 w 258"/>
                  <a:gd name="T17" fmla="*/ 62118 h 255"/>
                  <a:gd name="T18" fmla="*/ 67072 w 258"/>
                  <a:gd name="T19" fmla="*/ 29950 h 255"/>
                  <a:gd name="T20" fmla="*/ 34816 w 258"/>
                  <a:gd name="T21" fmla="*/ 0 h 2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8" h="255">
                    <a:moveTo>
                      <a:pt x="68" y="0"/>
                    </a:moveTo>
                    <a:cubicBezTo>
                      <a:pt x="15" y="6"/>
                      <a:pt x="0" y="63"/>
                      <a:pt x="6" y="109"/>
                    </a:cubicBezTo>
                    <a:cubicBezTo>
                      <a:pt x="9" y="131"/>
                      <a:pt x="15" y="157"/>
                      <a:pt x="26" y="176"/>
                    </a:cubicBezTo>
                    <a:cubicBezTo>
                      <a:pt x="37" y="198"/>
                      <a:pt x="60" y="208"/>
                      <a:pt x="80" y="220"/>
                    </a:cubicBezTo>
                    <a:cubicBezTo>
                      <a:pt x="106" y="236"/>
                      <a:pt x="130" y="255"/>
                      <a:pt x="162" y="240"/>
                    </a:cubicBezTo>
                    <a:cubicBezTo>
                      <a:pt x="195" y="223"/>
                      <a:pt x="208" y="182"/>
                      <a:pt x="227" y="153"/>
                    </a:cubicBezTo>
                    <a:cubicBezTo>
                      <a:pt x="238" y="135"/>
                      <a:pt x="258" y="120"/>
                      <a:pt x="237" y="101"/>
                    </a:cubicBezTo>
                    <a:cubicBezTo>
                      <a:pt x="222" y="87"/>
                      <a:pt x="193" y="91"/>
                      <a:pt x="173" y="85"/>
                    </a:cubicBezTo>
                    <a:cubicBezTo>
                      <a:pt x="164" y="82"/>
                      <a:pt x="151" y="78"/>
                      <a:pt x="146" y="68"/>
                    </a:cubicBezTo>
                    <a:cubicBezTo>
                      <a:pt x="139" y="52"/>
                      <a:pt x="148" y="48"/>
                      <a:pt x="131" y="33"/>
                    </a:cubicBezTo>
                    <a:cubicBezTo>
                      <a:pt x="112" y="16"/>
                      <a:pt x="93" y="3"/>
                      <a:pt x="68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00" name="Freeform 2240">
                <a:extLst>
                  <a:ext uri="{FF2B5EF4-FFF2-40B4-BE49-F238E27FC236}">
                    <a16:creationId xmlns:a16="http://schemas.microsoft.com/office/drawing/2014/main" id="{5B580E5C-FD1D-BE47-BFBC-7C8E5AE35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1024"/>
                <a:ext cx="90" cy="96"/>
              </a:xfrm>
              <a:custGeom>
                <a:avLst/>
                <a:gdLst>
                  <a:gd name="T0" fmla="*/ 4608 w 45"/>
                  <a:gd name="T1" fmla="*/ 34780 h 45"/>
                  <a:gd name="T2" fmla="*/ 3584 w 45"/>
                  <a:gd name="T3" fmla="*/ 8224 h 45"/>
                  <a:gd name="T4" fmla="*/ 18432 w 45"/>
                  <a:gd name="T5" fmla="*/ 6398 h 45"/>
                  <a:gd name="T6" fmla="*/ 19456 w 45"/>
                  <a:gd name="T7" fmla="*/ 33018 h 45"/>
                  <a:gd name="T8" fmla="*/ 4608 w 45"/>
                  <a:gd name="T9" fmla="*/ 3478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9" y="38"/>
                    </a:moveTo>
                    <a:cubicBezTo>
                      <a:pt x="1" y="31"/>
                      <a:pt x="0" y="18"/>
                      <a:pt x="7" y="9"/>
                    </a:cubicBezTo>
                    <a:cubicBezTo>
                      <a:pt x="15" y="1"/>
                      <a:pt x="28" y="0"/>
                      <a:pt x="36" y="7"/>
                    </a:cubicBezTo>
                    <a:cubicBezTo>
                      <a:pt x="44" y="15"/>
                      <a:pt x="45" y="28"/>
                      <a:pt x="38" y="36"/>
                    </a:cubicBezTo>
                    <a:cubicBezTo>
                      <a:pt x="30" y="45"/>
                      <a:pt x="17" y="45"/>
                      <a:pt x="9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01" name="Freeform 2241">
                <a:extLst>
                  <a:ext uri="{FF2B5EF4-FFF2-40B4-BE49-F238E27FC236}">
                    <a16:creationId xmlns:a16="http://schemas.microsoft.com/office/drawing/2014/main" id="{DC345183-4112-6F48-9CFF-FAD2DCEE0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1011"/>
                <a:ext cx="50" cy="51"/>
              </a:xfrm>
              <a:custGeom>
                <a:avLst/>
                <a:gdLst>
                  <a:gd name="T0" fmla="*/ 2560 w 25"/>
                  <a:gd name="T1" fmla="*/ 17761 h 24"/>
                  <a:gd name="T2" fmla="*/ 2048 w 25"/>
                  <a:gd name="T3" fmla="*/ 4511 h 24"/>
                  <a:gd name="T4" fmla="*/ 9728 w 25"/>
                  <a:gd name="T5" fmla="*/ 3693 h 24"/>
                  <a:gd name="T6" fmla="*/ 10240 w 25"/>
                  <a:gd name="T7" fmla="*/ 16677 h 24"/>
                  <a:gd name="T8" fmla="*/ 2560 w 25"/>
                  <a:gd name="T9" fmla="*/ 177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5" y="20"/>
                    </a:moveTo>
                    <a:cubicBezTo>
                      <a:pt x="0" y="16"/>
                      <a:pt x="0" y="9"/>
                      <a:pt x="4" y="5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24" y="8"/>
                      <a:pt x="25" y="15"/>
                      <a:pt x="20" y="19"/>
                    </a:cubicBezTo>
                    <a:cubicBezTo>
                      <a:pt x="16" y="24"/>
                      <a:pt x="9" y="24"/>
                      <a:pt x="5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02" name="Freeform 2242">
                <a:extLst>
                  <a:ext uri="{FF2B5EF4-FFF2-40B4-BE49-F238E27FC236}">
                    <a16:creationId xmlns:a16="http://schemas.microsoft.com/office/drawing/2014/main" id="{0FB8AC79-5763-8C49-99F5-941856C85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1109"/>
                <a:ext cx="38" cy="41"/>
              </a:xfrm>
              <a:custGeom>
                <a:avLst/>
                <a:gdLst>
                  <a:gd name="T0" fmla="*/ 2048 w 19"/>
                  <a:gd name="T1" fmla="*/ 16568 h 19"/>
                  <a:gd name="T2" fmla="*/ 1536 w 19"/>
                  <a:gd name="T3" fmla="*/ 4122 h 19"/>
                  <a:gd name="T4" fmla="*/ 7680 w 19"/>
                  <a:gd name="T5" fmla="*/ 2794 h 19"/>
                  <a:gd name="T6" fmla="*/ 8192 w 19"/>
                  <a:gd name="T7" fmla="*/ 15073 h 19"/>
                  <a:gd name="T8" fmla="*/ 2048 w 19"/>
                  <a:gd name="T9" fmla="*/ 165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4" y="16"/>
                    </a:moveTo>
                    <a:cubicBezTo>
                      <a:pt x="0" y="13"/>
                      <a:pt x="0" y="8"/>
                      <a:pt x="3" y="4"/>
                    </a:cubicBezTo>
                    <a:cubicBezTo>
                      <a:pt x="6" y="1"/>
                      <a:pt x="12" y="0"/>
                      <a:pt x="15" y="3"/>
                    </a:cubicBezTo>
                    <a:cubicBezTo>
                      <a:pt x="19" y="7"/>
                      <a:pt x="19" y="12"/>
                      <a:pt x="16" y="15"/>
                    </a:cubicBezTo>
                    <a:cubicBezTo>
                      <a:pt x="13" y="19"/>
                      <a:pt x="7" y="19"/>
                      <a:pt x="4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591" name="ZoneTexte 69">
              <a:extLst>
                <a:ext uri="{FF2B5EF4-FFF2-40B4-BE49-F238E27FC236}">
                  <a16:creationId xmlns:a16="http://schemas.microsoft.com/office/drawing/2014/main" id="{0D2E1C22-64B1-8845-9795-B919B5111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895" y="2203317"/>
              <a:ext cx="3161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M</a:t>
              </a:r>
              <a:endParaRPr lang="en-US" altLang="fr-FR" sz="1200"/>
            </a:p>
          </p:txBody>
        </p:sp>
      </p:grpSp>
      <p:grpSp>
        <p:nvGrpSpPr>
          <p:cNvPr id="13319" name="Groupe 81">
            <a:extLst>
              <a:ext uri="{FF2B5EF4-FFF2-40B4-BE49-F238E27FC236}">
                <a16:creationId xmlns:a16="http://schemas.microsoft.com/office/drawing/2014/main" id="{FB3ABFA1-6072-1D46-85C4-7A7DD75F63EF}"/>
              </a:ext>
            </a:extLst>
          </p:cNvPr>
          <p:cNvGrpSpPr>
            <a:grpSpLocks/>
          </p:cNvGrpSpPr>
          <p:nvPr/>
        </p:nvGrpSpPr>
        <p:grpSpPr bwMode="auto">
          <a:xfrm>
            <a:off x="22225" y="3217863"/>
            <a:ext cx="544513" cy="550862"/>
            <a:chOff x="780393" y="2374082"/>
            <a:chExt cx="544513" cy="550862"/>
          </a:xfrm>
        </p:grpSpPr>
        <p:grpSp>
          <p:nvGrpSpPr>
            <p:cNvPr id="13454" name="Group 830">
              <a:extLst>
                <a:ext uri="{FF2B5EF4-FFF2-40B4-BE49-F238E27FC236}">
                  <a16:creationId xmlns:a16="http://schemas.microsoft.com/office/drawing/2014/main" id="{16D44AF9-CFDD-4F4B-81EF-AD73356378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0393" y="2374082"/>
              <a:ext cx="544513" cy="550862"/>
              <a:chOff x="2005" y="2960"/>
              <a:chExt cx="1210" cy="1224"/>
            </a:xfrm>
          </p:grpSpPr>
          <p:sp>
            <p:nvSpPr>
              <p:cNvPr id="13456" name="Freeform 831">
                <a:extLst>
                  <a:ext uri="{FF2B5EF4-FFF2-40B4-BE49-F238E27FC236}">
                    <a16:creationId xmlns:a16="http://schemas.microsoft.com/office/drawing/2014/main" id="{AA1C3FBF-079B-5F45-8E8C-D4823BDD2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960"/>
                <a:ext cx="1210" cy="1224"/>
              </a:xfrm>
              <a:custGeom>
                <a:avLst/>
                <a:gdLst>
                  <a:gd name="T0" fmla="*/ 16270782 w 316"/>
                  <a:gd name="T1" fmla="*/ 7227700 h 300"/>
                  <a:gd name="T2" fmla="*/ 3379235 w 316"/>
                  <a:gd name="T3" fmla="*/ 25028744 h 300"/>
                  <a:gd name="T4" fmla="*/ 4623755 w 316"/>
                  <a:gd name="T5" fmla="*/ 67337303 h 300"/>
                  <a:gd name="T6" fmla="*/ 18066950 w 316"/>
                  <a:gd name="T7" fmla="*/ 88001961 h 300"/>
                  <a:gd name="T8" fmla="*/ 39286724 w 316"/>
                  <a:gd name="T9" fmla="*/ 92443950 h 300"/>
                  <a:gd name="T10" fmla="*/ 52550599 w 316"/>
                  <a:gd name="T11" fmla="*/ 62050753 h 300"/>
                  <a:gd name="T12" fmla="*/ 49905757 w 316"/>
                  <a:gd name="T13" fmla="*/ 18197893 h 300"/>
                  <a:gd name="T14" fmla="*/ 28471859 w 316"/>
                  <a:gd name="T15" fmla="*/ 1845253 h 300"/>
                  <a:gd name="T16" fmla="*/ 16270782 w 316"/>
                  <a:gd name="T17" fmla="*/ 7227700 h 3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6" h="300">
                    <a:moveTo>
                      <a:pt x="92" y="23"/>
                    </a:moveTo>
                    <a:cubicBezTo>
                      <a:pt x="57" y="33"/>
                      <a:pt x="30" y="56"/>
                      <a:pt x="19" y="80"/>
                    </a:cubicBezTo>
                    <a:cubicBezTo>
                      <a:pt x="0" y="121"/>
                      <a:pt x="6" y="179"/>
                      <a:pt x="26" y="215"/>
                    </a:cubicBezTo>
                    <a:cubicBezTo>
                      <a:pt x="41" y="243"/>
                      <a:pt x="71" y="273"/>
                      <a:pt x="102" y="281"/>
                    </a:cubicBezTo>
                    <a:cubicBezTo>
                      <a:pt x="138" y="290"/>
                      <a:pt x="184" y="300"/>
                      <a:pt x="222" y="295"/>
                    </a:cubicBezTo>
                    <a:cubicBezTo>
                      <a:pt x="272" y="287"/>
                      <a:pt x="286" y="240"/>
                      <a:pt x="297" y="198"/>
                    </a:cubicBezTo>
                    <a:cubicBezTo>
                      <a:pt x="310" y="154"/>
                      <a:pt x="316" y="95"/>
                      <a:pt x="282" y="58"/>
                    </a:cubicBezTo>
                    <a:cubicBezTo>
                      <a:pt x="249" y="23"/>
                      <a:pt x="210" y="0"/>
                      <a:pt x="161" y="6"/>
                    </a:cubicBezTo>
                    <a:cubicBezTo>
                      <a:pt x="138" y="8"/>
                      <a:pt x="120" y="15"/>
                      <a:pt x="92" y="23"/>
                    </a:cubicBezTo>
                  </a:path>
                </a:pathLst>
              </a:custGeom>
              <a:solidFill>
                <a:srgbClr val="FAC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57" name="Freeform 832">
                <a:extLst>
                  <a:ext uri="{FF2B5EF4-FFF2-40B4-BE49-F238E27FC236}">
                    <a16:creationId xmlns:a16="http://schemas.microsoft.com/office/drawing/2014/main" id="{EC25AB8A-D52E-B047-917B-C01A3F30F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3000"/>
                <a:ext cx="923" cy="988"/>
              </a:xfrm>
              <a:custGeom>
                <a:avLst/>
                <a:gdLst>
                  <a:gd name="T0" fmla="*/ 6393376 w 241"/>
                  <a:gd name="T1" fmla="*/ 64598816 h 242"/>
                  <a:gd name="T2" fmla="*/ 5317204 w 241"/>
                  <a:gd name="T3" fmla="*/ 25863015 h 242"/>
                  <a:gd name="T4" fmla="*/ 17028592 w 241"/>
                  <a:gd name="T5" fmla="*/ 9794358 h 242"/>
                  <a:gd name="T6" fmla="*/ 28184709 w 241"/>
                  <a:gd name="T7" fmla="*/ 4404300 h 242"/>
                  <a:gd name="T8" fmla="*/ 42726597 w 241"/>
                  <a:gd name="T9" fmla="*/ 11646605 h 242"/>
                  <a:gd name="T10" fmla="*/ 26057094 w 241"/>
                  <a:gd name="T11" fmla="*/ 1551658 h 242"/>
                  <a:gd name="T12" fmla="*/ 14901858 w 241"/>
                  <a:gd name="T13" fmla="*/ 6635224 h 242"/>
                  <a:gd name="T14" fmla="*/ 3190424 w 241"/>
                  <a:gd name="T15" fmla="*/ 22686129 h 242"/>
                  <a:gd name="T16" fmla="*/ 4254348 w 241"/>
                  <a:gd name="T17" fmla="*/ 61445533 h 242"/>
                  <a:gd name="T18" fmla="*/ 11711373 w 241"/>
                  <a:gd name="T19" fmla="*/ 76263442 h 242"/>
                  <a:gd name="T20" fmla="*/ 6393376 w 241"/>
                  <a:gd name="T21" fmla="*/ 64598816 h 2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1" h="242">
                    <a:moveTo>
                      <a:pt x="36" y="205"/>
                    </a:moveTo>
                    <a:cubicBezTo>
                      <a:pt x="18" y="172"/>
                      <a:pt x="12" y="119"/>
                      <a:pt x="30" y="82"/>
                    </a:cubicBezTo>
                    <a:cubicBezTo>
                      <a:pt x="40" y="60"/>
                      <a:pt x="64" y="39"/>
                      <a:pt x="96" y="31"/>
                    </a:cubicBezTo>
                    <a:cubicBezTo>
                      <a:pt x="122" y="23"/>
                      <a:pt x="138" y="17"/>
                      <a:pt x="159" y="14"/>
                    </a:cubicBezTo>
                    <a:cubicBezTo>
                      <a:pt x="191" y="11"/>
                      <a:pt x="218" y="20"/>
                      <a:pt x="241" y="37"/>
                    </a:cubicBezTo>
                    <a:cubicBezTo>
                      <a:pt x="215" y="14"/>
                      <a:pt x="184" y="0"/>
                      <a:pt x="147" y="5"/>
                    </a:cubicBezTo>
                    <a:cubicBezTo>
                      <a:pt x="126" y="7"/>
                      <a:pt x="110" y="14"/>
                      <a:pt x="84" y="21"/>
                    </a:cubicBezTo>
                    <a:cubicBezTo>
                      <a:pt x="52" y="29"/>
                      <a:pt x="28" y="51"/>
                      <a:pt x="18" y="72"/>
                    </a:cubicBezTo>
                    <a:cubicBezTo>
                      <a:pt x="0" y="109"/>
                      <a:pt x="6" y="163"/>
                      <a:pt x="24" y="195"/>
                    </a:cubicBezTo>
                    <a:cubicBezTo>
                      <a:pt x="34" y="212"/>
                      <a:pt x="49" y="230"/>
                      <a:pt x="66" y="242"/>
                    </a:cubicBezTo>
                    <a:cubicBezTo>
                      <a:pt x="54" y="231"/>
                      <a:pt x="44" y="218"/>
                      <a:pt x="36" y="2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58" name="Freeform 833">
                <a:extLst>
                  <a:ext uri="{FF2B5EF4-FFF2-40B4-BE49-F238E27FC236}">
                    <a16:creationId xmlns:a16="http://schemas.microsoft.com/office/drawing/2014/main" id="{EDC93A22-1BDB-0746-8E09-B4D71D6DE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3127"/>
                <a:ext cx="911" cy="1016"/>
              </a:xfrm>
              <a:custGeom>
                <a:avLst/>
                <a:gdLst>
                  <a:gd name="T0" fmla="*/ 36358814 w 238"/>
                  <a:gd name="T1" fmla="*/ 7831148 h 249"/>
                  <a:gd name="T2" fmla="*/ 31386074 w 238"/>
                  <a:gd name="T3" fmla="*/ 0 h 249"/>
                  <a:gd name="T4" fmla="*/ 34238959 w 238"/>
                  <a:gd name="T5" fmla="*/ 4689232 h 249"/>
                  <a:gd name="T6" fmla="*/ 36682571 w 238"/>
                  <a:gd name="T7" fmla="*/ 45494350 h 249"/>
                  <a:gd name="T8" fmla="*/ 24510903 w 238"/>
                  <a:gd name="T9" fmla="*/ 73381877 h 249"/>
                  <a:gd name="T10" fmla="*/ 4935002 w 238"/>
                  <a:gd name="T11" fmla="*/ 69297724 h 249"/>
                  <a:gd name="T12" fmla="*/ 0 w 238"/>
                  <a:gd name="T13" fmla="*/ 65227237 h 249"/>
                  <a:gd name="T14" fmla="*/ 7055017 w 238"/>
                  <a:gd name="T15" fmla="*/ 72459072 h 249"/>
                  <a:gd name="T16" fmla="*/ 26630130 w 238"/>
                  <a:gd name="T17" fmla="*/ 76525230 h 249"/>
                  <a:gd name="T18" fmla="*/ 38981659 w 238"/>
                  <a:gd name="T19" fmla="*/ 48562833 h 249"/>
                  <a:gd name="T20" fmla="*/ 36358814 w 238"/>
                  <a:gd name="T21" fmla="*/ 7831148 h 2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249">
                    <a:moveTo>
                      <a:pt x="206" y="25"/>
                    </a:moveTo>
                    <a:cubicBezTo>
                      <a:pt x="197" y="16"/>
                      <a:pt x="188" y="7"/>
                      <a:pt x="178" y="0"/>
                    </a:cubicBezTo>
                    <a:cubicBezTo>
                      <a:pt x="183" y="5"/>
                      <a:pt x="189" y="10"/>
                      <a:pt x="194" y="15"/>
                    </a:cubicBezTo>
                    <a:cubicBezTo>
                      <a:pt x="226" y="49"/>
                      <a:pt x="220" y="104"/>
                      <a:pt x="208" y="145"/>
                    </a:cubicBezTo>
                    <a:cubicBezTo>
                      <a:pt x="198" y="184"/>
                      <a:pt x="185" y="227"/>
                      <a:pt x="139" y="234"/>
                    </a:cubicBezTo>
                    <a:cubicBezTo>
                      <a:pt x="104" y="239"/>
                      <a:pt x="61" y="230"/>
                      <a:pt x="28" y="221"/>
                    </a:cubicBezTo>
                    <a:cubicBezTo>
                      <a:pt x="18" y="219"/>
                      <a:pt x="9" y="214"/>
                      <a:pt x="0" y="208"/>
                    </a:cubicBezTo>
                    <a:cubicBezTo>
                      <a:pt x="12" y="219"/>
                      <a:pt x="26" y="227"/>
                      <a:pt x="40" y="231"/>
                    </a:cubicBezTo>
                    <a:cubicBezTo>
                      <a:pt x="74" y="240"/>
                      <a:pt x="116" y="249"/>
                      <a:pt x="151" y="244"/>
                    </a:cubicBezTo>
                    <a:cubicBezTo>
                      <a:pt x="197" y="236"/>
                      <a:pt x="210" y="194"/>
                      <a:pt x="221" y="155"/>
                    </a:cubicBezTo>
                    <a:cubicBezTo>
                      <a:pt x="232" y="114"/>
                      <a:pt x="238" y="59"/>
                      <a:pt x="206" y="25"/>
                    </a:cubicBezTo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59" name="Freeform 834">
                <a:extLst>
                  <a:ext uri="{FF2B5EF4-FFF2-40B4-BE49-F238E27FC236}">
                    <a16:creationId xmlns:a16="http://schemas.microsoft.com/office/drawing/2014/main" id="{7D83B7F2-50A5-6A40-A736-A270A6CE9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3102"/>
                <a:ext cx="857" cy="952"/>
              </a:xfrm>
              <a:custGeom>
                <a:avLst/>
                <a:gdLst>
                  <a:gd name="T0" fmla="*/ 9323548 w 224"/>
                  <a:gd name="T1" fmla="*/ 12031429 h 233"/>
                  <a:gd name="T2" fmla="*/ 2292754 w 224"/>
                  <a:gd name="T3" fmla="*/ 19028527 h 233"/>
                  <a:gd name="T4" fmla="*/ 4726462 w 224"/>
                  <a:gd name="T5" fmla="*/ 38057340 h 233"/>
                  <a:gd name="T6" fmla="*/ 12622814 w 224"/>
                  <a:gd name="T7" fmla="*/ 38685754 h 233"/>
                  <a:gd name="T8" fmla="*/ 14601681 w 224"/>
                  <a:gd name="T9" fmla="*/ 25090892 h 233"/>
                  <a:gd name="T10" fmla="*/ 15968837 w 224"/>
                  <a:gd name="T11" fmla="*/ 18400048 h 233"/>
                  <a:gd name="T12" fmla="*/ 20015051 w 224"/>
                  <a:gd name="T13" fmla="*/ 19331443 h 233"/>
                  <a:gd name="T14" fmla="*/ 21068377 w 224"/>
                  <a:gd name="T15" fmla="*/ 27259135 h 233"/>
                  <a:gd name="T16" fmla="*/ 25666251 w 224"/>
                  <a:gd name="T17" fmla="*/ 26328827 h 233"/>
                  <a:gd name="T18" fmla="*/ 26720426 w 224"/>
                  <a:gd name="T19" fmla="*/ 18725881 h 233"/>
                  <a:gd name="T20" fmla="*/ 31076213 w 224"/>
                  <a:gd name="T21" fmla="*/ 22220383 h 233"/>
                  <a:gd name="T22" fmla="*/ 30753311 w 224"/>
                  <a:gd name="T23" fmla="*/ 30455416 h 233"/>
                  <a:gd name="T24" fmla="*/ 25976948 w 224"/>
                  <a:gd name="T25" fmla="*/ 34256233 h 233"/>
                  <a:gd name="T26" fmla="*/ 28783458 w 224"/>
                  <a:gd name="T27" fmla="*/ 45049931 h 233"/>
                  <a:gd name="T28" fmla="*/ 31951007 w 224"/>
                  <a:gd name="T29" fmla="*/ 40318601 h 233"/>
                  <a:gd name="T30" fmla="*/ 34616560 w 224"/>
                  <a:gd name="T31" fmla="*/ 40318601 h 233"/>
                  <a:gd name="T32" fmla="*/ 35802047 w 224"/>
                  <a:gd name="T33" fmla="*/ 50791321 h 233"/>
                  <a:gd name="T34" fmla="*/ 31772296 w 224"/>
                  <a:gd name="T35" fmla="*/ 55848136 h 233"/>
                  <a:gd name="T36" fmla="*/ 26851520 w 224"/>
                  <a:gd name="T37" fmla="*/ 57788418 h 233"/>
                  <a:gd name="T38" fmla="*/ 27225157 w 224"/>
                  <a:gd name="T39" fmla="*/ 70145615 h 233"/>
                  <a:gd name="T40" fmla="*/ 37041296 w 224"/>
                  <a:gd name="T41" fmla="*/ 69518019 h 233"/>
                  <a:gd name="T42" fmla="*/ 38646469 w 224"/>
                  <a:gd name="T43" fmla="*/ 59956662 h 233"/>
                  <a:gd name="T44" fmla="*/ 37041296 w 224"/>
                  <a:gd name="T45" fmla="*/ 50791321 h 233"/>
                  <a:gd name="T46" fmla="*/ 36727412 w 224"/>
                  <a:gd name="T47" fmla="*/ 34884998 h 233"/>
                  <a:gd name="T48" fmla="*/ 38286552 w 224"/>
                  <a:gd name="T49" fmla="*/ 28269109 h 233"/>
                  <a:gd name="T50" fmla="*/ 36536512 w 224"/>
                  <a:gd name="T51" fmla="*/ 26025911 h 233"/>
                  <a:gd name="T52" fmla="*/ 34065050 w 224"/>
                  <a:gd name="T53" fmla="*/ 25398580 h 233"/>
                  <a:gd name="T54" fmla="*/ 31951007 w 224"/>
                  <a:gd name="T55" fmla="*/ 20661656 h 233"/>
                  <a:gd name="T56" fmla="*/ 34616560 w 224"/>
                  <a:gd name="T57" fmla="*/ 17790878 h 233"/>
                  <a:gd name="T58" fmla="*/ 35478924 w 224"/>
                  <a:gd name="T59" fmla="*/ 6062365 h 233"/>
                  <a:gd name="T60" fmla="*/ 27585984 w 224"/>
                  <a:gd name="T61" fmla="*/ 3499274 h 233"/>
                  <a:gd name="T62" fmla="*/ 26720426 w 224"/>
                  <a:gd name="T63" fmla="*/ 13041403 h 233"/>
                  <a:gd name="T64" fmla="*/ 23000480 w 224"/>
                  <a:gd name="T65" fmla="*/ 10798205 h 233"/>
                  <a:gd name="T66" fmla="*/ 19510091 w 224"/>
                  <a:gd name="T67" fmla="*/ 13971630 h 233"/>
                  <a:gd name="T68" fmla="*/ 13354072 w 224"/>
                  <a:gd name="T69" fmla="*/ 15530622 h 233"/>
                  <a:gd name="T70" fmla="*/ 9323548 w 224"/>
                  <a:gd name="T71" fmla="*/ 12031429 h 2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4" h="233">
                    <a:moveTo>
                      <a:pt x="53" y="38"/>
                    </a:moveTo>
                    <a:cubicBezTo>
                      <a:pt x="35" y="36"/>
                      <a:pt x="20" y="50"/>
                      <a:pt x="13" y="60"/>
                    </a:cubicBezTo>
                    <a:cubicBezTo>
                      <a:pt x="0" y="78"/>
                      <a:pt x="9" y="107"/>
                      <a:pt x="27" y="120"/>
                    </a:cubicBezTo>
                    <a:cubicBezTo>
                      <a:pt x="39" y="129"/>
                      <a:pt x="60" y="133"/>
                      <a:pt x="72" y="122"/>
                    </a:cubicBezTo>
                    <a:cubicBezTo>
                      <a:pt x="84" y="112"/>
                      <a:pt x="82" y="93"/>
                      <a:pt x="83" y="79"/>
                    </a:cubicBezTo>
                    <a:cubicBezTo>
                      <a:pt x="84" y="70"/>
                      <a:pt x="83" y="64"/>
                      <a:pt x="91" y="58"/>
                    </a:cubicBezTo>
                    <a:cubicBezTo>
                      <a:pt x="99" y="52"/>
                      <a:pt x="110" y="51"/>
                      <a:pt x="114" y="61"/>
                    </a:cubicBezTo>
                    <a:cubicBezTo>
                      <a:pt x="118" y="69"/>
                      <a:pt x="110" y="79"/>
                      <a:pt x="120" y="86"/>
                    </a:cubicBezTo>
                    <a:cubicBezTo>
                      <a:pt x="126" y="90"/>
                      <a:pt x="141" y="88"/>
                      <a:pt x="146" y="83"/>
                    </a:cubicBezTo>
                    <a:cubicBezTo>
                      <a:pt x="152" y="77"/>
                      <a:pt x="145" y="64"/>
                      <a:pt x="152" y="59"/>
                    </a:cubicBezTo>
                    <a:cubicBezTo>
                      <a:pt x="160" y="52"/>
                      <a:pt x="173" y="63"/>
                      <a:pt x="177" y="70"/>
                    </a:cubicBezTo>
                    <a:cubicBezTo>
                      <a:pt x="183" y="79"/>
                      <a:pt x="182" y="89"/>
                      <a:pt x="175" y="96"/>
                    </a:cubicBezTo>
                    <a:cubicBezTo>
                      <a:pt x="167" y="104"/>
                      <a:pt x="156" y="101"/>
                      <a:pt x="148" y="108"/>
                    </a:cubicBezTo>
                    <a:cubicBezTo>
                      <a:pt x="132" y="121"/>
                      <a:pt x="141" y="149"/>
                      <a:pt x="164" y="142"/>
                    </a:cubicBezTo>
                    <a:cubicBezTo>
                      <a:pt x="170" y="140"/>
                      <a:pt x="178" y="132"/>
                      <a:pt x="182" y="127"/>
                    </a:cubicBezTo>
                    <a:cubicBezTo>
                      <a:pt x="190" y="117"/>
                      <a:pt x="194" y="112"/>
                      <a:pt x="197" y="127"/>
                    </a:cubicBezTo>
                    <a:cubicBezTo>
                      <a:pt x="199" y="136"/>
                      <a:pt x="206" y="150"/>
                      <a:pt x="204" y="160"/>
                    </a:cubicBezTo>
                    <a:cubicBezTo>
                      <a:pt x="203" y="171"/>
                      <a:pt x="194" y="177"/>
                      <a:pt x="181" y="176"/>
                    </a:cubicBezTo>
                    <a:cubicBezTo>
                      <a:pt x="169" y="176"/>
                      <a:pt x="162" y="169"/>
                      <a:pt x="153" y="182"/>
                    </a:cubicBezTo>
                    <a:cubicBezTo>
                      <a:pt x="147" y="191"/>
                      <a:pt x="147" y="212"/>
                      <a:pt x="155" y="221"/>
                    </a:cubicBezTo>
                    <a:cubicBezTo>
                      <a:pt x="165" y="233"/>
                      <a:pt x="201" y="232"/>
                      <a:pt x="211" y="219"/>
                    </a:cubicBezTo>
                    <a:cubicBezTo>
                      <a:pt x="217" y="212"/>
                      <a:pt x="221" y="198"/>
                      <a:pt x="220" y="189"/>
                    </a:cubicBezTo>
                    <a:cubicBezTo>
                      <a:pt x="219" y="177"/>
                      <a:pt x="211" y="172"/>
                      <a:pt x="211" y="160"/>
                    </a:cubicBezTo>
                    <a:cubicBezTo>
                      <a:pt x="211" y="141"/>
                      <a:pt x="195" y="126"/>
                      <a:pt x="209" y="110"/>
                    </a:cubicBezTo>
                    <a:cubicBezTo>
                      <a:pt x="214" y="105"/>
                      <a:pt x="224" y="100"/>
                      <a:pt x="218" y="89"/>
                    </a:cubicBezTo>
                    <a:cubicBezTo>
                      <a:pt x="215" y="85"/>
                      <a:pt x="213" y="83"/>
                      <a:pt x="208" y="82"/>
                    </a:cubicBezTo>
                    <a:cubicBezTo>
                      <a:pt x="206" y="81"/>
                      <a:pt x="203" y="78"/>
                      <a:pt x="194" y="80"/>
                    </a:cubicBezTo>
                    <a:cubicBezTo>
                      <a:pt x="186" y="82"/>
                      <a:pt x="183" y="68"/>
                      <a:pt x="182" y="65"/>
                    </a:cubicBezTo>
                    <a:cubicBezTo>
                      <a:pt x="177" y="52"/>
                      <a:pt x="187" y="55"/>
                      <a:pt x="197" y="56"/>
                    </a:cubicBezTo>
                    <a:cubicBezTo>
                      <a:pt x="220" y="56"/>
                      <a:pt x="218" y="31"/>
                      <a:pt x="202" y="19"/>
                    </a:cubicBezTo>
                    <a:cubicBezTo>
                      <a:pt x="191" y="11"/>
                      <a:pt x="168" y="0"/>
                      <a:pt x="157" y="11"/>
                    </a:cubicBezTo>
                    <a:cubicBezTo>
                      <a:pt x="146" y="21"/>
                      <a:pt x="155" y="30"/>
                      <a:pt x="152" y="41"/>
                    </a:cubicBezTo>
                    <a:cubicBezTo>
                      <a:pt x="146" y="59"/>
                      <a:pt x="137" y="39"/>
                      <a:pt x="131" y="34"/>
                    </a:cubicBezTo>
                    <a:cubicBezTo>
                      <a:pt x="117" y="22"/>
                      <a:pt x="113" y="37"/>
                      <a:pt x="111" y="44"/>
                    </a:cubicBezTo>
                    <a:cubicBezTo>
                      <a:pt x="110" y="50"/>
                      <a:pt x="86" y="50"/>
                      <a:pt x="76" y="49"/>
                    </a:cubicBezTo>
                    <a:cubicBezTo>
                      <a:pt x="67" y="47"/>
                      <a:pt x="68" y="37"/>
                      <a:pt x="53" y="38"/>
                    </a:cubicBezTo>
                  </a:path>
                </a:pathLst>
              </a:custGeom>
              <a:solidFill>
                <a:srgbClr val="882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60" name="Freeform 835">
                <a:extLst>
                  <a:ext uri="{FF2B5EF4-FFF2-40B4-BE49-F238E27FC236}">
                    <a16:creationId xmlns:a16="http://schemas.microsoft.com/office/drawing/2014/main" id="{2C740D8D-35BC-0E4E-AC81-B1A6C390C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3890"/>
                <a:ext cx="229" cy="127"/>
              </a:xfrm>
              <a:custGeom>
                <a:avLst/>
                <a:gdLst>
                  <a:gd name="T0" fmla="*/ 176521 w 60"/>
                  <a:gd name="T1" fmla="*/ 2614877 h 31"/>
                  <a:gd name="T2" fmla="*/ 2747950 w 60"/>
                  <a:gd name="T3" fmla="*/ 9124733 h 31"/>
                  <a:gd name="T4" fmla="*/ 6525218 w 60"/>
                  <a:gd name="T5" fmla="*/ 9450099 h 31"/>
                  <a:gd name="T6" fmla="*/ 10311446 w 60"/>
                  <a:gd name="T7" fmla="*/ 0 h 31"/>
                  <a:gd name="T8" fmla="*/ 5851324 w 60"/>
                  <a:gd name="T9" fmla="*/ 7767566 h 31"/>
                  <a:gd name="T10" fmla="*/ 673722 w 60"/>
                  <a:gd name="T11" fmla="*/ 3564779 h 31"/>
                  <a:gd name="T12" fmla="*/ 176521 w 60"/>
                  <a:gd name="T13" fmla="*/ 261487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31">
                    <a:moveTo>
                      <a:pt x="1" y="8"/>
                    </a:moveTo>
                    <a:cubicBezTo>
                      <a:pt x="5" y="16"/>
                      <a:pt x="5" y="23"/>
                      <a:pt x="16" y="28"/>
                    </a:cubicBezTo>
                    <a:cubicBezTo>
                      <a:pt x="23" y="31"/>
                      <a:pt x="30" y="30"/>
                      <a:pt x="38" y="29"/>
                    </a:cubicBezTo>
                    <a:cubicBezTo>
                      <a:pt x="55" y="26"/>
                      <a:pt x="60" y="17"/>
                      <a:pt x="60" y="0"/>
                    </a:cubicBezTo>
                    <a:cubicBezTo>
                      <a:pt x="57" y="13"/>
                      <a:pt x="49" y="23"/>
                      <a:pt x="34" y="24"/>
                    </a:cubicBezTo>
                    <a:cubicBezTo>
                      <a:pt x="28" y="24"/>
                      <a:pt x="0" y="20"/>
                      <a:pt x="4" y="11"/>
                    </a:cubicBezTo>
                    <a:cubicBezTo>
                      <a:pt x="1" y="8"/>
                      <a:pt x="1" y="8"/>
                      <a:pt x="1" y="8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61" name="Freeform 836">
                <a:extLst>
                  <a:ext uri="{FF2B5EF4-FFF2-40B4-BE49-F238E27FC236}">
                    <a16:creationId xmlns:a16="http://schemas.microsoft.com/office/drawing/2014/main" id="{8D6D3218-939A-8F42-8D75-90B4D0D10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3576"/>
                <a:ext cx="153" cy="139"/>
              </a:xfrm>
              <a:custGeom>
                <a:avLst/>
                <a:gdLst>
                  <a:gd name="T0" fmla="*/ 504334 w 40"/>
                  <a:gd name="T1" fmla="*/ 934125 h 34"/>
                  <a:gd name="T2" fmla="*/ 7008582 w 40"/>
                  <a:gd name="T3" fmla="*/ 0 h 34"/>
                  <a:gd name="T4" fmla="*/ 682854 w 40"/>
                  <a:gd name="T5" fmla="*/ 156460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34">
                    <a:moveTo>
                      <a:pt x="3" y="3"/>
                    </a:moveTo>
                    <a:cubicBezTo>
                      <a:pt x="0" y="34"/>
                      <a:pt x="31" y="12"/>
                      <a:pt x="40" y="0"/>
                    </a:cubicBezTo>
                    <a:cubicBezTo>
                      <a:pt x="34" y="4"/>
                      <a:pt x="2" y="26"/>
                      <a:pt x="4" y="5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62" name="Freeform 837">
                <a:extLst>
                  <a:ext uri="{FF2B5EF4-FFF2-40B4-BE49-F238E27FC236}">
                    <a16:creationId xmlns:a16="http://schemas.microsoft.com/office/drawing/2014/main" id="{F21F27BF-CE45-6F46-B0E2-2B5B31DAF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3449"/>
                <a:ext cx="69" cy="98"/>
              </a:xfrm>
              <a:custGeom>
                <a:avLst/>
                <a:gdLst>
                  <a:gd name="T0" fmla="*/ 377457 w 18"/>
                  <a:gd name="T1" fmla="*/ 0 h 24"/>
                  <a:gd name="T2" fmla="*/ 183739 w 18"/>
                  <a:gd name="T3" fmla="*/ 7569634 h 24"/>
                  <a:gd name="T4" fmla="*/ 0 w 18"/>
                  <a:gd name="T5" fmla="*/ 625563 h 24"/>
                  <a:gd name="T6" fmla="*/ 377457 w 18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2" y="0"/>
                    </a:moveTo>
                    <a:cubicBezTo>
                      <a:pt x="18" y="3"/>
                      <a:pt x="10" y="17"/>
                      <a:pt x="1" y="24"/>
                    </a:cubicBezTo>
                    <a:cubicBezTo>
                      <a:pt x="7" y="19"/>
                      <a:pt x="8" y="5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63" name="Freeform 838">
                <a:extLst>
                  <a:ext uri="{FF2B5EF4-FFF2-40B4-BE49-F238E27FC236}">
                    <a16:creationId xmlns:a16="http://schemas.microsoft.com/office/drawing/2014/main" id="{38DCED80-9C26-4C47-8EB5-57C2FA2E9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3164"/>
                <a:ext cx="107" cy="163"/>
              </a:xfrm>
              <a:custGeom>
                <a:avLst/>
                <a:gdLst>
                  <a:gd name="T0" fmla="*/ 0 w 28"/>
                  <a:gd name="T1" fmla="*/ 11474919 h 40"/>
                  <a:gd name="T2" fmla="*/ 4500156 w 28"/>
                  <a:gd name="T3" fmla="*/ 7445433 h 40"/>
                  <a:gd name="T4" fmla="*/ 0 w 28"/>
                  <a:gd name="T5" fmla="*/ 0 h 40"/>
                  <a:gd name="T6" fmla="*/ 1046460 w 28"/>
                  <a:gd name="T7" fmla="*/ 9570337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0" y="37"/>
                    </a:moveTo>
                    <a:cubicBezTo>
                      <a:pt x="7" y="27"/>
                      <a:pt x="26" y="40"/>
                      <a:pt x="26" y="24"/>
                    </a:cubicBezTo>
                    <a:cubicBezTo>
                      <a:pt x="27" y="10"/>
                      <a:pt x="9" y="5"/>
                      <a:pt x="0" y="0"/>
                    </a:cubicBezTo>
                    <a:cubicBezTo>
                      <a:pt x="11" y="9"/>
                      <a:pt x="28" y="24"/>
                      <a:pt x="6" y="31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64" name="Freeform 839">
                <a:extLst>
                  <a:ext uri="{FF2B5EF4-FFF2-40B4-BE49-F238E27FC236}">
                    <a16:creationId xmlns:a16="http://schemas.microsoft.com/office/drawing/2014/main" id="{023B0EB8-023E-0040-BBBE-44AC8FD43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3351"/>
                <a:ext cx="134" cy="107"/>
              </a:xfrm>
              <a:custGeom>
                <a:avLst/>
                <a:gdLst>
                  <a:gd name="T0" fmla="*/ 506639 w 35"/>
                  <a:gd name="T1" fmla="*/ 3040792 h 26"/>
                  <a:gd name="T2" fmla="*/ 4245354 w 35"/>
                  <a:gd name="T3" fmla="*/ 0 h 26"/>
                  <a:gd name="T4" fmla="*/ 1061150 w 35"/>
                  <a:gd name="T5" fmla="*/ 4780772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3" y="9"/>
                    </a:moveTo>
                    <a:cubicBezTo>
                      <a:pt x="0" y="26"/>
                      <a:pt x="35" y="25"/>
                      <a:pt x="24" y="0"/>
                    </a:cubicBezTo>
                    <a:cubicBezTo>
                      <a:pt x="23" y="7"/>
                      <a:pt x="16" y="25"/>
                      <a:pt x="6" y="14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65" name="Freeform 840">
                <a:extLst>
                  <a:ext uri="{FF2B5EF4-FFF2-40B4-BE49-F238E27FC236}">
                    <a16:creationId xmlns:a16="http://schemas.microsoft.com/office/drawing/2014/main" id="{5EF679C8-5A54-AD41-A659-A2B7BDB80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3400"/>
                <a:ext cx="237" cy="225"/>
              </a:xfrm>
              <a:custGeom>
                <a:avLst/>
                <a:gdLst>
                  <a:gd name="T0" fmla="*/ 0 w 62"/>
                  <a:gd name="T1" fmla="*/ 6422228 h 55"/>
                  <a:gd name="T2" fmla="*/ 7478558 w 62"/>
                  <a:gd name="T3" fmla="*/ 15050823 h 55"/>
                  <a:gd name="T4" fmla="*/ 10305039 w 62"/>
                  <a:gd name="T5" fmla="*/ 0 h 55"/>
                  <a:gd name="T6" fmla="*/ 6427406 w 62"/>
                  <a:gd name="T7" fmla="*/ 12159053 h 55"/>
                  <a:gd name="T8" fmla="*/ 177846 w 62"/>
                  <a:gd name="T9" fmla="*/ 7687019 h 55"/>
                  <a:gd name="T10" fmla="*/ 371280 w 62"/>
                  <a:gd name="T11" fmla="*/ 6422228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" h="55">
                    <a:moveTo>
                      <a:pt x="0" y="20"/>
                    </a:moveTo>
                    <a:cubicBezTo>
                      <a:pt x="11" y="36"/>
                      <a:pt x="20" y="55"/>
                      <a:pt x="43" y="47"/>
                    </a:cubicBezTo>
                    <a:cubicBezTo>
                      <a:pt x="59" y="41"/>
                      <a:pt x="62" y="14"/>
                      <a:pt x="59" y="0"/>
                    </a:cubicBezTo>
                    <a:cubicBezTo>
                      <a:pt x="55" y="13"/>
                      <a:pt x="52" y="32"/>
                      <a:pt x="37" y="38"/>
                    </a:cubicBezTo>
                    <a:cubicBezTo>
                      <a:pt x="23" y="45"/>
                      <a:pt x="11" y="31"/>
                      <a:pt x="1" y="24"/>
                    </a:cubicBezTo>
                    <a:cubicBezTo>
                      <a:pt x="1" y="23"/>
                      <a:pt x="1" y="21"/>
                      <a:pt x="2" y="2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66" name="Freeform 841">
                <a:extLst>
                  <a:ext uri="{FF2B5EF4-FFF2-40B4-BE49-F238E27FC236}">
                    <a16:creationId xmlns:a16="http://schemas.microsoft.com/office/drawing/2014/main" id="{0C2D7E47-0AF8-BC41-B45F-4C5E46DC7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3266"/>
                <a:ext cx="195" cy="155"/>
              </a:xfrm>
              <a:custGeom>
                <a:avLst/>
                <a:gdLst>
                  <a:gd name="T0" fmla="*/ 8720255 w 51"/>
                  <a:gd name="T1" fmla="*/ 921267 h 38"/>
                  <a:gd name="T2" fmla="*/ 1730759 w 51"/>
                  <a:gd name="T3" fmla="*/ 11873759 h 38"/>
                  <a:gd name="T4" fmla="*/ 8911534 w 51"/>
                  <a:gd name="T5" fmla="*/ 1538016 h 38"/>
                  <a:gd name="T6" fmla="*/ 8720255 w 51"/>
                  <a:gd name="T7" fmla="*/ 921267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38">
                    <a:moveTo>
                      <a:pt x="50" y="3"/>
                    </a:moveTo>
                    <a:cubicBezTo>
                      <a:pt x="36" y="2"/>
                      <a:pt x="0" y="21"/>
                      <a:pt x="10" y="38"/>
                    </a:cubicBezTo>
                    <a:cubicBezTo>
                      <a:pt x="10" y="28"/>
                      <a:pt x="40" y="0"/>
                      <a:pt x="51" y="5"/>
                    </a:cubicBezTo>
                    <a:cubicBezTo>
                      <a:pt x="50" y="3"/>
                      <a:pt x="50" y="3"/>
                      <a:pt x="50" y="3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67" name="Freeform 842">
                <a:extLst>
                  <a:ext uri="{FF2B5EF4-FFF2-40B4-BE49-F238E27FC236}">
                    <a16:creationId xmlns:a16="http://schemas.microsoft.com/office/drawing/2014/main" id="{4E56FDC8-67A0-0D40-B869-42D5AAB47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" y="3147"/>
                <a:ext cx="54" cy="98"/>
              </a:xfrm>
              <a:custGeom>
                <a:avLst/>
                <a:gdLst>
                  <a:gd name="T0" fmla="*/ 2248861 w 14"/>
                  <a:gd name="T1" fmla="*/ 625563 h 24"/>
                  <a:gd name="T2" fmla="*/ 928939 w 14"/>
                  <a:gd name="T3" fmla="*/ 7569634 h 24"/>
                  <a:gd name="T4" fmla="*/ 2640615 w 14"/>
                  <a:gd name="T5" fmla="*/ 927435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2" y="2"/>
                    </a:moveTo>
                    <a:cubicBezTo>
                      <a:pt x="0" y="0"/>
                      <a:pt x="4" y="17"/>
                      <a:pt x="5" y="24"/>
                    </a:cubicBezTo>
                    <a:cubicBezTo>
                      <a:pt x="5" y="18"/>
                      <a:pt x="5" y="1"/>
                      <a:pt x="14" y="3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68" name="Freeform 843">
                <a:extLst>
                  <a:ext uri="{FF2B5EF4-FFF2-40B4-BE49-F238E27FC236}">
                    <a16:creationId xmlns:a16="http://schemas.microsoft.com/office/drawing/2014/main" id="{89BE4155-C488-BB4D-BE8C-D046ED14B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813"/>
                <a:ext cx="172" cy="69"/>
              </a:xfrm>
              <a:custGeom>
                <a:avLst/>
                <a:gdLst>
                  <a:gd name="T0" fmla="*/ 7830044 w 45"/>
                  <a:gd name="T1" fmla="*/ 0 h 17"/>
                  <a:gd name="T2" fmla="*/ 3146438 w 45"/>
                  <a:gd name="T3" fmla="*/ 2069947 h 17"/>
                  <a:gd name="T4" fmla="*/ 177794 w 45"/>
                  <a:gd name="T5" fmla="*/ 5079147 h 17"/>
                  <a:gd name="T6" fmla="*/ 3146438 w 45"/>
                  <a:gd name="T7" fmla="*/ 4193585 h 17"/>
                  <a:gd name="T8" fmla="*/ 7652016 w 45"/>
                  <a:gd name="T9" fmla="*/ 581601 h 17"/>
                  <a:gd name="T10" fmla="*/ 7830044 w 45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17">
                    <a:moveTo>
                      <a:pt x="45" y="0"/>
                    </a:moveTo>
                    <a:cubicBezTo>
                      <a:pt x="37" y="9"/>
                      <a:pt x="29" y="9"/>
                      <a:pt x="18" y="7"/>
                    </a:cubicBezTo>
                    <a:cubicBezTo>
                      <a:pt x="10" y="6"/>
                      <a:pt x="0" y="5"/>
                      <a:pt x="1" y="17"/>
                    </a:cubicBezTo>
                    <a:cubicBezTo>
                      <a:pt x="2" y="12"/>
                      <a:pt x="9" y="13"/>
                      <a:pt x="18" y="14"/>
                    </a:cubicBezTo>
                    <a:cubicBezTo>
                      <a:pt x="29" y="16"/>
                      <a:pt x="42" y="17"/>
                      <a:pt x="44" y="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69" name="Freeform 844">
                <a:extLst>
                  <a:ext uri="{FF2B5EF4-FFF2-40B4-BE49-F238E27FC236}">
                    <a16:creationId xmlns:a16="http://schemas.microsoft.com/office/drawing/2014/main" id="{844A7443-744F-C542-B342-30A0C17A4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2976"/>
                <a:ext cx="1156" cy="1196"/>
              </a:xfrm>
              <a:custGeom>
                <a:avLst/>
                <a:gdLst>
                  <a:gd name="T0" fmla="*/ 15158528 w 302"/>
                  <a:gd name="T1" fmla="*/ 6003834 h 293"/>
                  <a:gd name="T2" fmla="*/ 14979276 w 302"/>
                  <a:gd name="T3" fmla="*/ 5625474 h 293"/>
                  <a:gd name="T4" fmla="*/ 2120211 w 302"/>
                  <a:gd name="T5" fmla="*/ 23887459 h 293"/>
                  <a:gd name="T6" fmla="*/ 0 w 302"/>
                  <a:gd name="T7" fmla="*/ 41844611 h 293"/>
                  <a:gd name="T8" fmla="*/ 3359420 w 302"/>
                  <a:gd name="T9" fmla="*/ 66369742 h 293"/>
                  <a:gd name="T10" fmla="*/ 16917038 w 302"/>
                  <a:gd name="T11" fmla="*/ 87477379 h 293"/>
                  <a:gd name="T12" fmla="*/ 33872052 w 302"/>
                  <a:gd name="T13" fmla="*/ 92181431 h 293"/>
                  <a:gd name="T14" fmla="*/ 38121328 w 302"/>
                  <a:gd name="T15" fmla="*/ 91881014 h 293"/>
                  <a:gd name="T16" fmla="*/ 47476484 w 302"/>
                  <a:gd name="T17" fmla="*/ 80547637 h 293"/>
                  <a:gd name="T18" fmla="*/ 51522242 w 302"/>
                  <a:gd name="T19" fmla="*/ 61346183 h 293"/>
                  <a:gd name="T20" fmla="*/ 53280748 w 302"/>
                  <a:gd name="T21" fmla="*/ 40613907 h 293"/>
                  <a:gd name="T22" fmla="*/ 48848120 w 302"/>
                  <a:gd name="T23" fmla="*/ 16957700 h 293"/>
                  <a:gd name="T24" fmla="*/ 30006445 w 302"/>
                  <a:gd name="T25" fmla="*/ 0 h 293"/>
                  <a:gd name="T26" fmla="*/ 27332338 w 302"/>
                  <a:gd name="T27" fmla="*/ 300416 h 293"/>
                  <a:gd name="T28" fmla="*/ 14979276 w 302"/>
                  <a:gd name="T29" fmla="*/ 5625474 h 293"/>
                  <a:gd name="T30" fmla="*/ 15158528 w 302"/>
                  <a:gd name="T31" fmla="*/ 6003834 h 293"/>
                  <a:gd name="T32" fmla="*/ 14979276 w 302"/>
                  <a:gd name="T33" fmla="*/ 5625474 h 293"/>
                  <a:gd name="T34" fmla="*/ 15158528 w 302"/>
                  <a:gd name="T35" fmla="*/ 6003834 h 293"/>
                  <a:gd name="T36" fmla="*/ 15158528 w 302"/>
                  <a:gd name="T37" fmla="*/ 6323428 h 293"/>
                  <a:gd name="T38" fmla="*/ 27332338 w 302"/>
                  <a:gd name="T39" fmla="*/ 924773 h 293"/>
                  <a:gd name="T40" fmla="*/ 30006445 w 302"/>
                  <a:gd name="T41" fmla="*/ 624357 h 293"/>
                  <a:gd name="T42" fmla="*/ 48536627 w 302"/>
                  <a:gd name="T43" fmla="*/ 17332795 h 293"/>
                  <a:gd name="T44" fmla="*/ 52906093 w 302"/>
                  <a:gd name="T45" fmla="*/ 40613907 h 293"/>
                  <a:gd name="T46" fmla="*/ 51160537 w 302"/>
                  <a:gd name="T47" fmla="*/ 61045783 h 293"/>
                  <a:gd name="T48" fmla="*/ 47102740 w 302"/>
                  <a:gd name="T49" fmla="*/ 80229194 h 293"/>
                  <a:gd name="T50" fmla="*/ 38121328 w 302"/>
                  <a:gd name="T51" fmla="*/ 91256653 h 293"/>
                  <a:gd name="T52" fmla="*/ 33872052 w 302"/>
                  <a:gd name="T53" fmla="*/ 91557070 h 293"/>
                  <a:gd name="T54" fmla="*/ 16917038 w 302"/>
                  <a:gd name="T55" fmla="*/ 86857455 h 293"/>
                  <a:gd name="T56" fmla="*/ 3683158 w 302"/>
                  <a:gd name="T57" fmla="*/ 66051316 h 293"/>
                  <a:gd name="T58" fmla="*/ 374655 w 302"/>
                  <a:gd name="T59" fmla="*/ 41844611 h 293"/>
                  <a:gd name="T60" fmla="*/ 2491658 w 302"/>
                  <a:gd name="T61" fmla="*/ 24206987 h 293"/>
                  <a:gd name="T62" fmla="*/ 15158528 w 302"/>
                  <a:gd name="T63" fmla="*/ 6323428 h 293"/>
                  <a:gd name="T64" fmla="*/ 15158528 w 302"/>
                  <a:gd name="T65" fmla="*/ 6323428 h 293"/>
                  <a:gd name="T66" fmla="*/ 15158528 w 302"/>
                  <a:gd name="T67" fmla="*/ 6003834 h 2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2" h="293">
                    <a:moveTo>
                      <a:pt x="86" y="19"/>
                    </a:moveTo>
                    <a:cubicBezTo>
                      <a:pt x="85" y="18"/>
                      <a:pt x="85" y="18"/>
                      <a:pt x="85" y="18"/>
                    </a:cubicBezTo>
                    <a:cubicBezTo>
                      <a:pt x="50" y="28"/>
                      <a:pt x="23" y="52"/>
                      <a:pt x="12" y="76"/>
                    </a:cubicBezTo>
                    <a:cubicBezTo>
                      <a:pt x="4" y="93"/>
                      <a:pt x="0" y="113"/>
                      <a:pt x="0" y="133"/>
                    </a:cubicBezTo>
                    <a:cubicBezTo>
                      <a:pt x="0" y="161"/>
                      <a:pt x="7" y="190"/>
                      <a:pt x="19" y="211"/>
                    </a:cubicBezTo>
                    <a:cubicBezTo>
                      <a:pt x="35" y="239"/>
                      <a:pt x="64" y="270"/>
                      <a:pt x="96" y="278"/>
                    </a:cubicBezTo>
                    <a:cubicBezTo>
                      <a:pt x="125" y="285"/>
                      <a:pt x="160" y="293"/>
                      <a:pt x="192" y="293"/>
                    </a:cubicBezTo>
                    <a:cubicBezTo>
                      <a:pt x="200" y="293"/>
                      <a:pt x="208" y="293"/>
                      <a:pt x="216" y="292"/>
                    </a:cubicBezTo>
                    <a:cubicBezTo>
                      <a:pt x="241" y="288"/>
                      <a:pt x="258" y="274"/>
                      <a:pt x="269" y="256"/>
                    </a:cubicBezTo>
                    <a:cubicBezTo>
                      <a:pt x="280" y="238"/>
                      <a:pt x="287" y="216"/>
                      <a:pt x="292" y="195"/>
                    </a:cubicBezTo>
                    <a:cubicBezTo>
                      <a:pt x="298" y="175"/>
                      <a:pt x="302" y="152"/>
                      <a:pt x="302" y="129"/>
                    </a:cubicBezTo>
                    <a:cubicBezTo>
                      <a:pt x="302" y="101"/>
                      <a:pt x="296" y="74"/>
                      <a:pt x="277" y="54"/>
                    </a:cubicBezTo>
                    <a:cubicBezTo>
                      <a:pt x="247" y="22"/>
                      <a:pt x="213" y="0"/>
                      <a:pt x="170" y="0"/>
                    </a:cubicBezTo>
                    <a:cubicBezTo>
                      <a:pt x="165" y="0"/>
                      <a:pt x="160" y="0"/>
                      <a:pt x="155" y="1"/>
                    </a:cubicBezTo>
                    <a:cubicBezTo>
                      <a:pt x="131" y="3"/>
                      <a:pt x="114" y="11"/>
                      <a:pt x="85" y="18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115" y="12"/>
                      <a:pt x="132" y="5"/>
                      <a:pt x="155" y="3"/>
                    </a:cubicBezTo>
                    <a:cubicBezTo>
                      <a:pt x="160" y="2"/>
                      <a:pt x="165" y="2"/>
                      <a:pt x="170" y="2"/>
                    </a:cubicBezTo>
                    <a:cubicBezTo>
                      <a:pt x="212" y="2"/>
                      <a:pt x="246" y="23"/>
                      <a:pt x="275" y="55"/>
                    </a:cubicBezTo>
                    <a:cubicBezTo>
                      <a:pt x="294" y="75"/>
                      <a:pt x="300" y="102"/>
                      <a:pt x="300" y="129"/>
                    </a:cubicBezTo>
                    <a:cubicBezTo>
                      <a:pt x="300" y="152"/>
                      <a:pt x="296" y="174"/>
                      <a:pt x="290" y="194"/>
                    </a:cubicBezTo>
                    <a:cubicBezTo>
                      <a:pt x="285" y="215"/>
                      <a:pt x="278" y="237"/>
                      <a:pt x="267" y="255"/>
                    </a:cubicBezTo>
                    <a:cubicBezTo>
                      <a:pt x="256" y="272"/>
                      <a:pt x="240" y="286"/>
                      <a:pt x="216" y="290"/>
                    </a:cubicBezTo>
                    <a:cubicBezTo>
                      <a:pt x="208" y="291"/>
                      <a:pt x="200" y="291"/>
                      <a:pt x="192" y="291"/>
                    </a:cubicBezTo>
                    <a:cubicBezTo>
                      <a:pt x="160" y="291"/>
                      <a:pt x="125" y="283"/>
                      <a:pt x="96" y="276"/>
                    </a:cubicBezTo>
                    <a:cubicBezTo>
                      <a:pt x="66" y="268"/>
                      <a:pt x="36" y="238"/>
                      <a:pt x="21" y="210"/>
                    </a:cubicBezTo>
                    <a:cubicBezTo>
                      <a:pt x="9" y="190"/>
                      <a:pt x="2" y="161"/>
                      <a:pt x="2" y="133"/>
                    </a:cubicBezTo>
                    <a:cubicBezTo>
                      <a:pt x="2" y="113"/>
                      <a:pt x="6" y="93"/>
                      <a:pt x="14" y="77"/>
                    </a:cubicBezTo>
                    <a:cubicBezTo>
                      <a:pt x="25" y="53"/>
                      <a:pt x="51" y="3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19"/>
                      <a:pt x="86" y="19"/>
                      <a:pt x="86" y="19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70" name="Freeform 845">
                <a:extLst>
                  <a:ext uri="{FF2B5EF4-FFF2-40B4-BE49-F238E27FC236}">
                    <a16:creationId xmlns:a16="http://schemas.microsoft.com/office/drawing/2014/main" id="{6F7C4214-D2E6-3D4C-8DD6-99677FA87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3123"/>
                <a:ext cx="857" cy="918"/>
              </a:xfrm>
              <a:custGeom>
                <a:avLst/>
                <a:gdLst>
                  <a:gd name="T0" fmla="*/ 26349747 w 224"/>
                  <a:gd name="T1" fmla="*/ 5608821 h 225"/>
                  <a:gd name="T2" fmla="*/ 25976948 w 224"/>
                  <a:gd name="T3" fmla="*/ 12814032 h 225"/>
                  <a:gd name="T4" fmla="*/ 24056996 w 224"/>
                  <a:gd name="T5" fmla="*/ 10669261 h 225"/>
                  <a:gd name="T6" fmla="*/ 20566768 w 224"/>
                  <a:gd name="T7" fmla="*/ 7828153 h 225"/>
                  <a:gd name="T8" fmla="*/ 15659035 w 224"/>
                  <a:gd name="T9" fmla="*/ 13436958 h 225"/>
                  <a:gd name="T10" fmla="*/ 11939142 w 224"/>
                  <a:gd name="T11" fmla="*/ 11591786 h 225"/>
                  <a:gd name="T12" fmla="*/ 9323548 w 224"/>
                  <a:gd name="T13" fmla="*/ 10050815 h 225"/>
                  <a:gd name="T14" fmla="*/ 1056692 w 224"/>
                  <a:gd name="T15" fmla="*/ 23487773 h 225"/>
                  <a:gd name="T16" fmla="*/ 12801510 w 224"/>
                  <a:gd name="T17" fmla="*/ 36924747 h 225"/>
                  <a:gd name="T18" fmla="*/ 14915569 w 224"/>
                  <a:gd name="T19" fmla="*/ 19424350 h 225"/>
                  <a:gd name="T20" fmla="*/ 18082937 w 224"/>
                  <a:gd name="T21" fmla="*/ 15660717 h 225"/>
                  <a:gd name="T22" fmla="*/ 19832935 w 224"/>
                  <a:gd name="T23" fmla="*/ 21961461 h 225"/>
                  <a:gd name="T24" fmla="*/ 25798252 w 224"/>
                  <a:gd name="T25" fmla="*/ 24729178 h 225"/>
                  <a:gd name="T26" fmla="*/ 26720426 w 224"/>
                  <a:gd name="T27" fmla="*/ 17200607 h 225"/>
                  <a:gd name="T28" fmla="*/ 29517295 w 224"/>
                  <a:gd name="T29" fmla="*/ 17896961 h 225"/>
                  <a:gd name="T30" fmla="*/ 30571409 w 224"/>
                  <a:gd name="T31" fmla="*/ 28175232 h 225"/>
                  <a:gd name="T32" fmla="*/ 24417809 w 224"/>
                  <a:gd name="T33" fmla="*/ 37621097 h 225"/>
                  <a:gd name="T34" fmla="*/ 28783458 w 224"/>
                  <a:gd name="T35" fmla="*/ 43231068 h 225"/>
                  <a:gd name="T36" fmla="*/ 33738736 w 224"/>
                  <a:gd name="T37" fmla="*/ 35398504 h 225"/>
                  <a:gd name="T38" fmla="*/ 34422453 w 224"/>
                  <a:gd name="T39" fmla="*/ 38543625 h 225"/>
                  <a:gd name="T40" fmla="*/ 34616560 w 224"/>
                  <a:gd name="T41" fmla="*/ 51981664 h 225"/>
                  <a:gd name="T42" fmla="*/ 28965578 w 224"/>
                  <a:gd name="T43" fmla="*/ 52603522 h 225"/>
                  <a:gd name="T44" fmla="*/ 26851520 w 224"/>
                  <a:gd name="T45" fmla="*/ 55445731 h 225"/>
                  <a:gd name="T46" fmla="*/ 31951007 w 224"/>
                  <a:gd name="T47" fmla="*/ 70482404 h 225"/>
                  <a:gd name="T48" fmla="*/ 31951007 w 224"/>
                  <a:gd name="T49" fmla="*/ 70178477 h 225"/>
                  <a:gd name="T50" fmla="*/ 28965578 w 224"/>
                  <a:gd name="T51" fmla="*/ 52977882 h 225"/>
                  <a:gd name="T52" fmla="*/ 35802047 w 224"/>
                  <a:gd name="T53" fmla="*/ 48535611 h 225"/>
                  <a:gd name="T54" fmla="*/ 31951007 w 224"/>
                  <a:gd name="T55" fmla="*/ 38244039 h 225"/>
                  <a:gd name="T56" fmla="*/ 25976948 w 224"/>
                  <a:gd name="T57" fmla="*/ 32256378 h 225"/>
                  <a:gd name="T58" fmla="*/ 27730179 w 224"/>
                  <a:gd name="T59" fmla="*/ 16278147 h 225"/>
                  <a:gd name="T60" fmla="*/ 22809403 w 224"/>
                  <a:gd name="T61" fmla="*/ 26029376 h 225"/>
                  <a:gd name="T62" fmla="*/ 18082937 w 224"/>
                  <a:gd name="T63" fmla="*/ 15355623 h 225"/>
                  <a:gd name="T64" fmla="*/ 12622814 w 224"/>
                  <a:gd name="T65" fmla="*/ 36625226 h 225"/>
                  <a:gd name="T66" fmla="*/ 2292754 w 224"/>
                  <a:gd name="T67" fmla="*/ 17200607 h 225"/>
                  <a:gd name="T68" fmla="*/ 9502198 w 224"/>
                  <a:gd name="T69" fmla="*/ 10369757 h 225"/>
                  <a:gd name="T70" fmla="*/ 19510091 w 224"/>
                  <a:gd name="T71" fmla="*/ 12214663 h 225"/>
                  <a:gd name="T72" fmla="*/ 25666251 w 224"/>
                  <a:gd name="T73" fmla="*/ 13815814 h 225"/>
                  <a:gd name="T74" fmla="*/ 29840151 w 224"/>
                  <a:gd name="T75" fmla="*/ 299517 h 225"/>
                  <a:gd name="T76" fmla="*/ 34616560 w 224"/>
                  <a:gd name="T77" fmla="*/ 15978561 h 225"/>
                  <a:gd name="T78" fmla="*/ 33738736 w 224"/>
                  <a:gd name="T79" fmla="*/ 23487773 h 225"/>
                  <a:gd name="T80" fmla="*/ 36536512 w 224"/>
                  <a:gd name="T81" fmla="*/ 24106301 h 225"/>
                  <a:gd name="T82" fmla="*/ 37041296 w 224"/>
                  <a:gd name="T83" fmla="*/ 48535611 h 225"/>
                  <a:gd name="T84" fmla="*/ 38467761 w 224"/>
                  <a:gd name="T85" fmla="*/ 62650942 h 225"/>
                  <a:gd name="T86" fmla="*/ 37916106 w 224"/>
                  <a:gd name="T87" fmla="*/ 52977882 h 225"/>
                  <a:gd name="T88" fmla="*/ 35802047 w 224"/>
                  <a:gd name="T89" fmla="*/ 37321580 h 225"/>
                  <a:gd name="T90" fmla="*/ 38838222 w 224"/>
                  <a:gd name="T91" fmla="*/ 28492811 h 225"/>
                  <a:gd name="T92" fmla="*/ 36727412 w 224"/>
                  <a:gd name="T93" fmla="*/ 23806714 h 225"/>
                  <a:gd name="T94" fmla="*/ 33738736 w 224"/>
                  <a:gd name="T95" fmla="*/ 23188186 h 225"/>
                  <a:gd name="T96" fmla="*/ 32132890 w 224"/>
                  <a:gd name="T97" fmla="*/ 18819685 h 225"/>
                  <a:gd name="T98" fmla="*/ 32828827 w 224"/>
                  <a:gd name="T99" fmla="*/ 15978561 h 225"/>
                  <a:gd name="T100" fmla="*/ 37041296 w 224"/>
                  <a:gd name="T101" fmla="*/ 14738257 h 225"/>
                  <a:gd name="T102" fmla="*/ 29840151 w 224"/>
                  <a:gd name="T103" fmla="*/ 0 h 22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24" h="225">
                    <a:moveTo>
                      <a:pt x="170" y="0"/>
                    </a:moveTo>
                    <a:cubicBezTo>
                      <a:pt x="165" y="0"/>
                      <a:pt x="160" y="2"/>
                      <a:pt x="156" y="5"/>
                    </a:cubicBezTo>
                    <a:cubicBezTo>
                      <a:pt x="151" y="10"/>
                      <a:pt x="150" y="14"/>
                      <a:pt x="150" y="18"/>
                    </a:cubicBezTo>
                    <a:cubicBezTo>
                      <a:pt x="150" y="22"/>
                      <a:pt x="152" y="26"/>
                      <a:pt x="152" y="31"/>
                    </a:cubicBezTo>
                    <a:cubicBezTo>
                      <a:pt x="152" y="32"/>
                      <a:pt x="151" y="34"/>
                      <a:pt x="151" y="36"/>
                    </a:cubicBezTo>
                    <a:cubicBezTo>
                      <a:pt x="150" y="39"/>
                      <a:pt x="149" y="40"/>
                      <a:pt x="148" y="41"/>
                    </a:cubicBezTo>
                    <a:cubicBezTo>
                      <a:pt x="147" y="42"/>
                      <a:pt x="147" y="43"/>
                      <a:pt x="146" y="43"/>
                    </a:cubicBezTo>
                    <a:cubicBezTo>
                      <a:pt x="145" y="43"/>
                      <a:pt x="144" y="42"/>
                      <a:pt x="143" y="41"/>
                    </a:cubicBezTo>
                    <a:cubicBezTo>
                      <a:pt x="141" y="39"/>
                      <a:pt x="139" y="37"/>
                      <a:pt x="137" y="34"/>
                    </a:cubicBezTo>
                    <a:cubicBezTo>
                      <a:pt x="135" y="32"/>
                      <a:pt x="133" y="29"/>
                      <a:pt x="132" y="28"/>
                    </a:cubicBezTo>
                    <a:cubicBezTo>
                      <a:pt x="128" y="25"/>
                      <a:pt x="125" y="23"/>
                      <a:pt x="122" y="23"/>
                    </a:cubicBezTo>
                    <a:cubicBezTo>
                      <a:pt x="120" y="23"/>
                      <a:pt x="118" y="24"/>
                      <a:pt x="117" y="25"/>
                    </a:cubicBezTo>
                    <a:cubicBezTo>
                      <a:pt x="113" y="28"/>
                      <a:pt x="111" y="35"/>
                      <a:pt x="110" y="38"/>
                    </a:cubicBezTo>
                    <a:cubicBezTo>
                      <a:pt x="110" y="39"/>
                      <a:pt x="109" y="40"/>
                      <a:pt x="108" y="40"/>
                    </a:cubicBezTo>
                    <a:cubicBezTo>
                      <a:pt x="105" y="42"/>
                      <a:pt x="96" y="43"/>
                      <a:pt x="89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4" y="43"/>
                      <a:pt x="79" y="43"/>
                      <a:pt x="76" y="43"/>
                    </a:cubicBezTo>
                    <a:cubicBezTo>
                      <a:pt x="72" y="42"/>
                      <a:pt x="71" y="40"/>
                      <a:pt x="68" y="37"/>
                    </a:cubicBezTo>
                    <a:cubicBezTo>
                      <a:pt x="65" y="34"/>
                      <a:pt x="62" y="32"/>
                      <a:pt x="55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2"/>
                      <a:pt x="54" y="32"/>
                      <a:pt x="53" y="32"/>
                    </a:cubicBezTo>
                    <a:cubicBezTo>
                      <a:pt x="52" y="32"/>
                      <a:pt x="51" y="32"/>
                      <a:pt x="50" y="32"/>
                    </a:cubicBezTo>
                    <a:cubicBezTo>
                      <a:pt x="33" y="32"/>
                      <a:pt x="19" y="45"/>
                      <a:pt x="12" y="54"/>
                    </a:cubicBezTo>
                    <a:cubicBezTo>
                      <a:pt x="8" y="61"/>
                      <a:pt x="6" y="68"/>
                      <a:pt x="6" y="75"/>
                    </a:cubicBezTo>
                    <a:cubicBezTo>
                      <a:pt x="6" y="91"/>
                      <a:pt x="14" y="107"/>
                      <a:pt x="26" y="116"/>
                    </a:cubicBezTo>
                    <a:cubicBezTo>
                      <a:pt x="33" y="121"/>
                      <a:pt x="43" y="125"/>
                      <a:pt x="53" y="125"/>
                    </a:cubicBezTo>
                    <a:cubicBezTo>
                      <a:pt x="60" y="125"/>
                      <a:pt x="67" y="123"/>
                      <a:pt x="73" y="118"/>
                    </a:cubicBezTo>
                    <a:cubicBezTo>
                      <a:pt x="79" y="113"/>
                      <a:pt x="81" y="105"/>
                      <a:pt x="82" y="97"/>
                    </a:cubicBezTo>
                    <a:cubicBezTo>
                      <a:pt x="84" y="89"/>
                      <a:pt x="83" y="81"/>
                      <a:pt x="84" y="74"/>
                    </a:cubicBezTo>
                    <a:cubicBezTo>
                      <a:pt x="84" y="69"/>
                      <a:pt x="84" y="66"/>
                      <a:pt x="85" y="62"/>
                    </a:cubicBezTo>
                    <a:cubicBezTo>
                      <a:pt x="86" y="59"/>
                      <a:pt x="88" y="56"/>
                      <a:pt x="91" y="54"/>
                    </a:cubicBezTo>
                    <a:cubicBezTo>
                      <a:pt x="95" y="51"/>
                      <a:pt x="99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8" y="50"/>
                      <a:pt x="111" y="52"/>
                      <a:pt x="113" y="56"/>
                    </a:cubicBezTo>
                    <a:cubicBezTo>
                      <a:pt x="114" y="58"/>
                      <a:pt x="114" y="59"/>
                      <a:pt x="114" y="61"/>
                    </a:cubicBezTo>
                    <a:cubicBezTo>
                      <a:pt x="114" y="64"/>
                      <a:pt x="113" y="67"/>
                      <a:pt x="113" y="70"/>
                    </a:cubicBezTo>
                    <a:cubicBezTo>
                      <a:pt x="113" y="74"/>
                      <a:pt x="115" y="78"/>
                      <a:pt x="120" y="82"/>
                    </a:cubicBezTo>
                    <a:cubicBezTo>
                      <a:pt x="122" y="83"/>
                      <a:pt x="126" y="84"/>
                      <a:pt x="130" y="84"/>
                    </a:cubicBezTo>
                    <a:cubicBezTo>
                      <a:pt x="137" y="84"/>
                      <a:pt x="143" y="83"/>
                      <a:pt x="147" y="79"/>
                    </a:cubicBezTo>
                    <a:cubicBezTo>
                      <a:pt x="149" y="76"/>
                      <a:pt x="150" y="72"/>
                      <a:pt x="150" y="68"/>
                    </a:cubicBezTo>
                    <a:cubicBezTo>
                      <a:pt x="150" y="67"/>
                      <a:pt x="150" y="65"/>
                      <a:pt x="150" y="64"/>
                    </a:cubicBezTo>
                    <a:cubicBezTo>
                      <a:pt x="150" y="60"/>
                      <a:pt x="150" y="57"/>
                      <a:pt x="152" y="55"/>
                    </a:cubicBezTo>
                    <a:cubicBezTo>
                      <a:pt x="154" y="53"/>
                      <a:pt x="156" y="53"/>
                      <a:pt x="158" y="53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61" y="53"/>
                      <a:pt x="165" y="55"/>
                      <a:pt x="168" y="57"/>
                    </a:cubicBezTo>
                    <a:cubicBezTo>
                      <a:pt x="172" y="60"/>
                      <a:pt x="175" y="63"/>
                      <a:pt x="176" y="65"/>
                    </a:cubicBezTo>
                    <a:cubicBezTo>
                      <a:pt x="179" y="69"/>
                      <a:pt x="180" y="73"/>
                      <a:pt x="180" y="77"/>
                    </a:cubicBezTo>
                    <a:cubicBezTo>
                      <a:pt x="180" y="82"/>
                      <a:pt x="178" y="86"/>
                      <a:pt x="174" y="90"/>
                    </a:cubicBezTo>
                    <a:cubicBezTo>
                      <a:pt x="171" y="94"/>
                      <a:pt x="166" y="95"/>
                      <a:pt x="161" y="96"/>
                    </a:cubicBezTo>
                    <a:cubicBezTo>
                      <a:pt x="157" y="98"/>
                      <a:pt x="152" y="99"/>
                      <a:pt x="147" y="102"/>
                    </a:cubicBezTo>
                    <a:cubicBezTo>
                      <a:pt x="141" y="107"/>
                      <a:pt x="139" y="114"/>
                      <a:pt x="139" y="120"/>
                    </a:cubicBezTo>
                    <a:cubicBezTo>
                      <a:pt x="139" y="125"/>
                      <a:pt x="140" y="130"/>
                      <a:pt x="143" y="133"/>
                    </a:cubicBezTo>
                    <a:cubicBezTo>
                      <a:pt x="146" y="137"/>
                      <a:pt x="151" y="139"/>
                      <a:pt x="156" y="139"/>
                    </a:cubicBezTo>
                    <a:cubicBezTo>
                      <a:pt x="159" y="139"/>
                      <a:pt x="161" y="139"/>
                      <a:pt x="164" y="138"/>
                    </a:cubicBezTo>
                    <a:cubicBezTo>
                      <a:pt x="171" y="135"/>
                      <a:pt x="178" y="128"/>
                      <a:pt x="183" y="123"/>
                    </a:cubicBezTo>
                    <a:cubicBezTo>
                      <a:pt x="185" y="120"/>
                      <a:pt x="187" y="118"/>
                      <a:pt x="188" y="116"/>
                    </a:cubicBezTo>
                    <a:cubicBezTo>
                      <a:pt x="190" y="114"/>
                      <a:pt x="191" y="113"/>
                      <a:pt x="192" y="113"/>
                    </a:cubicBezTo>
                    <a:cubicBezTo>
                      <a:pt x="192" y="113"/>
                      <a:pt x="192" y="113"/>
                      <a:pt x="192" y="113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5"/>
                      <a:pt x="195" y="117"/>
                      <a:pt x="196" y="123"/>
                    </a:cubicBezTo>
                    <a:cubicBezTo>
                      <a:pt x="198" y="130"/>
                      <a:pt x="204" y="143"/>
                      <a:pt x="204" y="152"/>
                    </a:cubicBezTo>
                    <a:cubicBezTo>
                      <a:pt x="204" y="153"/>
                      <a:pt x="204" y="154"/>
                      <a:pt x="203" y="155"/>
                    </a:cubicBezTo>
                    <a:cubicBezTo>
                      <a:pt x="203" y="160"/>
                      <a:pt x="200" y="164"/>
                      <a:pt x="197" y="166"/>
                    </a:cubicBezTo>
                    <a:cubicBezTo>
                      <a:pt x="193" y="169"/>
                      <a:pt x="188" y="170"/>
                      <a:pt x="182" y="170"/>
                    </a:cubicBezTo>
                    <a:cubicBezTo>
                      <a:pt x="181" y="170"/>
                      <a:pt x="181" y="170"/>
                      <a:pt x="181" y="170"/>
                    </a:cubicBezTo>
                    <a:cubicBezTo>
                      <a:pt x="175" y="170"/>
                      <a:pt x="170" y="168"/>
                      <a:pt x="165" y="168"/>
                    </a:cubicBezTo>
                    <a:cubicBezTo>
                      <a:pt x="165" y="168"/>
                      <a:pt x="165" y="168"/>
                      <a:pt x="165" y="168"/>
                    </a:cubicBezTo>
                    <a:cubicBezTo>
                      <a:pt x="163" y="168"/>
                      <a:pt x="161" y="169"/>
                      <a:pt x="159" y="170"/>
                    </a:cubicBezTo>
                    <a:cubicBezTo>
                      <a:pt x="157" y="171"/>
                      <a:pt x="155" y="173"/>
                      <a:pt x="153" y="177"/>
                    </a:cubicBezTo>
                    <a:cubicBezTo>
                      <a:pt x="149" y="181"/>
                      <a:pt x="148" y="188"/>
                      <a:pt x="148" y="195"/>
                    </a:cubicBezTo>
                    <a:cubicBezTo>
                      <a:pt x="148" y="203"/>
                      <a:pt x="150" y="211"/>
                      <a:pt x="154" y="216"/>
                    </a:cubicBezTo>
                    <a:cubicBezTo>
                      <a:pt x="159" y="223"/>
                      <a:pt x="170" y="225"/>
                      <a:pt x="182" y="225"/>
                    </a:cubicBezTo>
                    <a:cubicBezTo>
                      <a:pt x="188" y="225"/>
                      <a:pt x="194" y="225"/>
                      <a:pt x="199" y="223"/>
                    </a:cubicBezTo>
                    <a:cubicBezTo>
                      <a:pt x="200" y="222"/>
                      <a:pt x="201" y="221"/>
                      <a:pt x="202" y="221"/>
                    </a:cubicBezTo>
                    <a:cubicBezTo>
                      <a:pt x="196" y="223"/>
                      <a:pt x="189" y="224"/>
                      <a:pt x="182" y="224"/>
                    </a:cubicBezTo>
                    <a:cubicBezTo>
                      <a:pt x="171" y="224"/>
                      <a:pt x="160" y="222"/>
                      <a:pt x="155" y="216"/>
                    </a:cubicBezTo>
                    <a:cubicBezTo>
                      <a:pt x="147" y="207"/>
                      <a:pt x="147" y="186"/>
                      <a:pt x="153" y="177"/>
                    </a:cubicBezTo>
                    <a:cubicBezTo>
                      <a:pt x="158" y="171"/>
                      <a:pt x="161" y="169"/>
                      <a:pt x="165" y="169"/>
                    </a:cubicBezTo>
                    <a:cubicBezTo>
                      <a:pt x="170" y="169"/>
                      <a:pt x="174" y="171"/>
                      <a:pt x="181" y="171"/>
                    </a:cubicBezTo>
                    <a:cubicBezTo>
                      <a:pt x="181" y="171"/>
                      <a:pt x="181" y="171"/>
                      <a:pt x="181" y="171"/>
                    </a:cubicBezTo>
                    <a:cubicBezTo>
                      <a:pt x="194" y="171"/>
                      <a:pt x="203" y="166"/>
                      <a:pt x="204" y="155"/>
                    </a:cubicBezTo>
                    <a:cubicBezTo>
                      <a:pt x="206" y="145"/>
                      <a:pt x="199" y="131"/>
                      <a:pt x="197" y="122"/>
                    </a:cubicBezTo>
                    <a:cubicBezTo>
                      <a:pt x="196" y="115"/>
                      <a:pt x="194" y="112"/>
                      <a:pt x="192" y="112"/>
                    </a:cubicBezTo>
                    <a:cubicBezTo>
                      <a:pt x="189" y="112"/>
                      <a:pt x="186" y="117"/>
                      <a:pt x="182" y="122"/>
                    </a:cubicBezTo>
                    <a:cubicBezTo>
                      <a:pt x="178" y="127"/>
                      <a:pt x="170" y="135"/>
                      <a:pt x="164" y="137"/>
                    </a:cubicBezTo>
                    <a:cubicBezTo>
                      <a:pt x="161" y="138"/>
                      <a:pt x="159" y="138"/>
                      <a:pt x="156" y="138"/>
                    </a:cubicBezTo>
                    <a:cubicBezTo>
                      <a:pt x="139" y="138"/>
                      <a:pt x="134" y="115"/>
                      <a:pt x="148" y="103"/>
                    </a:cubicBezTo>
                    <a:cubicBezTo>
                      <a:pt x="156" y="96"/>
                      <a:pt x="167" y="99"/>
                      <a:pt x="175" y="91"/>
                    </a:cubicBezTo>
                    <a:cubicBezTo>
                      <a:pt x="182" y="84"/>
                      <a:pt x="183" y="74"/>
                      <a:pt x="177" y="65"/>
                    </a:cubicBezTo>
                    <a:cubicBezTo>
                      <a:pt x="174" y="60"/>
                      <a:pt x="165" y="52"/>
                      <a:pt x="158" y="52"/>
                    </a:cubicBezTo>
                    <a:cubicBezTo>
                      <a:pt x="156" y="52"/>
                      <a:pt x="154" y="52"/>
                      <a:pt x="152" y="54"/>
                    </a:cubicBezTo>
                    <a:cubicBezTo>
                      <a:pt x="145" y="59"/>
                      <a:pt x="152" y="72"/>
                      <a:pt x="146" y="78"/>
                    </a:cubicBezTo>
                    <a:cubicBezTo>
                      <a:pt x="143" y="81"/>
                      <a:pt x="136" y="83"/>
                      <a:pt x="130" y="83"/>
                    </a:cubicBezTo>
                    <a:cubicBezTo>
                      <a:pt x="126" y="83"/>
                      <a:pt x="123" y="82"/>
                      <a:pt x="120" y="81"/>
                    </a:cubicBezTo>
                    <a:cubicBezTo>
                      <a:pt x="110" y="74"/>
                      <a:pt x="118" y="64"/>
                      <a:pt x="114" y="56"/>
                    </a:cubicBezTo>
                    <a:cubicBezTo>
                      <a:pt x="112" y="51"/>
                      <a:pt x="108" y="49"/>
                      <a:pt x="103" y="49"/>
                    </a:cubicBezTo>
                    <a:cubicBezTo>
                      <a:pt x="99" y="49"/>
                      <a:pt x="95" y="50"/>
                      <a:pt x="91" y="53"/>
                    </a:cubicBezTo>
                    <a:cubicBezTo>
                      <a:pt x="83" y="59"/>
                      <a:pt x="84" y="65"/>
                      <a:pt x="83" y="74"/>
                    </a:cubicBezTo>
                    <a:cubicBezTo>
                      <a:pt x="82" y="88"/>
                      <a:pt x="84" y="107"/>
                      <a:pt x="72" y="117"/>
                    </a:cubicBezTo>
                    <a:cubicBezTo>
                      <a:pt x="67" y="122"/>
                      <a:pt x="60" y="124"/>
                      <a:pt x="53" y="124"/>
                    </a:cubicBezTo>
                    <a:cubicBezTo>
                      <a:pt x="43" y="124"/>
                      <a:pt x="34" y="120"/>
                      <a:pt x="27" y="115"/>
                    </a:cubicBezTo>
                    <a:cubicBezTo>
                      <a:pt x="9" y="102"/>
                      <a:pt x="0" y="73"/>
                      <a:pt x="13" y="55"/>
                    </a:cubicBezTo>
                    <a:cubicBezTo>
                      <a:pt x="20" y="46"/>
                      <a:pt x="33" y="33"/>
                      <a:pt x="50" y="33"/>
                    </a:cubicBezTo>
                    <a:cubicBezTo>
                      <a:pt x="51" y="33"/>
                      <a:pt x="52" y="33"/>
                      <a:pt x="53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68" y="33"/>
                      <a:pt x="67" y="42"/>
                      <a:pt x="76" y="44"/>
                    </a:cubicBezTo>
                    <a:cubicBezTo>
                      <a:pt x="79" y="44"/>
                      <a:pt x="84" y="44"/>
                      <a:pt x="89" y="44"/>
                    </a:cubicBezTo>
                    <a:cubicBezTo>
                      <a:pt x="99" y="44"/>
                      <a:pt x="110" y="43"/>
                      <a:pt x="111" y="39"/>
                    </a:cubicBezTo>
                    <a:cubicBezTo>
                      <a:pt x="113" y="34"/>
                      <a:pt x="115" y="24"/>
                      <a:pt x="122" y="24"/>
                    </a:cubicBezTo>
                    <a:cubicBezTo>
                      <a:pt x="124" y="24"/>
                      <a:pt x="127" y="26"/>
                      <a:pt x="131" y="29"/>
                    </a:cubicBezTo>
                    <a:cubicBezTo>
                      <a:pt x="135" y="33"/>
                      <a:pt x="141" y="44"/>
                      <a:pt x="146" y="44"/>
                    </a:cubicBezTo>
                    <a:cubicBezTo>
                      <a:pt x="148" y="44"/>
                      <a:pt x="150" y="42"/>
                      <a:pt x="152" y="36"/>
                    </a:cubicBezTo>
                    <a:cubicBezTo>
                      <a:pt x="155" y="25"/>
                      <a:pt x="146" y="16"/>
                      <a:pt x="157" y="6"/>
                    </a:cubicBezTo>
                    <a:cubicBezTo>
                      <a:pt x="160" y="3"/>
                      <a:pt x="165" y="1"/>
                      <a:pt x="170" y="1"/>
                    </a:cubicBezTo>
                    <a:cubicBezTo>
                      <a:pt x="181" y="1"/>
                      <a:pt x="194" y="8"/>
                      <a:pt x="202" y="14"/>
                    </a:cubicBezTo>
                    <a:cubicBezTo>
                      <a:pt x="217" y="26"/>
                      <a:pt x="220" y="51"/>
                      <a:pt x="198" y="51"/>
                    </a:cubicBezTo>
                    <a:cubicBezTo>
                      <a:pt x="198" y="51"/>
                      <a:pt x="198" y="51"/>
                      <a:pt x="197" y="51"/>
                    </a:cubicBezTo>
                    <a:cubicBezTo>
                      <a:pt x="194" y="50"/>
                      <a:pt x="190" y="50"/>
                      <a:pt x="187" y="50"/>
                    </a:cubicBezTo>
                    <a:cubicBezTo>
                      <a:pt x="182" y="50"/>
                      <a:pt x="179" y="52"/>
                      <a:pt x="182" y="60"/>
                    </a:cubicBezTo>
                    <a:cubicBezTo>
                      <a:pt x="183" y="63"/>
                      <a:pt x="185" y="75"/>
                      <a:pt x="192" y="75"/>
                    </a:cubicBezTo>
                    <a:cubicBezTo>
                      <a:pt x="193" y="75"/>
                      <a:pt x="193" y="75"/>
                      <a:pt x="194" y="75"/>
                    </a:cubicBezTo>
                    <a:cubicBezTo>
                      <a:pt x="196" y="75"/>
                      <a:pt x="198" y="74"/>
                      <a:pt x="199" y="74"/>
                    </a:cubicBezTo>
                    <a:cubicBezTo>
                      <a:pt x="204" y="74"/>
                      <a:pt x="206" y="77"/>
                      <a:pt x="208" y="77"/>
                    </a:cubicBezTo>
                    <a:cubicBezTo>
                      <a:pt x="213" y="78"/>
                      <a:pt x="215" y="80"/>
                      <a:pt x="218" y="84"/>
                    </a:cubicBezTo>
                    <a:cubicBezTo>
                      <a:pt x="224" y="95"/>
                      <a:pt x="214" y="100"/>
                      <a:pt x="209" y="105"/>
                    </a:cubicBezTo>
                    <a:cubicBezTo>
                      <a:pt x="195" y="121"/>
                      <a:pt x="211" y="136"/>
                      <a:pt x="211" y="155"/>
                    </a:cubicBezTo>
                    <a:cubicBezTo>
                      <a:pt x="211" y="167"/>
                      <a:pt x="219" y="172"/>
                      <a:pt x="220" y="184"/>
                    </a:cubicBezTo>
                    <a:cubicBezTo>
                      <a:pt x="221" y="190"/>
                      <a:pt x="219" y="197"/>
                      <a:pt x="216" y="204"/>
                    </a:cubicBezTo>
                    <a:cubicBezTo>
                      <a:pt x="217" y="203"/>
                      <a:pt x="218" y="202"/>
                      <a:pt x="219" y="200"/>
                    </a:cubicBezTo>
                    <a:cubicBezTo>
                      <a:pt x="220" y="196"/>
                      <a:pt x="221" y="191"/>
                      <a:pt x="221" y="187"/>
                    </a:cubicBezTo>
                    <a:cubicBezTo>
                      <a:pt x="221" y="186"/>
                      <a:pt x="221" y="184"/>
                      <a:pt x="221" y="183"/>
                    </a:cubicBezTo>
                    <a:cubicBezTo>
                      <a:pt x="220" y="178"/>
                      <a:pt x="218" y="173"/>
                      <a:pt x="216" y="169"/>
                    </a:cubicBezTo>
                    <a:cubicBezTo>
                      <a:pt x="214" y="165"/>
                      <a:pt x="212" y="161"/>
                      <a:pt x="212" y="155"/>
                    </a:cubicBezTo>
                    <a:cubicBezTo>
                      <a:pt x="212" y="148"/>
                      <a:pt x="210" y="142"/>
                      <a:pt x="208" y="136"/>
                    </a:cubicBezTo>
                    <a:cubicBezTo>
                      <a:pt x="206" y="130"/>
                      <a:pt x="204" y="124"/>
                      <a:pt x="204" y="119"/>
                    </a:cubicBezTo>
                    <a:cubicBezTo>
                      <a:pt x="204" y="115"/>
                      <a:pt x="205" y="110"/>
                      <a:pt x="209" y="106"/>
                    </a:cubicBezTo>
                    <a:cubicBezTo>
                      <a:pt x="211" y="104"/>
                      <a:pt x="214" y="102"/>
                      <a:pt x="216" y="100"/>
                    </a:cubicBezTo>
                    <a:cubicBezTo>
                      <a:pt x="219" y="97"/>
                      <a:pt x="221" y="94"/>
                      <a:pt x="221" y="91"/>
                    </a:cubicBezTo>
                    <a:cubicBezTo>
                      <a:pt x="221" y="89"/>
                      <a:pt x="220" y="86"/>
                      <a:pt x="219" y="84"/>
                    </a:cubicBezTo>
                    <a:cubicBezTo>
                      <a:pt x="217" y="81"/>
                      <a:pt x="216" y="80"/>
                      <a:pt x="214" y="78"/>
                    </a:cubicBezTo>
                    <a:cubicBezTo>
                      <a:pt x="213" y="77"/>
                      <a:pt x="211" y="76"/>
                      <a:pt x="209" y="76"/>
                    </a:cubicBezTo>
                    <a:cubicBezTo>
                      <a:pt x="207" y="76"/>
                      <a:pt x="204" y="73"/>
                      <a:pt x="199" y="73"/>
                    </a:cubicBezTo>
                    <a:cubicBezTo>
                      <a:pt x="197" y="73"/>
                      <a:pt x="196" y="74"/>
                      <a:pt x="194" y="74"/>
                    </a:cubicBezTo>
                    <a:cubicBezTo>
                      <a:pt x="193" y="74"/>
                      <a:pt x="193" y="74"/>
                      <a:pt x="192" y="74"/>
                    </a:cubicBezTo>
                    <a:cubicBezTo>
                      <a:pt x="191" y="74"/>
                      <a:pt x="190" y="74"/>
                      <a:pt x="189" y="73"/>
                    </a:cubicBezTo>
                    <a:cubicBezTo>
                      <a:pt x="187" y="71"/>
                      <a:pt x="185" y="68"/>
                      <a:pt x="185" y="66"/>
                    </a:cubicBezTo>
                    <a:cubicBezTo>
                      <a:pt x="184" y="64"/>
                      <a:pt x="183" y="61"/>
                      <a:pt x="183" y="60"/>
                    </a:cubicBezTo>
                    <a:cubicBezTo>
                      <a:pt x="182" y="58"/>
                      <a:pt x="182" y="56"/>
                      <a:pt x="182" y="55"/>
                    </a:cubicBezTo>
                    <a:cubicBezTo>
                      <a:pt x="182" y="53"/>
                      <a:pt x="182" y="52"/>
                      <a:pt x="183" y="52"/>
                    </a:cubicBezTo>
                    <a:cubicBezTo>
                      <a:pt x="184" y="51"/>
                      <a:pt x="185" y="51"/>
                      <a:pt x="187" y="51"/>
                    </a:cubicBezTo>
                    <a:cubicBezTo>
                      <a:pt x="190" y="51"/>
                      <a:pt x="193" y="51"/>
                      <a:pt x="197" y="52"/>
                    </a:cubicBezTo>
                    <a:cubicBezTo>
                      <a:pt x="198" y="52"/>
                      <a:pt x="198" y="52"/>
                      <a:pt x="198" y="52"/>
                    </a:cubicBezTo>
                    <a:cubicBezTo>
                      <a:pt x="204" y="52"/>
                      <a:pt x="208" y="50"/>
                      <a:pt x="211" y="47"/>
                    </a:cubicBezTo>
                    <a:cubicBezTo>
                      <a:pt x="214" y="44"/>
                      <a:pt x="215" y="40"/>
                      <a:pt x="215" y="36"/>
                    </a:cubicBezTo>
                    <a:cubicBezTo>
                      <a:pt x="215" y="28"/>
                      <a:pt x="210" y="19"/>
                      <a:pt x="203" y="13"/>
                    </a:cubicBezTo>
                    <a:cubicBezTo>
                      <a:pt x="195" y="7"/>
                      <a:pt x="182" y="1"/>
                      <a:pt x="170" y="0"/>
                    </a:cubicBezTo>
                  </a:path>
                </a:pathLst>
              </a:custGeom>
              <a:solidFill>
                <a:srgbClr val="6F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71" name="Freeform 846">
                <a:extLst>
                  <a:ext uri="{FF2B5EF4-FFF2-40B4-BE49-F238E27FC236}">
                    <a16:creationId xmlns:a16="http://schemas.microsoft.com/office/drawing/2014/main" id="{F6502608-5285-374E-9FBE-467A7565E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3939"/>
                <a:ext cx="77" cy="94"/>
              </a:xfrm>
              <a:custGeom>
                <a:avLst/>
                <a:gdLst>
                  <a:gd name="T0" fmla="*/ 3712578 w 20"/>
                  <a:gd name="T1" fmla="*/ 0 h 23"/>
                  <a:gd name="T2" fmla="*/ 3136560 w 20"/>
                  <a:gd name="T3" fmla="*/ 1239562 h 23"/>
                  <a:gd name="T4" fmla="*/ 2217950 w 20"/>
                  <a:gd name="T5" fmla="*/ 4436624 h 23"/>
                  <a:gd name="T6" fmla="*/ 576091 w 20"/>
                  <a:gd name="T7" fmla="*/ 6687548 h 23"/>
                  <a:gd name="T8" fmla="*/ 0 w 20"/>
                  <a:gd name="T9" fmla="*/ 7311414 h 23"/>
                  <a:gd name="T10" fmla="*/ 2420083 w 20"/>
                  <a:gd name="T11" fmla="*/ 4744650 h 23"/>
                  <a:gd name="T12" fmla="*/ 3712578 w 20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3">
                    <a:moveTo>
                      <a:pt x="20" y="0"/>
                    </a:moveTo>
                    <a:cubicBezTo>
                      <a:pt x="19" y="2"/>
                      <a:pt x="18" y="3"/>
                      <a:pt x="17" y="4"/>
                    </a:cubicBezTo>
                    <a:cubicBezTo>
                      <a:pt x="16" y="8"/>
                      <a:pt x="14" y="12"/>
                      <a:pt x="12" y="14"/>
                    </a:cubicBezTo>
                    <a:cubicBezTo>
                      <a:pt x="10" y="17"/>
                      <a:pt x="7" y="19"/>
                      <a:pt x="3" y="21"/>
                    </a:cubicBezTo>
                    <a:cubicBezTo>
                      <a:pt x="2" y="21"/>
                      <a:pt x="1" y="22"/>
                      <a:pt x="0" y="23"/>
                    </a:cubicBezTo>
                    <a:cubicBezTo>
                      <a:pt x="5" y="21"/>
                      <a:pt x="10" y="18"/>
                      <a:pt x="13" y="15"/>
                    </a:cubicBezTo>
                    <a:cubicBezTo>
                      <a:pt x="16" y="11"/>
                      <a:pt x="18" y="6"/>
                      <a:pt x="20" y="0"/>
                    </a:cubicBezTo>
                  </a:path>
                </a:pathLst>
              </a:custGeom>
              <a:solidFill>
                <a:srgbClr val="6E5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72" name="Freeform 847">
                <a:extLst>
                  <a:ext uri="{FF2B5EF4-FFF2-40B4-BE49-F238E27FC236}">
                    <a16:creationId xmlns:a16="http://schemas.microsoft.com/office/drawing/2014/main" id="{E20660B2-4782-4545-BFEE-2603F6335E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7" y="3127"/>
                <a:ext cx="857" cy="910"/>
              </a:xfrm>
              <a:custGeom>
                <a:avLst/>
                <a:gdLst>
                  <a:gd name="T0" fmla="*/ 26851520 w 224"/>
                  <a:gd name="T1" fmla="*/ 11304351 h 223"/>
                  <a:gd name="T2" fmla="*/ 27585984 w 224"/>
                  <a:gd name="T3" fmla="*/ 1846835 h 223"/>
                  <a:gd name="T4" fmla="*/ 35300216 w 224"/>
                  <a:gd name="T5" fmla="*/ 4391533 h 223"/>
                  <a:gd name="T6" fmla="*/ 34795474 w 224"/>
                  <a:gd name="T7" fmla="*/ 15376976 h 223"/>
                  <a:gd name="T8" fmla="*/ 31951007 w 224"/>
                  <a:gd name="T9" fmla="*/ 15376976 h 223"/>
                  <a:gd name="T10" fmla="*/ 32311597 w 224"/>
                  <a:gd name="T11" fmla="*/ 21291756 h 223"/>
                  <a:gd name="T12" fmla="*/ 34065050 w 224"/>
                  <a:gd name="T13" fmla="*/ 23535648 h 223"/>
                  <a:gd name="T14" fmla="*/ 37411084 w 224"/>
                  <a:gd name="T15" fmla="*/ 24759888 h 223"/>
                  <a:gd name="T16" fmla="*/ 37784105 w 224"/>
                  <a:gd name="T17" fmla="*/ 30448384 h 223"/>
                  <a:gd name="T18" fmla="*/ 36175684 w 224"/>
                  <a:gd name="T19" fmla="*/ 42680828 h 223"/>
                  <a:gd name="T20" fmla="*/ 38467761 w 224"/>
                  <a:gd name="T21" fmla="*/ 57434144 h 223"/>
                  <a:gd name="T22" fmla="*/ 31951007 w 224"/>
                  <a:gd name="T23" fmla="*/ 69661896 h 223"/>
                  <a:gd name="T24" fmla="*/ 27225157 w 224"/>
                  <a:gd name="T25" fmla="*/ 67121543 h 223"/>
                  <a:gd name="T26" fmla="*/ 28087582 w 224"/>
                  <a:gd name="T27" fmla="*/ 53665940 h 223"/>
                  <a:gd name="T28" fmla="*/ 31772296 w 224"/>
                  <a:gd name="T29" fmla="*/ 53665940 h 223"/>
                  <a:gd name="T30" fmla="*/ 35996988 w 224"/>
                  <a:gd name="T31" fmla="*/ 48670146 h 223"/>
                  <a:gd name="T32" fmla="*/ 34422453 w 224"/>
                  <a:gd name="T33" fmla="*/ 35445308 h 223"/>
                  <a:gd name="T34" fmla="*/ 33738736 w 224"/>
                  <a:gd name="T35" fmla="*/ 34520809 h 223"/>
                  <a:gd name="T36" fmla="*/ 28639253 w 224"/>
                  <a:gd name="T37" fmla="*/ 42356958 h 223"/>
                  <a:gd name="T38" fmla="*/ 24740668 w 224"/>
                  <a:gd name="T39" fmla="*/ 37365596 h 223"/>
                  <a:gd name="T40" fmla="*/ 30897505 w 224"/>
                  <a:gd name="T41" fmla="*/ 28528096 h 223"/>
                  <a:gd name="T42" fmla="*/ 29696003 w 224"/>
                  <a:gd name="T43" fmla="*/ 17223811 h 223"/>
                  <a:gd name="T44" fmla="*/ 25976948 w 224"/>
                  <a:gd name="T45" fmla="*/ 19768526 h 223"/>
                  <a:gd name="T46" fmla="*/ 23000480 w 224"/>
                  <a:gd name="T47" fmla="*/ 25457017 h 223"/>
                  <a:gd name="T48" fmla="*/ 20193747 w 224"/>
                  <a:gd name="T49" fmla="*/ 21688813 h 223"/>
                  <a:gd name="T50" fmla="*/ 18082937 w 224"/>
                  <a:gd name="T51" fmla="*/ 14753316 h 223"/>
                  <a:gd name="T52" fmla="*/ 14601681 w 224"/>
                  <a:gd name="T53" fmla="*/ 19145180 h 223"/>
                  <a:gd name="T54" fmla="*/ 12491709 w 224"/>
                  <a:gd name="T55" fmla="*/ 36063071 h 223"/>
                  <a:gd name="T56" fmla="*/ 1427138 w 224"/>
                  <a:gd name="T57" fmla="*/ 23213129 h 223"/>
                  <a:gd name="T58" fmla="*/ 9323548 w 224"/>
                  <a:gd name="T59" fmla="*/ 10379782 h 223"/>
                  <a:gd name="T60" fmla="*/ 11612832 w 224"/>
                  <a:gd name="T61" fmla="*/ 11608772 h 223"/>
                  <a:gd name="T62" fmla="*/ 18274014 w 224"/>
                  <a:gd name="T63" fmla="*/ 13455607 h 223"/>
                  <a:gd name="T64" fmla="*/ 20193747 w 224"/>
                  <a:gd name="T65" fmla="*/ 9083155 h 223"/>
                  <a:gd name="T66" fmla="*/ 22809403 w 224"/>
                  <a:gd name="T67" fmla="*/ 8763981 h 223"/>
                  <a:gd name="T68" fmla="*/ 25666251 w 224"/>
                  <a:gd name="T69" fmla="*/ 13848233 h 223"/>
                  <a:gd name="T70" fmla="*/ 26720426 w 224"/>
                  <a:gd name="T71" fmla="*/ 11003443 h 223"/>
                  <a:gd name="T72" fmla="*/ 21442236 w 224"/>
                  <a:gd name="T73" fmla="*/ 7235239 h 223"/>
                  <a:gd name="T74" fmla="*/ 13354072 w 224"/>
                  <a:gd name="T75" fmla="*/ 13455607 h 223"/>
                  <a:gd name="T76" fmla="*/ 8771831 w 224"/>
                  <a:gd name="T77" fmla="*/ 10080025 h 223"/>
                  <a:gd name="T78" fmla="*/ 9323548 w 224"/>
                  <a:gd name="T79" fmla="*/ 38608121 h 223"/>
                  <a:gd name="T80" fmla="*/ 15968837 w 224"/>
                  <a:gd name="T81" fmla="*/ 16300393 h 223"/>
                  <a:gd name="T82" fmla="*/ 21068377 w 224"/>
                  <a:gd name="T83" fmla="*/ 25059964 h 223"/>
                  <a:gd name="T84" fmla="*/ 26720426 w 224"/>
                  <a:gd name="T85" fmla="*/ 16600134 h 223"/>
                  <a:gd name="T86" fmla="*/ 30753311 w 224"/>
                  <a:gd name="T87" fmla="*/ 28226923 h 223"/>
                  <a:gd name="T88" fmla="*/ 28783458 w 224"/>
                  <a:gd name="T89" fmla="*/ 42680828 h 223"/>
                  <a:gd name="T90" fmla="*/ 34616560 w 224"/>
                  <a:gd name="T91" fmla="*/ 37989207 h 223"/>
                  <a:gd name="T92" fmla="*/ 31772296 w 224"/>
                  <a:gd name="T93" fmla="*/ 53366199 h 223"/>
                  <a:gd name="T94" fmla="*/ 27225157 w 224"/>
                  <a:gd name="T95" fmla="*/ 67440716 h 223"/>
                  <a:gd name="T96" fmla="*/ 37041296 w 224"/>
                  <a:gd name="T97" fmla="*/ 66817109 h 223"/>
                  <a:gd name="T98" fmla="*/ 37041296 w 224"/>
                  <a:gd name="T99" fmla="*/ 48295520 h 223"/>
                  <a:gd name="T100" fmla="*/ 36536512 w 224"/>
                  <a:gd name="T101" fmla="*/ 23836471 h 223"/>
                  <a:gd name="T102" fmla="*/ 33738736 w 224"/>
                  <a:gd name="T103" fmla="*/ 23213129 h 223"/>
                  <a:gd name="T104" fmla="*/ 34616560 w 224"/>
                  <a:gd name="T105" fmla="*/ 15676717 h 223"/>
                  <a:gd name="T106" fmla="*/ 29840151 w 224"/>
                  <a:gd name="T107" fmla="*/ 0 h 2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4" h="223">
                    <a:moveTo>
                      <a:pt x="146" y="44"/>
                    </a:moveTo>
                    <a:cubicBezTo>
                      <a:pt x="147" y="44"/>
                      <a:pt x="149" y="43"/>
                      <a:pt x="150" y="42"/>
                    </a:cubicBezTo>
                    <a:cubicBezTo>
                      <a:pt x="151" y="40"/>
                      <a:pt x="152" y="38"/>
                      <a:pt x="153" y="36"/>
                    </a:cubicBezTo>
                    <a:cubicBezTo>
                      <a:pt x="153" y="34"/>
                      <a:pt x="154" y="32"/>
                      <a:pt x="154" y="30"/>
                    </a:cubicBezTo>
                    <a:cubicBezTo>
                      <a:pt x="154" y="25"/>
                      <a:pt x="152" y="21"/>
                      <a:pt x="152" y="17"/>
                    </a:cubicBezTo>
                    <a:cubicBezTo>
                      <a:pt x="152" y="13"/>
                      <a:pt x="153" y="10"/>
                      <a:pt x="157" y="6"/>
                    </a:cubicBezTo>
                    <a:cubicBezTo>
                      <a:pt x="161" y="3"/>
                      <a:pt x="165" y="1"/>
                      <a:pt x="170" y="1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81" y="1"/>
                      <a:pt x="194" y="8"/>
                      <a:pt x="201" y="14"/>
                    </a:cubicBezTo>
                    <a:cubicBezTo>
                      <a:pt x="209" y="19"/>
                      <a:pt x="213" y="28"/>
                      <a:pt x="213" y="35"/>
                    </a:cubicBezTo>
                    <a:cubicBezTo>
                      <a:pt x="213" y="39"/>
                      <a:pt x="212" y="42"/>
                      <a:pt x="209" y="45"/>
                    </a:cubicBezTo>
                    <a:cubicBezTo>
                      <a:pt x="207" y="47"/>
                      <a:pt x="204" y="49"/>
                      <a:pt x="198" y="49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4" y="48"/>
                      <a:pt x="190" y="48"/>
                      <a:pt x="187" y="48"/>
                    </a:cubicBezTo>
                    <a:cubicBezTo>
                      <a:pt x="185" y="48"/>
                      <a:pt x="183" y="48"/>
                      <a:pt x="182" y="49"/>
                    </a:cubicBezTo>
                    <a:cubicBezTo>
                      <a:pt x="180" y="50"/>
                      <a:pt x="180" y="52"/>
                      <a:pt x="180" y="54"/>
                    </a:cubicBezTo>
                    <a:cubicBezTo>
                      <a:pt x="180" y="55"/>
                      <a:pt x="180" y="57"/>
                      <a:pt x="181" y="60"/>
                    </a:cubicBezTo>
                    <a:cubicBezTo>
                      <a:pt x="181" y="61"/>
                      <a:pt x="182" y="65"/>
                      <a:pt x="184" y="68"/>
                    </a:cubicBezTo>
                    <a:cubicBezTo>
                      <a:pt x="185" y="70"/>
                      <a:pt x="186" y="72"/>
                      <a:pt x="187" y="73"/>
                    </a:cubicBezTo>
                    <a:cubicBezTo>
                      <a:pt x="189" y="74"/>
                      <a:pt x="190" y="75"/>
                      <a:pt x="192" y="75"/>
                    </a:cubicBezTo>
                    <a:cubicBezTo>
                      <a:pt x="193" y="75"/>
                      <a:pt x="194" y="75"/>
                      <a:pt x="194" y="75"/>
                    </a:cubicBezTo>
                    <a:cubicBezTo>
                      <a:pt x="196" y="75"/>
                      <a:pt x="198" y="74"/>
                      <a:pt x="199" y="74"/>
                    </a:cubicBezTo>
                    <a:cubicBezTo>
                      <a:pt x="204" y="74"/>
                      <a:pt x="206" y="76"/>
                      <a:pt x="208" y="77"/>
                    </a:cubicBezTo>
                    <a:cubicBezTo>
                      <a:pt x="211" y="77"/>
                      <a:pt x="212" y="78"/>
                      <a:pt x="213" y="79"/>
                    </a:cubicBezTo>
                    <a:cubicBezTo>
                      <a:pt x="214" y="80"/>
                      <a:pt x="216" y="81"/>
                      <a:pt x="217" y="84"/>
                    </a:cubicBezTo>
                    <a:cubicBezTo>
                      <a:pt x="218" y="86"/>
                      <a:pt x="219" y="88"/>
                      <a:pt x="219" y="90"/>
                    </a:cubicBezTo>
                    <a:cubicBezTo>
                      <a:pt x="219" y="93"/>
                      <a:pt x="217" y="95"/>
                      <a:pt x="215" y="97"/>
                    </a:cubicBezTo>
                    <a:cubicBezTo>
                      <a:pt x="213" y="99"/>
                      <a:pt x="210" y="101"/>
                      <a:pt x="208" y="104"/>
                    </a:cubicBezTo>
                    <a:cubicBezTo>
                      <a:pt x="204" y="108"/>
                      <a:pt x="202" y="113"/>
                      <a:pt x="202" y="118"/>
                    </a:cubicBezTo>
                    <a:cubicBezTo>
                      <a:pt x="202" y="124"/>
                      <a:pt x="204" y="130"/>
                      <a:pt x="206" y="136"/>
                    </a:cubicBezTo>
                    <a:cubicBezTo>
                      <a:pt x="208" y="141"/>
                      <a:pt x="210" y="147"/>
                      <a:pt x="210" y="154"/>
                    </a:cubicBezTo>
                    <a:cubicBezTo>
                      <a:pt x="210" y="160"/>
                      <a:pt x="212" y="165"/>
                      <a:pt x="214" y="169"/>
                    </a:cubicBezTo>
                    <a:cubicBezTo>
                      <a:pt x="216" y="173"/>
                      <a:pt x="218" y="177"/>
                      <a:pt x="219" y="183"/>
                    </a:cubicBezTo>
                    <a:cubicBezTo>
                      <a:pt x="219" y="184"/>
                      <a:pt x="219" y="185"/>
                      <a:pt x="219" y="186"/>
                    </a:cubicBezTo>
                    <a:cubicBezTo>
                      <a:pt x="219" y="195"/>
                      <a:pt x="215" y="206"/>
                      <a:pt x="210" y="213"/>
                    </a:cubicBezTo>
                    <a:cubicBezTo>
                      <a:pt x="205" y="219"/>
                      <a:pt x="193" y="222"/>
                      <a:pt x="182" y="222"/>
                    </a:cubicBezTo>
                    <a:cubicBezTo>
                      <a:pt x="182" y="222"/>
                      <a:pt x="182" y="222"/>
                      <a:pt x="182" y="222"/>
                    </a:cubicBezTo>
                    <a:cubicBezTo>
                      <a:pt x="181" y="222"/>
                      <a:pt x="181" y="222"/>
                      <a:pt x="181" y="222"/>
                    </a:cubicBezTo>
                    <a:cubicBezTo>
                      <a:pt x="171" y="222"/>
                      <a:pt x="160" y="219"/>
                      <a:pt x="155" y="214"/>
                    </a:cubicBezTo>
                    <a:cubicBezTo>
                      <a:pt x="152" y="210"/>
                      <a:pt x="150" y="202"/>
                      <a:pt x="150" y="194"/>
                    </a:cubicBezTo>
                    <a:cubicBezTo>
                      <a:pt x="150" y="188"/>
                      <a:pt x="151" y="181"/>
                      <a:pt x="154" y="177"/>
                    </a:cubicBezTo>
                    <a:cubicBezTo>
                      <a:pt x="156" y="174"/>
                      <a:pt x="158" y="172"/>
                      <a:pt x="160" y="171"/>
                    </a:cubicBezTo>
                    <a:cubicBezTo>
                      <a:pt x="162" y="170"/>
                      <a:pt x="163" y="169"/>
                      <a:pt x="165" y="169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69" y="169"/>
                      <a:pt x="174" y="171"/>
                      <a:pt x="181" y="171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88" y="171"/>
                      <a:pt x="194" y="170"/>
                      <a:pt x="198" y="167"/>
                    </a:cubicBezTo>
                    <a:cubicBezTo>
                      <a:pt x="202" y="164"/>
                      <a:pt x="205" y="160"/>
                      <a:pt x="205" y="155"/>
                    </a:cubicBezTo>
                    <a:cubicBezTo>
                      <a:pt x="206" y="154"/>
                      <a:pt x="206" y="153"/>
                      <a:pt x="206" y="151"/>
                    </a:cubicBezTo>
                    <a:cubicBezTo>
                      <a:pt x="206" y="141"/>
                      <a:pt x="200" y="128"/>
                      <a:pt x="198" y="121"/>
                    </a:cubicBezTo>
                    <a:cubicBezTo>
                      <a:pt x="198" y="118"/>
                      <a:pt x="197" y="115"/>
                      <a:pt x="196" y="113"/>
                    </a:cubicBezTo>
                    <a:cubicBezTo>
                      <a:pt x="195" y="112"/>
                      <a:pt x="195" y="112"/>
                      <a:pt x="194" y="111"/>
                    </a:cubicBezTo>
                    <a:cubicBezTo>
                      <a:pt x="194" y="111"/>
                      <a:pt x="193" y="110"/>
                      <a:pt x="192" y="110"/>
                    </a:cubicBezTo>
                    <a:cubicBezTo>
                      <a:pt x="192" y="110"/>
                      <a:pt x="192" y="110"/>
                      <a:pt x="192" y="110"/>
                    </a:cubicBezTo>
                    <a:cubicBezTo>
                      <a:pt x="190" y="111"/>
                      <a:pt x="189" y="112"/>
                      <a:pt x="187" y="113"/>
                    </a:cubicBezTo>
                    <a:cubicBezTo>
                      <a:pt x="185" y="115"/>
                      <a:pt x="183" y="118"/>
                      <a:pt x="181" y="120"/>
                    </a:cubicBezTo>
                    <a:cubicBezTo>
                      <a:pt x="177" y="126"/>
                      <a:pt x="169" y="133"/>
                      <a:pt x="163" y="135"/>
                    </a:cubicBezTo>
                    <a:cubicBezTo>
                      <a:pt x="161" y="136"/>
                      <a:pt x="158" y="136"/>
                      <a:pt x="156" y="136"/>
                    </a:cubicBezTo>
                    <a:cubicBezTo>
                      <a:pt x="151" y="136"/>
                      <a:pt x="148" y="134"/>
                      <a:pt x="145" y="131"/>
                    </a:cubicBezTo>
                    <a:cubicBezTo>
                      <a:pt x="142" y="128"/>
                      <a:pt x="141" y="123"/>
                      <a:pt x="141" y="119"/>
                    </a:cubicBezTo>
                    <a:cubicBezTo>
                      <a:pt x="141" y="113"/>
                      <a:pt x="143" y="107"/>
                      <a:pt x="148" y="103"/>
                    </a:cubicBezTo>
                    <a:cubicBezTo>
                      <a:pt x="152" y="99"/>
                      <a:pt x="157" y="99"/>
                      <a:pt x="162" y="97"/>
                    </a:cubicBezTo>
                    <a:cubicBezTo>
                      <a:pt x="167" y="96"/>
                      <a:pt x="172" y="95"/>
                      <a:pt x="176" y="91"/>
                    </a:cubicBezTo>
                    <a:cubicBezTo>
                      <a:pt x="180" y="86"/>
                      <a:pt x="182" y="81"/>
                      <a:pt x="182" y="76"/>
                    </a:cubicBezTo>
                    <a:cubicBezTo>
                      <a:pt x="182" y="72"/>
                      <a:pt x="181" y="67"/>
                      <a:pt x="178" y="63"/>
                    </a:cubicBezTo>
                    <a:cubicBezTo>
                      <a:pt x="176" y="61"/>
                      <a:pt x="173" y="57"/>
                      <a:pt x="169" y="55"/>
                    </a:cubicBezTo>
                    <a:cubicBezTo>
                      <a:pt x="166" y="52"/>
                      <a:pt x="162" y="50"/>
                      <a:pt x="158" y="50"/>
                    </a:cubicBezTo>
                    <a:cubicBezTo>
                      <a:pt x="155" y="50"/>
                      <a:pt x="153" y="50"/>
                      <a:pt x="151" y="52"/>
                    </a:cubicBezTo>
                    <a:cubicBezTo>
                      <a:pt x="148" y="55"/>
                      <a:pt x="148" y="59"/>
                      <a:pt x="148" y="63"/>
                    </a:cubicBezTo>
                    <a:cubicBezTo>
                      <a:pt x="148" y="64"/>
                      <a:pt x="148" y="66"/>
                      <a:pt x="148" y="67"/>
                    </a:cubicBezTo>
                    <a:cubicBezTo>
                      <a:pt x="148" y="71"/>
                      <a:pt x="147" y="74"/>
                      <a:pt x="145" y="77"/>
                    </a:cubicBezTo>
                    <a:cubicBezTo>
                      <a:pt x="143" y="79"/>
                      <a:pt x="136" y="81"/>
                      <a:pt x="131" y="81"/>
                    </a:cubicBezTo>
                    <a:cubicBezTo>
                      <a:pt x="131" y="81"/>
                      <a:pt x="130" y="81"/>
                      <a:pt x="130" y="81"/>
                    </a:cubicBezTo>
                    <a:cubicBezTo>
                      <a:pt x="127" y="81"/>
                      <a:pt x="123" y="80"/>
                      <a:pt x="121" y="79"/>
                    </a:cubicBezTo>
                    <a:cubicBezTo>
                      <a:pt x="116" y="76"/>
                      <a:pt x="115" y="73"/>
                      <a:pt x="115" y="69"/>
                    </a:cubicBezTo>
                    <a:cubicBezTo>
                      <a:pt x="115" y="66"/>
                      <a:pt x="116" y="63"/>
                      <a:pt x="116" y="60"/>
                    </a:cubicBezTo>
                    <a:cubicBezTo>
                      <a:pt x="116" y="58"/>
                      <a:pt x="116" y="56"/>
                      <a:pt x="115" y="55"/>
                    </a:cubicBezTo>
                    <a:cubicBezTo>
                      <a:pt x="113" y="49"/>
                      <a:pt x="108" y="47"/>
                      <a:pt x="103" y="47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99" y="47"/>
                      <a:pt x="94" y="48"/>
                      <a:pt x="90" y="51"/>
                    </a:cubicBezTo>
                    <a:cubicBezTo>
                      <a:pt x="86" y="54"/>
                      <a:pt x="84" y="57"/>
                      <a:pt x="83" y="61"/>
                    </a:cubicBezTo>
                    <a:cubicBezTo>
                      <a:pt x="82" y="65"/>
                      <a:pt x="82" y="68"/>
                      <a:pt x="82" y="73"/>
                    </a:cubicBezTo>
                    <a:cubicBezTo>
                      <a:pt x="81" y="80"/>
                      <a:pt x="82" y="88"/>
                      <a:pt x="80" y="96"/>
                    </a:cubicBezTo>
                    <a:cubicBezTo>
                      <a:pt x="79" y="104"/>
                      <a:pt x="77" y="111"/>
                      <a:pt x="71" y="115"/>
                    </a:cubicBezTo>
                    <a:cubicBezTo>
                      <a:pt x="66" y="120"/>
                      <a:pt x="60" y="122"/>
                      <a:pt x="53" y="122"/>
                    </a:cubicBezTo>
                    <a:cubicBezTo>
                      <a:pt x="44" y="122"/>
                      <a:pt x="34" y="118"/>
                      <a:pt x="27" y="113"/>
                    </a:cubicBezTo>
                    <a:cubicBezTo>
                      <a:pt x="16" y="105"/>
                      <a:pt x="8" y="89"/>
                      <a:pt x="8" y="74"/>
                    </a:cubicBezTo>
                    <a:cubicBezTo>
                      <a:pt x="8" y="67"/>
                      <a:pt x="10" y="60"/>
                      <a:pt x="14" y="55"/>
                    </a:cubicBezTo>
                    <a:cubicBezTo>
                      <a:pt x="21" y="45"/>
                      <a:pt x="34" y="33"/>
                      <a:pt x="50" y="33"/>
                    </a:cubicBezTo>
                    <a:cubicBezTo>
                      <a:pt x="51" y="33"/>
                      <a:pt x="52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61" y="33"/>
                      <a:pt x="64" y="35"/>
                      <a:pt x="66" y="37"/>
                    </a:cubicBezTo>
                    <a:cubicBezTo>
                      <a:pt x="69" y="40"/>
                      <a:pt x="71" y="43"/>
                      <a:pt x="76" y="44"/>
                    </a:cubicBezTo>
                    <a:cubicBezTo>
                      <a:pt x="79" y="44"/>
                      <a:pt x="84" y="44"/>
                      <a:pt x="89" y="44"/>
                    </a:cubicBezTo>
                    <a:cubicBezTo>
                      <a:pt x="94" y="44"/>
                      <a:pt x="99" y="44"/>
                      <a:pt x="104" y="43"/>
                    </a:cubicBezTo>
                    <a:cubicBezTo>
                      <a:pt x="106" y="43"/>
                      <a:pt x="108" y="42"/>
                      <a:pt x="109" y="41"/>
                    </a:cubicBezTo>
                    <a:cubicBezTo>
                      <a:pt x="111" y="40"/>
                      <a:pt x="112" y="39"/>
                      <a:pt x="112" y="38"/>
                    </a:cubicBezTo>
                    <a:cubicBezTo>
                      <a:pt x="113" y="35"/>
                      <a:pt x="114" y="32"/>
                      <a:pt x="115" y="29"/>
                    </a:cubicBezTo>
                    <a:cubicBezTo>
                      <a:pt x="116" y="28"/>
                      <a:pt x="117" y="26"/>
                      <a:pt x="118" y="26"/>
                    </a:cubicBezTo>
                    <a:cubicBezTo>
                      <a:pt x="119" y="25"/>
                      <a:pt x="120" y="24"/>
                      <a:pt x="122" y="24"/>
                    </a:cubicBezTo>
                    <a:cubicBezTo>
                      <a:pt x="124" y="24"/>
                      <a:pt x="127" y="25"/>
                      <a:pt x="130" y="28"/>
                    </a:cubicBezTo>
                    <a:cubicBezTo>
                      <a:pt x="132" y="30"/>
                      <a:pt x="135" y="34"/>
                      <a:pt x="137" y="37"/>
                    </a:cubicBezTo>
                    <a:cubicBezTo>
                      <a:pt x="139" y="39"/>
                      <a:pt x="140" y="40"/>
                      <a:pt x="141" y="42"/>
                    </a:cubicBezTo>
                    <a:cubicBezTo>
                      <a:pt x="143" y="43"/>
                      <a:pt x="144" y="44"/>
                      <a:pt x="146" y="44"/>
                    </a:cubicBezTo>
                    <a:moveTo>
                      <a:pt x="170" y="0"/>
                    </a:moveTo>
                    <a:cubicBezTo>
                      <a:pt x="165" y="0"/>
                      <a:pt x="160" y="2"/>
                      <a:pt x="157" y="5"/>
                    </a:cubicBezTo>
                    <a:cubicBezTo>
                      <a:pt x="146" y="15"/>
                      <a:pt x="155" y="24"/>
                      <a:pt x="152" y="35"/>
                    </a:cubicBezTo>
                    <a:cubicBezTo>
                      <a:pt x="150" y="41"/>
                      <a:pt x="148" y="43"/>
                      <a:pt x="146" y="43"/>
                    </a:cubicBezTo>
                    <a:cubicBezTo>
                      <a:pt x="141" y="43"/>
                      <a:pt x="135" y="32"/>
                      <a:pt x="131" y="28"/>
                    </a:cubicBezTo>
                    <a:cubicBezTo>
                      <a:pt x="127" y="25"/>
                      <a:pt x="124" y="23"/>
                      <a:pt x="122" y="23"/>
                    </a:cubicBezTo>
                    <a:cubicBezTo>
                      <a:pt x="115" y="23"/>
                      <a:pt x="113" y="33"/>
                      <a:pt x="111" y="38"/>
                    </a:cubicBezTo>
                    <a:cubicBezTo>
                      <a:pt x="110" y="42"/>
                      <a:pt x="99" y="43"/>
                      <a:pt x="89" y="43"/>
                    </a:cubicBezTo>
                    <a:cubicBezTo>
                      <a:pt x="84" y="43"/>
                      <a:pt x="79" y="43"/>
                      <a:pt x="76" y="43"/>
                    </a:cubicBezTo>
                    <a:cubicBezTo>
                      <a:pt x="67" y="41"/>
                      <a:pt x="68" y="32"/>
                      <a:pt x="54" y="32"/>
                    </a:cubicBezTo>
                    <a:cubicBezTo>
                      <a:pt x="54" y="32"/>
                      <a:pt x="54" y="32"/>
                      <a:pt x="53" y="32"/>
                    </a:cubicBezTo>
                    <a:cubicBezTo>
                      <a:pt x="52" y="32"/>
                      <a:pt x="51" y="32"/>
                      <a:pt x="50" y="32"/>
                    </a:cubicBezTo>
                    <a:cubicBezTo>
                      <a:pt x="33" y="32"/>
                      <a:pt x="20" y="45"/>
                      <a:pt x="13" y="54"/>
                    </a:cubicBezTo>
                    <a:cubicBezTo>
                      <a:pt x="0" y="72"/>
                      <a:pt x="9" y="101"/>
                      <a:pt x="27" y="114"/>
                    </a:cubicBezTo>
                    <a:cubicBezTo>
                      <a:pt x="34" y="119"/>
                      <a:pt x="43" y="123"/>
                      <a:pt x="53" y="123"/>
                    </a:cubicBezTo>
                    <a:cubicBezTo>
                      <a:pt x="60" y="123"/>
                      <a:pt x="67" y="121"/>
                      <a:pt x="72" y="116"/>
                    </a:cubicBezTo>
                    <a:cubicBezTo>
                      <a:pt x="84" y="106"/>
                      <a:pt x="82" y="87"/>
                      <a:pt x="83" y="73"/>
                    </a:cubicBezTo>
                    <a:cubicBezTo>
                      <a:pt x="84" y="64"/>
                      <a:pt x="83" y="58"/>
                      <a:pt x="91" y="52"/>
                    </a:cubicBezTo>
                    <a:cubicBezTo>
                      <a:pt x="95" y="49"/>
                      <a:pt x="99" y="48"/>
                      <a:pt x="103" y="48"/>
                    </a:cubicBezTo>
                    <a:cubicBezTo>
                      <a:pt x="108" y="48"/>
                      <a:pt x="112" y="50"/>
                      <a:pt x="114" y="55"/>
                    </a:cubicBezTo>
                    <a:cubicBezTo>
                      <a:pt x="118" y="63"/>
                      <a:pt x="110" y="73"/>
                      <a:pt x="120" y="80"/>
                    </a:cubicBezTo>
                    <a:cubicBezTo>
                      <a:pt x="123" y="81"/>
                      <a:pt x="126" y="82"/>
                      <a:pt x="130" y="82"/>
                    </a:cubicBezTo>
                    <a:cubicBezTo>
                      <a:pt x="136" y="82"/>
                      <a:pt x="143" y="80"/>
                      <a:pt x="146" y="77"/>
                    </a:cubicBezTo>
                    <a:cubicBezTo>
                      <a:pt x="152" y="71"/>
                      <a:pt x="145" y="58"/>
                      <a:pt x="152" y="53"/>
                    </a:cubicBezTo>
                    <a:cubicBezTo>
                      <a:pt x="154" y="51"/>
                      <a:pt x="156" y="51"/>
                      <a:pt x="158" y="51"/>
                    </a:cubicBezTo>
                    <a:cubicBezTo>
                      <a:pt x="165" y="51"/>
                      <a:pt x="174" y="59"/>
                      <a:pt x="177" y="64"/>
                    </a:cubicBezTo>
                    <a:cubicBezTo>
                      <a:pt x="183" y="73"/>
                      <a:pt x="182" y="83"/>
                      <a:pt x="175" y="90"/>
                    </a:cubicBezTo>
                    <a:cubicBezTo>
                      <a:pt x="167" y="98"/>
                      <a:pt x="156" y="95"/>
                      <a:pt x="148" y="102"/>
                    </a:cubicBezTo>
                    <a:cubicBezTo>
                      <a:pt x="134" y="114"/>
                      <a:pt x="139" y="137"/>
                      <a:pt x="156" y="137"/>
                    </a:cubicBezTo>
                    <a:cubicBezTo>
                      <a:pt x="159" y="137"/>
                      <a:pt x="161" y="137"/>
                      <a:pt x="164" y="136"/>
                    </a:cubicBezTo>
                    <a:cubicBezTo>
                      <a:pt x="170" y="134"/>
                      <a:pt x="178" y="126"/>
                      <a:pt x="182" y="121"/>
                    </a:cubicBezTo>
                    <a:cubicBezTo>
                      <a:pt x="186" y="116"/>
                      <a:pt x="189" y="111"/>
                      <a:pt x="192" y="111"/>
                    </a:cubicBezTo>
                    <a:cubicBezTo>
                      <a:pt x="194" y="111"/>
                      <a:pt x="196" y="114"/>
                      <a:pt x="197" y="121"/>
                    </a:cubicBezTo>
                    <a:cubicBezTo>
                      <a:pt x="199" y="130"/>
                      <a:pt x="206" y="144"/>
                      <a:pt x="204" y="154"/>
                    </a:cubicBezTo>
                    <a:cubicBezTo>
                      <a:pt x="203" y="165"/>
                      <a:pt x="194" y="170"/>
                      <a:pt x="181" y="170"/>
                    </a:cubicBezTo>
                    <a:cubicBezTo>
                      <a:pt x="181" y="170"/>
                      <a:pt x="181" y="170"/>
                      <a:pt x="181" y="170"/>
                    </a:cubicBezTo>
                    <a:cubicBezTo>
                      <a:pt x="174" y="170"/>
                      <a:pt x="170" y="168"/>
                      <a:pt x="165" y="168"/>
                    </a:cubicBezTo>
                    <a:cubicBezTo>
                      <a:pt x="161" y="168"/>
                      <a:pt x="158" y="170"/>
                      <a:pt x="153" y="176"/>
                    </a:cubicBezTo>
                    <a:cubicBezTo>
                      <a:pt x="147" y="185"/>
                      <a:pt x="147" y="206"/>
                      <a:pt x="155" y="215"/>
                    </a:cubicBezTo>
                    <a:cubicBezTo>
                      <a:pt x="160" y="221"/>
                      <a:pt x="171" y="223"/>
                      <a:pt x="182" y="223"/>
                    </a:cubicBezTo>
                    <a:cubicBezTo>
                      <a:pt x="189" y="223"/>
                      <a:pt x="196" y="222"/>
                      <a:pt x="202" y="220"/>
                    </a:cubicBezTo>
                    <a:cubicBezTo>
                      <a:pt x="206" y="218"/>
                      <a:pt x="209" y="216"/>
                      <a:pt x="211" y="213"/>
                    </a:cubicBezTo>
                    <a:cubicBezTo>
                      <a:pt x="213" y="211"/>
                      <a:pt x="215" y="207"/>
                      <a:pt x="216" y="203"/>
                    </a:cubicBezTo>
                    <a:cubicBezTo>
                      <a:pt x="219" y="196"/>
                      <a:pt x="221" y="189"/>
                      <a:pt x="220" y="183"/>
                    </a:cubicBezTo>
                    <a:cubicBezTo>
                      <a:pt x="219" y="171"/>
                      <a:pt x="211" y="166"/>
                      <a:pt x="211" y="154"/>
                    </a:cubicBezTo>
                    <a:cubicBezTo>
                      <a:pt x="211" y="135"/>
                      <a:pt x="195" y="120"/>
                      <a:pt x="209" y="104"/>
                    </a:cubicBezTo>
                    <a:cubicBezTo>
                      <a:pt x="214" y="99"/>
                      <a:pt x="224" y="94"/>
                      <a:pt x="218" y="83"/>
                    </a:cubicBezTo>
                    <a:cubicBezTo>
                      <a:pt x="215" y="79"/>
                      <a:pt x="213" y="77"/>
                      <a:pt x="208" y="76"/>
                    </a:cubicBezTo>
                    <a:cubicBezTo>
                      <a:pt x="206" y="76"/>
                      <a:pt x="204" y="73"/>
                      <a:pt x="199" y="73"/>
                    </a:cubicBezTo>
                    <a:cubicBezTo>
                      <a:pt x="198" y="73"/>
                      <a:pt x="196" y="74"/>
                      <a:pt x="194" y="74"/>
                    </a:cubicBezTo>
                    <a:cubicBezTo>
                      <a:pt x="193" y="74"/>
                      <a:pt x="193" y="74"/>
                      <a:pt x="192" y="74"/>
                    </a:cubicBezTo>
                    <a:cubicBezTo>
                      <a:pt x="185" y="74"/>
                      <a:pt x="183" y="62"/>
                      <a:pt x="182" y="59"/>
                    </a:cubicBezTo>
                    <a:cubicBezTo>
                      <a:pt x="179" y="51"/>
                      <a:pt x="182" y="49"/>
                      <a:pt x="187" y="49"/>
                    </a:cubicBezTo>
                    <a:cubicBezTo>
                      <a:pt x="190" y="49"/>
                      <a:pt x="194" y="49"/>
                      <a:pt x="197" y="50"/>
                    </a:cubicBezTo>
                    <a:cubicBezTo>
                      <a:pt x="198" y="50"/>
                      <a:pt x="198" y="50"/>
                      <a:pt x="198" y="50"/>
                    </a:cubicBezTo>
                    <a:cubicBezTo>
                      <a:pt x="220" y="50"/>
                      <a:pt x="217" y="25"/>
                      <a:pt x="202" y="13"/>
                    </a:cubicBezTo>
                    <a:cubicBezTo>
                      <a:pt x="194" y="7"/>
                      <a:pt x="181" y="0"/>
                      <a:pt x="170" y="0"/>
                    </a:cubicBezTo>
                  </a:path>
                </a:pathLst>
              </a:custGeom>
              <a:solidFill>
                <a:srgbClr val="4D3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73" name="Oval 848">
                <a:extLst>
                  <a:ext uri="{FF2B5EF4-FFF2-40B4-BE49-F238E27FC236}">
                    <a16:creationId xmlns:a16="http://schemas.microsoft.com/office/drawing/2014/main" id="{397340E8-9102-F849-BB55-468218ED3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1" y="3237"/>
                <a:ext cx="84" cy="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74" name="Oval 849">
                <a:extLst>
                  <a:ext uri="{FF2B5EF4-FFF2-40B4-BE49-F238E27FC236}">
                    <a16:creationId xmlns:a16="http://schemas.microsoft.com/office/drawing/2014/main" id="{67A8D7C7-457D-3C4D-A49C-857E1E257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" y="3237"/>
                <a:ext cx="30" cy="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75" name="Oval 850">
                <a:extLst>
                  <a:ext uri="{FF2B5EF4-FFF2-40B4-BE49-F238E27FC236}">
                    <a16:creationId xmlns:a16="http://schemas.microsoft.com/office/drawing/2014/main" id="{CBF3E190-F754-E54E-870F-8D17D31DF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3307"/>
                <a:ext cx="31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76" name="Oval 851">
                <a:extLst>
                  <a:ext uri="{FF2B5EF4-FFF2-40B4-BE49-F238E27FC236}">
                    <a16:creationId xmlns:a16="http://schemas.microsoft.com/office/drawing/2014/main" id="{2551A08B-842D-854C-B1BC-0659F3A3D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1" y="3890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77" name="Oval 852">
                <a:extLst>
                  <a:ext uri="{FF2B5EF4-FFF2-40B4-BE49-F238E27FC236}">
                    <a16:creationId xmlns:a16="http://schemas.microsoft.com/office/drawing/2014/main" id="{9D9DA080-6887-4B4A-A187-AE26D9F8E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8" y="390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78" name="Freeform 853">
                <a:extLst>
                  <a:ext uri="{FF2B5EF4-FFF2-40B4-BE49-F238E27FC236}">
                    <a16:creationId xmlns:a16="http://schemas.microsoft.com/office/drawing/2014/main" id="{74DD5F62-C87B-7D41-B9DD-92C673FA0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899"/>
                <a:ext cx="11" cy="12"/>
              </a:xfrm>
              <a:custGeom>
                <a:avLst/>
                <a:gdLst>
                  <a:gd name="T0" fmla="*/ 133932 w 3"/>
                  <a:gd name="T1" fmla="*/ 524288 h 3"/>
                  <a:gd name="T2" fmla="*/ 133932 w 3"/>
                  <a:gd name="T3" fmla="*/ 524288 h 3"/>
                  <a:gd name="T4" fmla="*/ 230652 w 3"/>
                  <a:gd name="T5" fmla="*/ 262144 h 3"/>
                  <a:gd name="T6" fmla="*/ 230652 w 3"/>
                  <a:gd name="T7" fmla="*/ 524288 h 3"/>
                  <a:gd name="T8" fmla="*/ 230652 w 3"/>
                  <a:gd name="T9" fmla="*/ 524288 h 3"/>
                  <a:gd name="T10" fmla="*/ 133932 w 3"/>
                  <a:gd name="T11" fmla="*/ 524288 h 3"/>
                  <a:gd name="T12" fmla="*/ 133932 w 3"/>
                  <a:gd name="T13" fmla="*/ 524288 h 3"/>
                  <a:gd name="T14" fmla="*/ 0 w 3"/>
                  <a:gd name="T15" fmla="*/ 524288 h 3"/>
                  <a:gd name="T16" fmla="*/ 230652 w 3"/>
                  <a:gd name="T17" fmla="*/ 786432 h 3"/>
                  <a:gd name="T18" fmla="*/ 357152 w 3"/>
                  <a:gd name="T19" fmla="*/ 524288 h 3"/>
                  <a:gd name="T20" fmla="*/ 230652 w 3"/>
                  <a:gd name="T21" fmla="*/ 0 h 3"/>
                  <a:gd name="T22" fmla="*/ 0 w 3"/>
                  <a:gd name="T23" fmla="*/ 524288 h 3"/>
                  <a:gd name="T24" fmla="*/ 133932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79" name="Oval 854">
                <a:extLst>
                  <a:ext uri="{FF2B5EF4-FFF2-40B4-BE49-F238E27FC236}">
                    <a16:creationId xmlns:a16="http://schemas.microsoft.com/office/drawing/2014/main" id="{7ADB93F7-5A29-2D49-B10D-58FA6E534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658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80" name="Oval 855">
                <a:extLst>
                  <a:ext uri="{FF2B5EF4-FFF2-40B4-BE49-F238E27FC236}">
                    <a16:creationId xmlns:a16="http://schemas.microsoft.com/office/drawing/2014/main" id="{4E8B55BA-8639-3B4E-8A0D-0805A515C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366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81" name="Freeform 856">
                <a:extLst>
                  <a:ext uri="{FF2B5EF4-FFF2-40B4-BE49-F238E27FC236}">
                    <a16:creationId xmlns:a16="http://schemas.microsoft.com/office/drawing/2014/main" id="{8526521D-2504-CE43-BC77-4975E852E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662"/>
                <a:ext cx="15" cy="16"/>
              </a:xfrm>
              <a:custGeom>
                <a:avLst/>
                <a:gdLst>
                  <a:gd name="T0" fmla="*/ 155828 w 4"/>
                  <a:gd name="T1" fmla="*/ 524288 h 4"/>
                  <a:gd name="T2" fmla="*/ 155828 w 4"/>
                  <a:gd name="T3" fmla="*/ 524288 h 4"/>
                  <a:gd name="T4" fmla="*/ 314453 w 4"/>
                  <a:gd name="T5" fmla="*/ 262144 h 4"/>
                  <a:gd name="T6" fmla="*/ 428738 w 4"/>
                  <a:gd name="T7" fmla="*/ 524288 h 4"/>
                  <a:gd name="T8" fmla="*/ 314453 w 4"/>
                  <a:gd name="T9" fmla="*/ 786432 h 4"/>
                  <a:gd name="T10" fmla="*/ 155828 w 4"/>
                  <a:gd name="T11" fmla="*/ 524288 h 4"/>
                  <a:gd name="T12" fmla="*/ 155828 w 4"/>
                  <a:gd name="T13" fmla="*/ 524288 h 4"/>
                  <a:gd name="T14" fmla="*/ 0 w 4"/>
                  <a:gd name="T15" fmla="*/ 524288 h 4"/>
                  <a:gd name="T16" fmla="*/ 314453 w 4"/>
                  <a:gd name="T17" fmla="*/ 1048576 h 4"/>
                  <a:gd name="T18" fmla="*/ 584355 w 4"/>
                  <a:gd name="T19" fmla="*/ 524288 h 4"/>
                  <a:gd name="T20" fmla="*/ 314453 w 4"/>
                  <a:gd name="T21" fmla="*/ 0 h 4"/>
                  <a:gd name="T22" fmla="*/ 0 w 4"/>
                  <a:gd name="T23" fmla="*/ 524288 h 4"/>
                  <a:gd name="T24" fmla="*/ 155828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82" name="Oval 857">
                <a:extLst>
                  <a:ext uri="{FF2B5EF4-FFF2-40B4-BE49-F238E27FC236}">
                    <a16:creationId xmlns:a16="http://schemas.microsoft.com/office/drawing/2014/main" id="{BBE2DE79-2E62-6541-BC9D-CDB687A09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3633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83" name="Oval 858">
                <a:extLst>
                  <a:ext uri="{FF2B5EF4-FFF2-40B4-BE49-F238E27FC236}">
                    <a16:creationId xmlns:a16="http://schemas.microsoft.com/office/drawing/2014/main" id="{A8F4207F-7FFC-4A4B-9004-D29273FE5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3" y="3641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84" name="Freeform 859">
                <a:extLst>
                  <a:ext uri="{FF2B5EF4-FFF2-40B4-BE49-F238E27FC236}">
                    <a16:creationId xmlns:a16="http://schemas.microsoft.com/office/drawing/2014/main" id="{BF2E9772-E9EF-1647-B74F-F5A1A0EC2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3641"/>
                <a:ext cx="16" cy="13"/>
              </a:xfrm>
              <a:custGeom>
                <a:avLst/>
                <a:gdLst>
                  <a:gd name="T0" fmla="*/ 262144 w 4"/>
                  <a:gd name="T1" fmla="*/ 1118442 h 3"/>
                  <a:gd name="T2" fmla="*/ 262144 w 4"/>
                  <a:gd name="T3" fmla="*/ 1118442 h 3"/>
                  <a:gd name="T4" fmla="*/ 524288 w 4"/>
                  <a:gd name="T5" fmla="*/ 490494 h 3"/>
                  <a:gd name="T6" fmla="*/ 786432 w 4"/>
                  <a:gd name="T7" fmla="*/ 1118442 h 3"/>
                  <a:gd name="T8" fmla="*/ 524288 w 4"/>
                  <a:gd name="T9" fmla="*/ 1118442 h 3"/>
                  <a:gd name="T10" fmla="*/ 262144 w 4"/>
                  <a:gd name="T11" fmla="*/ 1118442 h 3"/>
                  <a:gd name="T12" fmla="*/ 262144 w 4"/>
                  <a:gd name="T13" fmla="*/ 1118442 h 3"/>
                  <a:gd name="T14" fmla="*/ 0 w 4"/>
                  <a:gd name="T15" fmla="*/ 1118442 h 3"/>
                  <a:gd name="T16" fmla="*/ 524288 w 4"/>
                  <a:gd name="T17" fmla="*/ 1608936 h 3"/>
                  <a:gd name="T18" fmla="*/ 1048576 w 4"/>
                  <a:gd name="T19" fmla="*/ 1118442 h 3"/>
                  <a:gd name="T20" fmla="*/ 524288 w 4"/>
                  <a:gd name="T21" fmla="*/ 0 h 3"/>
                  <a:gd name="T22" fmla="*/ 0 w 4"/>
                  <a:gd name="T23" fmla="*/ 1118442 h 3"/>
                  <a:gd name="T24" fmla="*/ 262144 w 4"/>
                  <a:gd name="T25" fmla="*/ 111844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85" name="Oval 860">
                <a:extLst>
                  <a:ext uri="{FF2B5EF4-FFF2-40B4-BE49-F238E27FC236}">
                    <a16:creationId xmlns:a16="http://schemas.microsoft.com/office/drawing/2014/main" id="{53B423C6-4ED0-1C4D-84D2-324E25852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3" y="3723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86" name="Oval 861">
                <a:extLst>
                  <a:ext uri="{FF2B5EF4-FFF2-40B4-BE49-F238E27FC236}">
                    <a16:creationId xmlns:a16="http://schemas.microsoft.com/office/drawing/2014/main" id="{CBC0C201-88FA-FC4A-B75D-866ADFF19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3731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87" name="Freeform 862">
                <a:extLst>
                  <a:ext uri="{FF2B5EF4-FFF2-40B4-BE49-F238E27FC236}">
                    <a16:creationId xmlns:a16="http://schemas.microsoft.com/office/drawing/2014/main" id="{0F970B67-968B-1D43-A61E-7C9319820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3731"/>
                <a:ext cx="12" cy="12"/>
              </a:xfrm>
              <a:custGeom>
                <a:avLst/>
                <a:gdLst>
                  <a:gd name="T0" fmla="*/ 0 w 3"/>
                  <a:gd name="T1" fmla="*/ 524288 h 3"/>
                  <a:gd name="T2" fmla="*/ 262144 w 3"/>
                  <a:gd name="T3" fmla="*/ 524288 h 3"/>
                  <a:gd name="T4" fmla="*/ 524288 w 3"/>
                  <a:gd name="T5" fmla="*/ 262144 h 3"/>
                  <a:gd name="T6" fmla="*/ 524288 w 3"/>
                  <a:gd name="T7" fmla="*/ 524288 h 3"/>
                  <a:gd name="T8" fmla="*/ 524288 w 3"/>
                  <a:gd name="T9" fmla="*/ 524288 h 3"/>
                  <a:gd name="T10" fmla="*/ 262144 w 3"/>
                  <a:gd name="T11" fmla="*/ 524288 h 3"/>
                  <a:gd name="T12" fmla="*/ 0 w 3"/>
                  <a:gd name="T13" fmla="*/ 524288 h 3"/>
                  <a:gd name="T14" fmla="*/ 0 w 3"/>
                  <a:gd name="T15" fmla="*/ 524288 h 3"/>
                  <a:gd name="T16" fmla="*/ 524288 w 3"/>
                  <a:gd name="T17" fmla="*/ 786432 h 3"/>
                  <a:gd name="T18" fmla="*/ 786432 w 3"/>
                  <a:gd name="T19" fmla="*/ 524288 h 3"/>
                  <a:gd name="T20" fmla="*/ 524288 w 3"/>
                  <a:gd name="T21" fmla="*/ 0 h 3"/>
                  <a:gd name="T22" fmla="*/ 0 w 3"/>
                  <a:gd name="T23" fmla="*/ 524288 h 3"/>
                  <a:gd name="T24" fmla="*/ 0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88" name="Oval 863">
                <a:extLst>
                  <a:ext uri="{FF2B5EF4-FFF2-40B4-BE49-F238E27FC236}">
                    <a16:creationId xmlns:a16="http://schemas.microsoft.com/office/drawing/2014/main" id="{CB6E2BCE-A86E-8E42-963B-9979E327C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" y="3927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89" name="Oval 864">
                <a:extLst>
                  <a:ext uri="{FF2B5EF4-FFF2-40B4-BE49-F238E27FC236}">
                    <a16:creationId xmlns:a16="http://schemas.microsoft.com/office/drawing/2014/main" id="{108B50CF-2E79-274C-B938-ECB2B4BA0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3935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90" name="Freeform 865">
                <a:extLst>
                  <a:ext uri="{FF2B5EF4-FFF2-40B4-BE49-F238E27FC236}">
                    <a16:creationId xmlns:a16="http://schemas.microsoft.com/office/drawing/2014/main" id="{194C38CA-6D3C-9F46-891C-A214462DC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935"/>
                <a:ext cx="11" cy="13"/>
              </a:xfrm>
              <a:custGeom>
                <a:avLst/>
                <a:gdLst>
                  <a:gd name="T0" fmla="*/ 133932 w 3"/>
                  <a:gd name="T1" fmla="*/ 490494 h 3"/>
                  <a:gd name="T2" fmla="*/ 133932 w 3"/>
                  <a:gd name="T3" fmla="*/ 490494 h 3"/>
                  <a:gd name="T4" fmla="*/ 230652 w 3"/>
                  <a:gd name="T5" fmla="*/ 490494 h 3"/>
                  <a:gd name="T6" fmla="*/ 230652 w 3"/>
                  <a:gd name="T7" fmla="*/ 490494 h 3"/>
                  <a:gd name="T8" fmla="*/ 230652 w 3"/>
                  <a:gd name="T9" fmla="*/ 1118442 h 3"/>
                  <a:gd name="T10" fmla="*/ 133932 w 3"/>
                  <a:gd name="T11" fmla="*/ 490494 h 3"/>
                  <a:gd name="T12" fmla="*/ 133932 w 3"/>
                  <a:gd name="T13" fmla="*/ 490494 h 3"/>
                  <a:gd name="T14" fmla="*/ 0 w 3"/>
                  <a:gd name="T15" fmla="*/ 490494 h 3"/>
                  <a:gd name="T16" fmla="*/ 230652 w 3"/>
                  <a:gd name="T17" fmla="*/ 1608936 h 3"/>
                  <a:gd name="T18" fmla="*/ 357152 w 3"/>
                  <a:gd name="T19" fmla="*/ 490494 h 3"/>
                  <a:gd name="T20" fmla="*/ 230652 w 3"/>
                  <a:gd name="T21" fmla="*/ 0 h 3"/>
                  <a:gd name="T22" fmla="*/ 0 w 3"/>
                  <a:gd name="T23" fmla="*/ 490494 h 3"/>
                  <a:gd name="T24" fmla="*/ 133932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91" name="Oval 866">
                <a:extLst>
                  <a:ext uri="{FF2B5EF4-FFF2-40B4-BE49-F238E27FC236}">
                    <a16:creationId xmlns:a16="http://schemas.microsoft.com/office/drawing/2014/main" id="{6020E222-D293-6E4A-A8C5-697110EDD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858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92" name="Oval 867">
                <a:extLst>
                  <a:ext uri="{FF2B5EF4-FFF2-40B4-BE49-F238E27FC236}">
                    <a16:creationId xmlns:a16="http://schemas.microsoft.com/office/drawing/2014/main" id="{346F78C0-15DF-8D4C-8151-8D04870FA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386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93" name="Freeform 868">
                <a:extLst>
                  <a:ext uri="{FF2B5EF4-FFF2-40B4-BE49-F238E27FC236}">
                    <a16:creationId xmlns:a16="http://schemas.microsoft.com/office/drawing/2014/main" id="{4EEFFCA1-3527-294F-9C5B-DE26B8BE2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3866"/>
                <a:ext cx="11" cy="12"/>
              </a:xfrm>
              <a:custGeom>
                <a:avLst/>
                <a:gdLst>
                  <a:gd name="T0" fmla="*/ 0 w 3"/>
                  <a:gd name="T1" fmla="*/ 262144 h 3"/>
                  <a:gd name="T2" fmla="*/ 133932 w 3"/>
                  <a:gd name="T3" fmla="*/ 262144 h 3"/>
                  <a:gd name="T4" fmla="*/ 133932 w 3"/>
                  <a:gd name="T5" fmla="*/ 262144 h 3"/>
                  <a:gd name="T6" fmla="*/ 230652 w 3"/>
                  <a:gd name="T7" fmla="*/ 262144 h 3"/>
                  <a:gd name="T8" fmla="*/ 133932 w 3"/>
                  <a:gd name="T9" fmla="*/ 524288 h 3"/>
                  <a:gd name="T10" fmla="*/ 133932 w 3"/>
                  <a:gd name="T11" fmla="*/ 262144 h 3"/>
                  <a:gd name="T12" fmla="*/ 0 w 3"/>
                  <a:gd name="T13" fmla="*/ 262144 h 3"/>
                  <a:gd name="T14" fmla="*/ 0 w 3"/>
                  <a:gd name="T15" fmla="*/ 262144 h 3"/>
                  <a:gd name="T16" fmla="*/ 133932 w 3"/>
                  <a:gd name="T17" fmla="*/ 786432 h 3"/>
                  <a:gd name="T18" fmla="*/ 357152 w 3"/>
                  <a:gd name="T19" fmla="*/ 262144 h 3"/>
                  <a:gd name="T20" fmla="*/ 133932 w 3"/>
                  <a:gd name="T21" fmla="*/ 0 h 3"/>
                  <a:gd name="T22" fmla="*/ 0 w 3"/>
                  <a:gd name="T23" fmla="*/ 262144 h 3"/>
                  <a:gd name="T24" fmla="*/ 0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94" name="Oval 869">
                <a:extLst>
                  <a:ext uri="{FF2B5EF4-FFF2-40B4-BE49-F238E27FC236}">
                    <a16:creationId xmlns:a16="http://schemas.microsoft.com/office/drawing/2014/main" id="{0F31054B-9CA5-EE45-8B35-5D916B132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344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95" name="Oval 870">
                <a:extLst>
                  <a:ext uri="{FF2B5EF4-FFF2-40B4-BE49-F238E27FC236}">
                    <a16:creationId xmlns:a16="http://schemas.microsoft.com/office/drawing/2014/main" id="{E8E1BF54-608F-FA41-B49E-2B4AB6CFF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1" y="3458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96" name="Freeform 871">
                <a:extLst>
                  <a:ext uri="{FF2B5EF4-FFF2-40B4-BE49-F238E27FC236}">
                    <a16:creationId xmlns:a16="http://schemas.microsoft.com/office/drawing/2014/main" id="{F3BC6887-C5B6-DC4A-B391-416CA33AF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3458"/>
                <a:ext cx="15" cy="12"/>
              </a:xfrm>
              <a:custGeom>
                <a:avLst/>
                <a:gdLst>
                  <a:gd name="T0" fmla="*/ 155828 w 4"/>
                  <a:gd name="T1" fmla="*/ 524288 h 3"/>
                  <a:gd name="T2" fmla="*/ 155828 w 4"/>
                  <a:gd name="T3" fmla="*/ 524288 h 3"/>
                  <a:gd name="T4" fmla="*/ 314453 w 4"/>
                  <a:gd name="T5" fmla="*/ 262144 h 3"/>
                  <a:gd name="T6" fmla="*/ 428738 w 4"/>
                  <a:gd name="T7" fmla="*/ 524288 h 3"/>
                  <a:gd name="T8" fmla="*/ 314453 w 4"/>
                  <a:gd name="T9" fmla="*/ 524288 h 3"/>
                  <a:gd name="T10" fmla="*/ 155828 w 4"/>
                  <a:gd name="T11" fmla="*/ 524288 h 3"/>
                  <a:gd name="T12" fmla="*/ 155828 w 4"/>
                  <a:gd name="T13" fmla="*/ 524288 h 3"/>
                  <a:gd name="T14" fmla="*/ 0 w 4"/>
                  <a:gd name="T15" fmla="*/ 524288 h 3"/>
                  <a:gd name="T16" fmla="*/ 314453 w 4"/>
                  <a:gd name="T17" fmla="*/ 786432 h 3"/>
                  <a:gd name="T18" fmla="*/ 584355 w 4"/>
                  <a:gd name="T19" fmla="*/ 524288 h 3"/>
                  <a:gd name="T20" fmla="*/ 314453 w 4"/>
                  <a:gd name="T21" fmla="*/ 0 h 3"/>
                  <a:gd name="T22" fmla="*/ 0 w 4"/>
                  <a:gd name="T23" fmla="*/ 524288 h 3"/>
                  <a:gd name="T24" fmla="*/ 155828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97" name="Oval 872">
                <a:extLst>
                  <a:ext uri="{FF2B5EF4-FFF2-40B4-BE49-F238E27FC236}">
                    <a16:creationId xmlns:a16="http://schemas.microsoft.com/office/drawing/2014/main" id="{995ABD86-46FD-0946-9A8C-C2EF5EFEB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2" y="349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98" name="Oval 873">
                <a:extLst>
                  <a:ext uri="{FF2B5EF4-FFF2-40B4-BE49-F238E27FC236}">
                    <a16:creationId xmlns:a16="http://schemas.microsoft.com/office/drawing/2014/main" id="{4F64E29A-FCFE-0841-A1D8-8909DF35C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" y="35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99" name="Freeform 874">
                <a:extLst>
                  <a:ext uri="{FF2B5EF4-FFF2-40B4-BE49-F238E27FC236}">
                    <a16:creationId xmlns:a16="http://schemas.microsoft.com/office/drawing/2014/main" id="{3A6268FF-7CD1-3046-958B-87B956DFA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507"/>
                <a:ext cx="15" cy="12"/>
              </a:xfrm>
              <a:custGeom>
                <a:avLst/>
                <a:gdLst>
                  <a:gd name="T0" fmla="*/ 155828 w 4"/>
                  <a:gd name="T1" fmla="*/ 524288 h 3"/>
                  <a:gd name="T2" fmla="*/ 155828 w 4"/>
                  <a:gd name="T3" fmla="*/ 524288 h 3"/>
                  <a:gd name="T4" fmla="*/ 314453 w 4"/>
                  <a:gd name="T5" fmla="*/ 262144 h 3"/>
                  <a:gd name="T6" fmla="*/ 428738 w 4"/>
                  <a:gd name="T7" fmla="*/ 524288 h 3"/>
                  <a:gd name="T8" fmla="*/ 314453 w 4"/>
                  <a:gd name="T9" fmla="*/ 524288 h 3"/>
                  <a:gd name="T10" fmla="*/ 155828 w 4"/>
                  <a:gd name="T11" fmla="*/ 524288 h 3"/>
                  <a:gd name="T12" fmla="*/ 155828 w 4"/>
                  <a:gd name="T13" fmla="*/ 524288 h 3"/>
                  <a:gd name="T14" fmla="*/ 0 w 4"/>
                  <a:gd name="T15" fmla="*/ 524288 h 3"/>
                  <a:gd name="T16" fmla="*/ 314453 w 4"/>
                  <a:gd name="T17" fmla="*/ 786432 h 3"/>
                  <a:gd name="T18" fmla="*/ 584355 w 4"/>
                  <a:gd name="T19" fmla="*/ 524288 h 3"/>
                  <a:gd name="T20" fmla="*/ 314453 w 4"/>
                  <a:gd name="T21" fmla="*/ 0 h 3"/>
                  <a:gd name="T22" fmla="*/ 0 w 4"/>
                  <a:gd name="T23" fmla="*/ 524288 h 3"/>
                  <a:gd name="T24" fmla="*/ 155828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00" name="Oval 875">
                <a:extLst>
                  <a:ext uri="{FF2B5EF4-FFF2-40B4-BE49-F238E27FC236}">
                    <a16:creationId xmlns:a16="http://schemas.microsoft.com/office/drawing/2014/main" id="{38C47BF7-7E63-C64D-BC65-5E3EC90F9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3527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01" name="Oval 876">
                <a:extLst>
                  <a:ext uri="{FF2B5EF4-FFF2-40B4-BE49-F238E27FC236}">
                    <a16:creationId xmlns:a16="http://schemas.microsoft.com/office/drawing/2014/main" id="{5D2888AE-7446-5D49-A9FE-ECBF0A3C9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4" y="353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02" name="Freeform 877">
                <a:extLst>
                  <a:ext uri="{FF2B5EF4-FFF2-40B4-BE49-F238E27FC236}">
                    <a16:creationId xmlns:a16="http://schemas.microsoft.com/office/drawing/2014/main" id="{265D7C50-596B-CB4B-89C8-3A06B56B3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3535"/>
                <a:ext cx="16" cy="12"/>
              </a:xfrm>
              <a:custGeom>
                <a:avLst/>
                <a:gdLst>
                  <a:gd name="T0" fmla="*/ 262144 w 4"/>
                  <a:gd name="T1" fmla="*/ 524288 h 3"/>
                  <a:gd name="T2" fmla="*/ 262144 w 4"/>
                  <a:gd name="T3" fmla="*/ 524288 h 3"/>
                  <a:gd name="T4" fmla="*/ 524288 w 4"/>
                  <a:gd name="T5" fmla="*/ 262144 h 3"/>
                  <a:gd name="T6" fmla="*/ 786432 w 4"/>
                  <a:gd name="T7" fmla="*/ 524288 h 3"/>
                  <a:gd name="T8" fmla="*/ 524288 w 4"/>
                  <a:gd name="T9" fmla="*/ 524288 h 3"/>
                  <a:gd name="T10" fmla="*/ 262144 w 4"/>
                  <a:gd name="T11" fmla="*/ 524288 h 3"/>
                  <a:gd name="T12" fmla="*/ 262144 w 4"/>
                  <a:gd name="T13" fmla="*/ 524288 h 3"/>
                  <a:gd name="T14" fmla="*/ 0 w 4"/>
                  <a:gd name="T15" fmla="*/ 524288 h 3"/>
                  <a:gd name="T16" fmla="*/ 524288 w 4"/>
                  <a:gd name="T17" fmla="*/ 786432 h 3"/>
                  <a:gd name="T18" fmla="*/ 1048576 w 4"/>
                  <a:gd name="T19" fmla="*/ 524288 h 3"/>
                  <a:gd name="T20" fmla="*/ 524288 w 4"/>
                  <a:gd name="T21" fmla="*/ 0 h 3"/>
                  <a:gd name="T22" fmla="*/ 0 w 4"/>
                  <a:gd name="T23" fmla="*/ 524288 h 3"/>
                  <a:gd name="T24" fmla="*/ 262144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03" name="Oval 878">
                <a:extLst>
                  <a:ext uri="{FF2B5EF4-FFF2-40B4-BE49-F238E27FC236}">
                    <a16:creationId xmlns:a16="http://schemas.microsoft.com/office/drawing/2014/main" id="{B4677F76-240E-3A47-AAE8-062DF156F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" y="3405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04" name="Oval 879">
                <a:extLst>
                  <a:ext uri="{FF2B5EF4-FFF2-40B4-BE49-F238E27FC236}">
                    <a16:creationId xmlns:a16="http://schemas.microsoft.com/office/drawing/2014/main" id="{22B3FCA7-DD1E-E44B-AE8F-76421CCC7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3417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05" name="Freeform 880">
                <a:extLst>
                  <a:ext uri="{FF2B5EF4-FFF2-40B4-BE49-F238E27FC236}">
                    <a16:creationId xmlns:a16="http://schemas.microsoft.com/office/drawing/2014/main" id="{0971FF8A-9FEF-3042-9068-78337CBD4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3413"/>
                <a:ext cx="11" cy="16"/>
              </a:xfrm>
              <a:custGeom>
                <a:avLst/>
                <a:gdLst>
                  <a:gd name="T0" fmla="*/ 0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06" name="Oval 881">
                <a:extLst>
                  <a:ext uri="{FF2B5EF4-FFF2-40B4-BE49-F238E27FC236}">
                    <a16:creationId xmlns:a16="http://schemas.microsoft.com/office/drawing/2014/main" id="{2D327C4C-1026-7A45-9309-969E0FC88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5" y="3584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07" name="Oval 882">
                <a:extLst>
                  <a:ext uri="{FF2B5EF4-FFF2-40B4-BE49-F238E27FC236}">
                    <a16:creationId xmlns:a16="http://schemas.microsoft.com/office/drawing/2014/main" id="{EDA8E84A-4F74-D042-9A9C-54E861212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" y="3592"/>
                <a:ext cx="7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08" name="Freeform 883">
                <a:extLst>
                  <a:ext uri="{FF2B5EF4-FFF2-40B4-BE49-F238E27FC236}">
                    <a16:creationId xmlns:a16="http://schemas.microsoft.com/office/drawing/2014/main" id="{9F0976A6-220B-F34B-B3D2-267A3240B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592"/>
                <a:ext cx="11" cy="13"/>
              </a:xfrm>
              <a:custGeom>
                <a:avLst/>
                <a:gdLst>
                  <a:gd name="T0" fmla="*/ 0 w 3"/>
                  <a:gd name="T1" fmla="*/ 490494 h 3"/>
                  <a:gd name="T2" fmla="*/ 133932 w 3"/>
                  <a:gd name="T3" fmla="*/ 490494 h 3"/>
                  <a:gd name="T4" fmla="*/ 133932 w 3"/>
                  <a:gd name="T5" fmla="*/ 490494 h 3"/>
                  <a:gd name="T6" fmla="*/ 230652 w 3"/>
                  <a:gd name="T7" fmla="*/ 490494 h 3"/>
                  <a:gd name="T8" fmla="*/ 133932 w 3"/>
                  <a:gd name="T9" fmla="*/ 1118442 h 3"/>
                  <a:gd name="T10" fmla="*/ 133932 w 3"/>
                  <a:gd name="T11" fmla="*/ 490494 h 3"/>
                  <a:gd name="T12" fmla="*/ 0 w 3"/>
                  <a:gd name="T13" fmla="*/ 490494 h 3"/>
                  <a:gd name="T14" fmla="*/ 0 w 3"/>
                  <a:gd name="T15" fmla="*/ 490494 h 3"/>
                  <a:gd name="T16" fmla="*/ 133932 w 3"/>
                  <a:gd name="T17" fmla="*/ 1608936 h 3"/>
                  <a:gd name="T18" fmla="*/ 357152 w 3"/>
                  <a:gd name="T19" fmla="*/ 490494 h 3"/>
                  <a:gd name="T20" fmla="*/ 133932 w 3"/>
                  <a:gd name="T21" fmla="*/ 0 h 3"/>
                  <a:gd name="T22" fmla="*/ 0 w 3"/>
                  <a:gd name="T23" fmla="*/ 490494 h 3"/>
                  <a:gd name="T24" fmla="*/ 0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09" name="Oval 884">
                <a:extLst>
                  <a:ext uri="{FF2B5EF4-FFF2-40B4-BE49-F238E27FC236}">
                    <a16:creationId xmlns:a16="http://schemas.microsoft.com/office/drawing/2014/main" id="{EFDCB020-AB1A-5245-88BA-D5A9E6CF6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" y="3662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10" name="Oval 885">
                <a:extLst>
                  <a:ext uri="{FF2B5EF4-FFF2-40B4-BE49-F238E27FC236}">
                    <a16:creationId xmlns:a16="http://schemas.microsoft.com/office/drawing/2014/main" id="{86458CB5-F363-1A4A-80C1-FB936ADC4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" y="367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11" name="Freeform 886">
                <a:extLst>
                  <a:ext uri="{FF2B5EF4-FFF2-40B4-BE49-F238E27FC236}">
                    <a16:creationId xmlns:a16="http://schemas.microsoft.com/office/drawing/2014/main" id="{EDBD981A-A6F1-374A-8A6D-B0C793345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3670"/>
                <a:ext cx="12" cy="16"/>
              </a:xfrm>
              <a:custGeom>
                <a:avLst/>
                <a:gdLst>
                  <a:gd name="T0" fmla="*/ 0 w 3"/>
                  <a:gd name="T1" fmla="*/ 524288 h 4"/>
                  <a:gd name="T2" fmla="*/ 262144 w 3"/>
                  <a:gd name="T3" fmla="*/ 524288 h 4"/>
                  <a:gd name="T4" fmla="*/ 262144 w 3"/>
                  <a:gd name="T5" fmla="*/ 262144 h 4"/>
                  <a:gd name="T6" fmla="*/ 524288 w 3"/>
                  <a:gd name="T7" fmla="*/ 524288 h 4"/>
                  <a:gd name="T8" fmla="*/ 262144 w 3"/>
                  <a:gd name="T9" fmla="*/ 786432 h 4"/>
                  <a:gd name="T10" fmla="*/ 262144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62144 w 3"/>
                  <a:gd name="T17" fmla="*/ 1048576 h 4"/>
                  <a:gd name="T18" fmla="*/ 786432 w 3"/>
                  <a:gd name="T19" fmla="*/ 524288 h 4"/>
                  <a:gd name="T20" fmla="*/ 262144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12" name="Oval 887">
                <a:extLst>
                  <a:ext uri="{FF2B5EF4-FFF2-40B4-BE49-F238E27FC236}">
                    <a16:creationId xmlns:a16="http://schemas.microsoft.com/office/drawing/2014/main" id="{6547011F-4A42-4A48-A855-5EF92F6AB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364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13" name="Oval 888">
                <a:extLst>
                  <a:ext uri="{FF2B5EF4-FFF2-40B4-BE49-F238E27FC236}">
                    <a16:creationId xmlns:a16="http://schemas.microsoft.com/office/drawing/2014/main" id="{B5324381-1C8C-704D-A4AA-420D0B527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365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14" name="Freeform 889">
                <a:extLst>
                  <a:ext uri="{FF2B5EF4-FFF2-40B4-BE49-F238E27FC236}">
                    <a16:creationId xmlns:a16="http://schemas.microsoft.com/office/drawing/2014/main" id="{F6479053-2A3A-294E-8B24-AD96AF24A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3654"/>
                <a:ext cx="11" cy="12"/>
              </a:xfrm>
              <a:custGeom>
                <a:avLst/>
                <a:gdLst>
                  <a:gd name="T0" fmla="*/ 133932 w 3"/>
                  <a:gd name="T1" fmla="*/ 262144 h 3"/>
                  <a:gd name="T2" fmla="*/ 133932 w 3"/>
                  <a:gd name="T3" fmla="*/ 262144 h 3"/>
                  <a:gd name="T4" fmla="*/ 230652 w 3"/>
                  <a:gd name="T5" fmla="*/ 262144 h 3"/>
                  <a:gd name="T6" fmla="*/ 230652 w 3"/>
                  <a:gd name="T7" fmla="*/ 262144 h 3"/>
                  <a:gd name="T8" fmla="*/ 230652 w 3"/>
                  <a:gd name="T9" fmla="*/ 524288 h 3"/>
                  <a:gd name="T10" fmla="*/ 133932 w 3"/>
                  <a:gd name="T11" fmla="*/ 262144 h 3"/>
                  <a:gd name="T12" fmla="*/ 133932 w 3"/>
                  <a:gd name="T13" fmla="*/ 262144 h 3"/>
                  <a:gd name="T14" fmla="*/ 0 w 3"/>
                  <a:gd name="T15" fmla="*/ 262144 h 3"/>
                  <a:gd name="T16" fmla="*/ 230652 w 3"/>
                  <a:gd name="T17" fmla="*/ 786432 h 3"/>
                  <a:gd name="T18" fmla="*/ 357152 w 3"/>
                  <a:gd name="T19" fmla="*/ 262144 h 3"/>
                  <a:gd name="T20" fmla="*/ 230652 w 3"/>
                  <a:gd name="T21" fmla="*/ 0 h 3"/>
                  <a:gd name="T22" fmla="*/ 0 w 3"/>
                  <a:gd name="T23" fmla="*/ 262144 h 3"/>
                  <a:gd name="T24" fmla="*/ 133932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15" name="Oval 890">
                <a:extLst>
                  <a:ext uri="{FF2B5EF4-FFF2-40B4-BE49-F238E27FC236}">
                    <a16:creationId xmlns:a16="http://schemas.microsoft.com/office/drawing/2014/main" id="{06F74F5C-F95B-F346-8CA6-7835CD6C3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0" y="3698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16" name="Oval 891">
                <a:extLst>
                  <a:ext uri="{FF2B5EF4-FFF2-40B4-BE49-F238E27FC236}">
                    <a16:creationId xmlns:a16="http://schemas.microsoft.com/office/drawing/2014/main" id="{9C87880E-E029-1345-B8FE-49DDDE4E2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3711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17" name="Freeform 892">
                <a:extLst>
                  <a:ext uri="{FF2B5EF4-FFF2-40B4-BE49-F238E27FC236}">
                    <a16:creationId xmlns:a16="http://schemas.microsoft.com/office/drawing/2014/main" id="{825D2225-5014-2F43-BFB4-EFF86AFBA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3707"/>
                <a:ext cx="11" cy="16"/>
              </a:xfrm>
              <a:custGeom>
                <a:avLst/>
                <a:gdLst>
                  <a:gd name="T0" fmla="*/ 133932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133932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133932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18" name="Oval 893">
                <a:extLst>
                  <a:ext uri="{FF2B5EF4-FFF2-40B4-BE49-F238E27FC236}">
                    <a16:creationId xmlns:a16="http://schemas.microsoft.com/office/drawing/2014/main" id="{51473857-FE17-D349-AB54-E684299B5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" y="3817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19" name="Oval 894">
                <a:extLst>
                  <a:ext uri="{FF2B5EF4-FFF2-40B4-BE49-F238E27FC236}">
                    <a16:creationId xmlns:a16="http://schemas.microsoft.com/office/drawing/2014/main" id="{7CE75962-6A23-D540-8447-E76AF19D1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2" y="382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20" name="Freeform 895">
                <a:extLst>
                  <a:ext uri="{FF2B5EF4-FFF2-40B4-BE49-F238E27FC236}">
                    <a16:creationId xmlns:a16="http://schemas.microsoft.com/office/drawing/2014/main" id="{6B7468CF-4677-F34C-8068-EC9E69A6A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825"/>
                <a:ext cx="12" cy="12"/>
              </a:xfrm>
              <a:custGeom>
                <a:avLst/>
                <a:gdLst>
                  <a:gd name="T0" fmla="*/ 0 w 3"/>
                  <a:gd name="T1" fmla="*/ 262144 h 3"/>
                  <a:gd name="T2" fmla="*/ 262144 w 3"/>
                  <a:gd name="T3" fmla="*/ 262144 h 3"/>
                  <a:gd name="T4" fmla="*/ 262144 w 3"/>
                  <a:gd name="T5" fmla="*/ 262144 h 3"/>
                  <a:gd name="T6" fmla="*/ 524288 w 3"/>
                  <a:gd name="T7" fmla="*/ 262144 h 3"/>
                  <a:gd name="T8" fmla="*/ 262144 w 3"/>
                  <a:gd name="T9" fmla="*/ 524288 h 3"/>
                  <a:gd name="T10" fmla="*/ 262144 w 3"/>
                  <a:gd name="T11" fmla="*/ 262144 h 3"/>
                  <a:gd name="T12" fmla="*/ 0 w 3"/>
                  <a:gd name="T13" fmla="*/ 262144 h 3"/>
                  <a:gd name="T14" fmla="*/ 0 w 3"/>
                  <a:gd name="T15" fmla="*/ 262144 h 3"/>
                  <a:gd name="T16" fmla="*/ 262144 w 3"/>
                  <a:gd name="T17" fmla="*/ 786432 h 3"/>
                  <a:gd name="T18" fmla="*/ 786432 w 3"/>
                  <a:gd name="T19" fmla="*/ 262144 h 3"/>
                  <a:gd name="T20" fmla="*/ 262144 w 3"/>
                  <a:gd name="T21" fmla="*/ 0 h 3"/>
                  <a:gd name="T22" fmla="*/ 0 w 3"/>
                  <a:gd name="T23" fmla="*/ 262144 h 3"/>
                  <a:gd name="T24" fmla="*/ 0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21" name="Oval 896">
                <a:extLst>
                  <a:ext uri="{FF2B5EF4-FFF2-40B4-BE49-F238E27FC236}">
                    <a16:creationId xmlns:a16="http://schemas.microsoft.com/office/drawing/2014/main" id="{B8658A93-2C25-6E4B-BC1F-1937FF30E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1" y="3776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22" name="Oval 897">
                <a:extLst>
                  <a:ext uri="{FF2B5EF4-FFF2-40B4-BE49-F238E27FC236}">
                    <a16:creationId xmlns:a16="http://schemas.microsoft.com/office/drawing/2014/main" id="{FC960021-9530-EB4A-9949-2573F8BD8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8" y="378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23" name="Freeform 898">
                <a:extLst>
                  <a:ext uri="{FF2B5EF4-FFF2-40B4-BE49-F238E27FC236}">
                    <a16:creationId xmlns:a16="http://schemas.microsoft.com/office/drawing/2014/main" id="{53CF037B-01CB-474E-8309-E1EB70CE6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" y="3784"/>
                <a:ext cx="12" cy="12"/>
              </a:xfrm>
              <a:custGeom>
                <a:avLst/>
                <a:gdLst>
                  <a:gd name="T0" fmla="*/ 262144 w 3"/>
                  <a:gd name="T1" fmla="*/ 262144 h 3"/>
                  <a:gd name="T2" fmla="*/ 262144 w 3"/>
                  <a:gd name="T3" fmla="*/ 262144 h 3"/>
                  <a:gd name="T4" fmla="*/ 524288 w 3"/>
                  <a:gd name="T5" fmla="*/ 262144 h 3"/>
                  <a:gd name="T6" fmla="*/ 524288 w 3"/>
                  <a:gd name="T7" fmla="*/ 262144 h 3"/>
                  <a:gd name="T8" fmla="*/ 524288 w 3"/>
                  <a:gd name="T9" fmla="*/ 524288 h 3"/>
                  <a:gd name="T10" fmla="*/ 262144 w 3"/>
                  <a:gd name="T11" fmla="*/ 262144 h 3"/>
                  <a:gd name="T12" fmla="*/ 262144 w 3"/>
                  <a:gd name="T13" fmla="*/ 262144 h 3"/>
                  <a:gd name="T14" fmla="*/ 0 w 3"/>
                  <a:gd name="T15" fmla="*/ 262144 h 3"/>
                  <a:gd name="T16" fmla="*/ 524288 w 3"/>
                  <a:gd name="T17" fmla="*/ 786432 h 3"/>
                  <a:gd name="T18" fmla="*/ 786432 w 3"/>
                  <a:gd name="T19" fmla="*/ 262144 h 3"/>
                  <a:gd name="T20" fmla="*/ 524288 w 3"/>
                  <a:gd name="T21" fmla="*/ 0 h 3"/>
                  <a:gd name="T22" fmla="*/ 0 w 3"/>
                  <a:gd name="T23" fmla="*/ 262144 h 3"/>
                  <a:gd name="T24" fmla="*/ 262144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24" name="Oval 899">
                <a:extLst>
                  <a:ext uri="{FF2B5EF4-FFF2-40B4-BE49-F238E27FC236}">
                    <a16:creationId xmlns:a16="http://schemas.microsoft.com/office/drawing/2014/main" id="{4BBBBD97-20E1-1649-BDD5-A45A023C0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71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25" name="Oval 900">
                <a:extLst>
                  <a:ext uri="{FF2B5EF4-FFF2-40B4-BE49-F238E27FC236}">
                    <a16:creationId xmlns:a16="http://schemas.microsoft.com/office/drawing/2014/main" id="{23C81457-83A1-E445-8FEE-3518F0D05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9" y="3727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26" name="Freeform 901">
                <a:extLst>
                  <a:ext uri="{FF2B5EF4-FFF2-40B4-BE49-F238E27FC236}">
                    <a16:creationId xmlns:a16="http://schemas.microsoft.com/office/drawing/2014/main" id="{F5664BF3-191C-D840-9867-8013C1D3B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" y="3727"/>
                <a:ext cx="11" cy="12"/>
              </a:xfrm>
              <a:custGeom>
                <a:avLst/>
                <a:gdLst>
                  <a:gd name="T0" fmla="*/ 133932 w 3"/>
                  <a:gd name="T1" fmla="*/ 262144 h 3"/>
                  <a:gd name="T2" fmla="*/ 133932 w 3"/>
                  <a:gd name="T3" fmla="*/ 262144 h 3"/>
                  <a:gd name="T4" fmla="*/ 230652 w 3"/>
                  <a:gd name="T5" fmla="*/ 262144 h 3"/>
                  <a:gd name="T6" fmla="*/ 230652 w 3"/>
                  <a:gd name="T7" fmla="*/ 262144 h 3"/>
                  <a:gd name="T8" fmla="*/ 230652 w 3"/>
                  <a:gd name="T9" fmla="*/ 524288 h 3"/>
                  <a:gd name="T10" fmla="*/ 133932 w 3"/>
                  <a:gd name="T11" fmla="*/ 262144 h 3"/>
                  <a:gd name="T12" fmla="*/ 133932 w 3"/>
                  <a:gd name="T13" fmla="*/ 262144 h 3"/>
                  <a:gd name="T14" fmla="*/ 0 w 3"/>
                  <a:gd name="T15" fmla="*/ 262144 h 3"/>
                  <a:gd name="T16" fmla="*/ 230652 w 3"/>
                  <a:gd name="T17" fmla="*/ 786432 h 3"/>
                  <a:gd name="T18" fmla="*/ 357152 w 3"/>
                  <a:gd name="T19" fmla="*/ 262144 h 3"/>
                  <a:gd name="T20" fmla="*/ 230652 w 3"/>
                  <a:gd name="T21" fmla="*/ 0 h 3"/>
                  <a:gd name="T22" fmla="*/ 0 w 3"/>
                  <a:gd name="T23" fmla="*/ 262144 h 3"/>
                  <a:gd name="T24" fmla="*/ 133932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27" name="Oval 902">
                <a:extLst>
                  <a:ext uri="{FF2B5EF4-FFF2-40B4-BE49-F238E27FC236}">
                    <a16:creationId xmlns:a16="http://schemas.microsoft.com/office/drawing/2014/main" id="{2ABD0B7E-1FA3-8045-9ECE-0245C9FB1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369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28" name="Oval 903">
                <a:extLst>
                  <a:ext uri="{FF2B5EF4-FFF2-40B4-BE49-F238E27FC236}">
                    <a16:creationId xmlns:a16="http://schemas.microsoft.com/office/drawing/2014/main" id="{B6A1EE6D-7211-094B-BFF2-33E26BD12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698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29" name="Freeform 904">
                <a:extLst>
                  <a:ext uri="{FF2B5EF4-FFF2-40B4-BE49-F238E27FC236}">
                    <a16:creationId xmlns:a16="http://schemas.microsoft.com/office/drawing/2014/main" id="{EEB4CF7A-A55D-A54F-A877-A351CF18A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3698"/>
                <a:ext cx="11" cy="13"/>
              </a:xfrm>
              <a:custGeom>
                <a:avLst/>
                <a:gdLst>
                  <a:gd name="T0" fmla="*/ 133932 w 3"/>
                  <a:gd name="T1" fmla="*/ 490494 h 3"/>
                  <a:gd name="T2" fmla="*/ 133932 w 3"/>
                  <a:gd name="T3" fmla="*/ 490494 h 3"/>
                  <a:gd name="T4" fmla="*/ 230652 w 3"/>
                  <a:gd name="T5" fmla="*/ 490494 h 3"/>
                  <a:gd name="T6" fmla="*/ 230652 w 3"/>
                  <a:gd name="T7" fmla="*/ 490494 h 3"/>
                  <a:gd name="T8" fmla="*/ 230652 w 3"/>
                  <a:gd name="T9" fmla="*/ 1118442 h 3"/>
                  <a:gd name="T10" fmla="*/ 133932 w 3"/>
                  <a:gd name="T11" fmla="*/ 490494 h 3"/>
                  <a:gd name="T12" fmla="*/ 133932 w 3"/>
                  <a:gd name="T13" fmla="*/ 490494 h 3"/>
                  <a:gd name="T14" fmla="*/ 0 w 3"/>
                  <a:gd name="T15" fmla="*/ 490494 h 3"/>
                  <a:gd name="T16" fmla="*/ 230652 w 3"/>
                  <a:gd name="T17" fmla="*/ 1608936 h 3"/>
                  <a:gd name="T18" fmla="*/ 357152 w 3"/>
                  <a:gd name="T19" fmla="*/ 490494 h 3"/>
                  <a:gd name="T20" fmla="*/ 230652 w 3"/>
                  <a:gd name="T21" fmla="*/ 0 h 3"/>
                  <a:gd name="T22" fmla="*/ 0 w 3"/>
                  <a:gd name="T23" fmla="*/ 490494 h 3"/>
                  <a:gd name="T24" fmla="*/ 133932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30" name="Oval 905">
                <a:extLst>
                  <a:ext uri="{FF2B5EF4-FFF2-40B4-BE49-F238E27FC236}">
                    <a16:creationId xmlns:a16="http://schemas.microsoft.com/office/drawing/2014/main" id="{D3632C74-9754-7540-9812-F1CAD6907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674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31" name="Oval 906">
                <a:extLst>
                  <a:ext uri="{FF2B5EF4-FFF2-40B4-BE49-F238E27FC236}">
                    <a16:creationId xmlns:a16="http://schemas.microsoft.com/office/drawing/2014/main" id="{BC6A41D9-D879-214B-9EFC-1EDE6F74A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" y="3682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32" name="Freeform 907">
                <a:extLst>
                  <a:ext uri="{FF2B5EF4-FFF2-40B4-BE49-F238E27FC236}">
                    <a16:creationId xmlns:a16="http://schemas.microsoft.com/office/drawing/2014/main" id="{AD01BCD8-A7CA-8245-917C-E66D7B36B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" y="3678"/>
                <a:ext cx="11" cy="16"/>
              </a:xfrm>
              <a:custGeom>
                <a:avLst/>
                <a:gdLst>
                  <a:gd name="T0" fmla="*/ 0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33" name="Oval 908">
                <a:extLst>
                  <a:ext uri="{FF2B5EF4-FFF2-40B4-BE49-F238E27FC236}">
                    <a16:creationId xmlns:a16="http://schemas.microsoft.com/office/drawing/2014/main" id="{983BCB9C-EB1C-B948-B298-C1F00F1F5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3739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34" name="Oval 909">
                <a:extLst>
                  <a:ext uri="{FF2B5EF4-FFF2-40B4-BE49-F238E27FC236}">
                    <a16:creationId xmlns:a16="http://schemas.microsoft.com/office/drawing/2014/main" id="{FB59EA56-1A07-F448-A14C-58B4BF471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3747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35" name="Freeform 910">
                <a:extLst>
                  <a:ext uri="{FF2B5EF4-FFF2-40B4-BE49-F238E27FC236}">
                    <a16:creationId xmlns:a16="http://schemas.microsoft.com/office/drawing/2014/main" id="{4BFED076-B4C5-674C-8416-C3F9C90FA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3743"/>
                <a:ext cx="16" cy="17"/>
              </a:xfrm>
              <a:custGeom>
                <a:avLst/>
                <a:gdLst>
                  <a:gd name="T0" fmla="*/ 262144 w 4"/>
                  <a:gd name="T1" fmla="*/ 955273 h 4"/>
                  <a:gd name="T2" fmla="*/ 262144 w 4"/>
                  <a:gd name="T3" fmla="*/ 955273 h 4"/>
                  <a:gd name="T4" fmla="*/ 524288 w 4"/>
                  <a:gd name="T5" fmla="*/ 424435 h 4"/>
                  <a:gd name="T6" fmla="*/ 786432 w 4"/>
                  <a:gd name="T7" fmla="*/ 955273 h 4"/>
                  <a:gd name="T8" fmla="*/ 524288 w 4"/>
                  <a:gd name="T9" fmla="*/ 1379703 h 4"/>
                  <a:gd name="T10" fmla="*/ 262144 w 4"/>
                  <a:gd name="T11" fmla="*/ 955273 h 4"/>
                  <a:gd name="T12" fmla="*/ 262144 w 4"/>
                  <a:gd name="T13" fmla="*/ 955273 h 4"/>
                  <a:gd name="T14" fmla="*/ 0 w 4"/>
                  <a:gd name="T15" fmla="*/ 955273 h 4"/>
                  <a:gd name="T16" fmla="*/ 524288 w 4"/>
                  <a:gd name="T17" fmla="*/ 1803849 h 4"/>
                  <a:gd name="T18" fmla="*/ 1048576 w 4"/>
                  <a:gd name="T19" fmla="*/ 955273 h 4"/>
                  <a:gd name="T20" fmla="*/ 524288 w 4"/>
                  <a:gd name="T21" fmla="*/ 0 h 4"/>
                  <a:gd name="T22" fmla="*/ 0 w 4"/>
                  <a:gd name="T23" fmla="*/ 955273 h 4"/>
                  <a:gd name="T24" fmla="*/ 262144 w 4"/>
                  <a:gd name="T25" fmla="*/ 955273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36" name="Oval 911">
                <a:extLst>
                  <a:ext uri="{FF2B5EF4-FFF2-40B4-BE49-F238E27FC236}">
                    <a16:creationId xmlns:a16="http://schemas.microsoft.com/office/drawing/2014/main" id="{52A4BB7A-E328-C846-8315-8851D810C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" y="373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37" name="Oval 912">
                <a:extLst>
                  <a:ext uri="{FF2B5EF4-FFF2-40B4-BE49-F238E27FC236}">
                    <a16:creationId xmlns:a16="http://schemas.microsoft.com/office/drawing/2014/main" id="{11232C3D-0824-2743-AE94-82A53CA64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3743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38" name="Freeform 913">
                <a:extLst>
                  <a:ext uri="{FF2B5EF4-FFF2-40B4-BE49-F238E27FC236}">
                    <a16:creationId xmlns:a16="http://schemas.microsoft.com/office/drawing/2014/main" id="{E41C185E-2066-C044-89A7-FE94687D0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3743"/>
                <a:ext cx="15" cy="13"/>
              </a:xfrm>
              <a:custGeom>
                <a:avLst/>
                <a:gdLst>
                  <a:gd name="T0" fmla="*/ 155828 w 4"/>
                  <a:gd name="T1" fmla="*/ 1118442 h 3"/>
                  <a:gd name="T2" fmla="*/ 155828 w 4"/>
                  <a:gd name="T3" fmla="*/ 1118442 h 3"/>
                  <a:gd name="T4" fmla="*/ 314453 w 4"/>
                  <a:gd name="T5" fmla="*/ 490494 h 3"/>
                  <a:gd name="T6" fmla="*/ 428738 w 4"/>
                  <a:gd name="T7" fmla="*/ 1118442 h 3"/>
                  <a:gd name="T8" fmla="*/ 314453 w 4"/>
                  <a:gd name="T9" fmla="*/ 1118442 h 3"/>
                  <a:gd name="T10" fmla="*/ 155828 w 4"/>
                  <a:gd name="T11" fmla="*/ 1118442 h 3"/>
                  <a:gd name="T12" fmla="*/ 155828 w 4"/>
                  <a:gd name="T13" fmla="*/ 1118442 h 3"/>
                  <a:gd name="T14" fmla="*/ 0 w 4"/>
                  <a:gd name="T15" fmla="*/ 1118442 h 3"/>
                  <a:gd name="T16" fmla="*/ 314453 w 4"/>
                  <a:gd name="T17" fmla="*/ 1608936 h 3"/>
                  <a:gd name="T18" fmla="*/ 584355 w 4"/>
                  <a:gd name="T19" fmla="*/ 1118442 h 3"/>
                  <a:gd name="T20" fmla="*/ 314453 w 4"/>
                  <a:gd name="T21" fmla="*/ 0 h 3"/>
                  <a:gd name="T22" fmla="*/ 0 w 4"/>
                  <a:gd name="T23" fmla="*/ 1118442 h 3"/>
                  <a:gd name="T24" fmla="*/ 155828 w 4"/>
                  <a:gd name="T25" fmla="*/ 111844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39" name="Oval 914">
                <a:extLst>
                  <a:ext uri="{FF2B5EF4-FFF2-40B4-BE49-F238E27FC236}">
                    <a16:creationId xmlns:a16="http://schemas.microsoft.com/office/drawing/2014/main" id="{63E15AF3-04EC-3641-BFEF-502EDFD43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0" y="3968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40" name="Oval 915">
                <a:extLst>
                  <a:ext uri="{FF2B5EF4-FFF2-40B4-BE49-F238E27FC236}">
                    <a16:creationId xmlns:a16="http://schemas.microsoft.com/office/drawing/2014/main" id="{4070F813-1166-AD43-A356-BB142C3AB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" y="397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41" name="Freeform 916">
                <a:extLst>
                  <a:ext uri="{FF2B5EF4-FFF2-40B4-BE49-F238E27FC236}">
                    <a16:creationId xmlns:a16="http://schemas.microsoft.com/office/drawing/2014/main" id="{4617B141-33F9-7D49-A8DA-A56178BAB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976"/>
                <a:ext cx="12" cy="12"/>
              </a:xfrm>
              <a:custGeom>
                <a:avLst/>
                <a:gdLst>
                  <a:gd name="T0" fmla="*/ 262144 w 3"/>
                  <a:gd name="T1" fmla="*/ 262144 h 3"/>
                  <a:gd name="T2" fmla="*/ 262144 w 3"/>
                  <a:gd name="T3" fmla="*/ 262144 h 3"/>
                  <a:gd name="T4" fmla="*/ 524288 w 3"/>
                  <a:gd name="T5" fmla="*/ 262144 h 3"/>
                  <a:gd name="T6" fmla="*/ 524288 w 3"/>
                  <a:gd name="T7" fmla="*/ 262144 h 3"/>
                  <a:gd name="T8" fmla="*/ 524288 w 3"/>
                  <a:gd name="T9" fmla="*/ 524288 h 3"/>
                  <a:gd name="T10" fmla="*/ 262144 w 3"/>
                  <a:gd name="T11" fmla="*/ 262144 h 3"/>
                  <a:gd name="T12" fmla="*/ 262144 w 3"/>
                  <a:gd name="T13" fmla="*/ 262144 h 3"/>
                  <a:gd name="T14" fmla="*/ 0 w 3"/>
                  <a:gd name="T15" fmla="*/ 262144 h 3"/>
                  <a:gd name="T16" fmla="*/ 524288 w 3"/>
                  <a:gd name="T17" fmla="*/ 786432 h 3"/>
                  <a:gd name="T18" fmla="*/ 786432 w 3"/>
                  <a:gd name="T19" fmla="*/ 262144 h 3"/>
                  <a:gd name="T20" fmla="*/ 524288 w 3"/>
                  <a:gd name="T21" fmla="*/ 0 h 3"/>
                  <a:gd name="T22" fmla="*/ 0 w 3"/>
                  <a:gd name="T23" fmla="*/ 262144 h 3"/>
                  <a:gd name="T24" fmla="*/ 262144 w 3"/>
                  <a:gd name="T25" fmla="*/ 26214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42" name="Oval 917">
                <a:extLst>
                  <a:ext uri="{FF2B5EF4-FFF2-40B4-BE49-F238E27FC236}">
                    <a16:creationId xmlns:a16="http://schemas.microsoft.com/office/drawing/2014/main" id="{5E6EC1B9-8065-4E47-8AD4-2EEB20D5D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4033"/>
                <a:ext cx="39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43" name="Oval 918">
                <a:extLst>
                  <a:ext uri="{FF2B5EF4-FFF2-40B4-BE49-F238E27FC236}">
                    <a16:creationId xmlns:a16="http://schemas.microsoft.com/office/drawing/2014/main" id="{8C3449DE-6D10-3C4C-AF98-39566F0E7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4" y="4041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44" name="Freeform 919">
                <a:extLst>
                  <a:ext uri="{FF2B5EF4-FFF2-40B4-BE49-F238E27FC236}">
                    <a16:creationId xmlns:a16="http://schemas.microsoft.com/office/drawing/2014/main" id="{FE1A2209-101B-124A-9178-437615B95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4041"/>
                <a:ext cx="12" cy="13"/>
              </a:xfrm>
              <a:custGeom>
                <a:avLst/>
                <a:gdLst>
                  <a:gd name="T0" fmla="*/ 0 w 3"/>
                  <a:gd name="T1" fmla="*/ 490494 h 3"/>
                  <a:gd name="T2" fmla="*/ 262144 w 3"/>
                  <a:gd name="T3" fmla="*/ 490494 h 3"/>
                  <a:gd name="T4" fmla="*/ 262144 w 3"/>
                  <a:gd name="T5" fmla="*/ 490494 h 3"/>
                  <a:gd name="T6" fmla="*/ 524288 w 3"/>
                  <a:gd name="T7" fmla="*/ 490494 h 3"/>
                  <a:gd name="T8" fmla="*/ 262144 w 3"/>
                  <a:gd name="T9" fmla="*/ 1118442 h 3"/>
                  <a:gd name="T10" fmla="*/ 262144 w 3"/>
                  <a:gd name="T11" fmla="*/ 490494 h 3"/>
                  <a:gd name="T12" fmla="*/ 0 w 3"/>
                  <a:gd name="T13" fmla="*/ 490494 h 3"/>
                  <a:gd name="T14" fmla="*/ 0 w 3"/>
                  <a:gd name="T15" fmla="*/ 490494 h 3"/>
                  <a:gd name="T16" fmla="*/ 262144 w 3"/>
                  <a:gd name="T17" fmla="*/ 1608936 h 3"/>
                  <a:gd name="T18" fmla="*/ 786432 w 3"/>
                  <a:gd name="T19" fmla="*/ 490494 h 3"/>
                  <a:gd name="T20" fmla="*/ 262144 w 3"/>
                  <a:gd name="T21" fmla="*/ 0 h 3"/>
                  <a:gd name="T22" fmla="*/ 0 w 3"/>
                  <a:gd name="T23" fmla="*/ 490494 h 3"/>
                  <a:gd name="T24" fmla="*/ 0 w 3"/>
                  <a:gd name="T25" fmla="*/ 490494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45" name="Oval 920">
                <a:extLst>
                  <a:ext uri="{FF2B5EF4-FFF2-40B4-BE49-F238E27FC236}">
                    <a16:creationId xmlns:a16="http://schemas.microsoft.com/office/drawing/2014/main" id="{BC747011-21C8-BF48-8DC4-F5A55B70A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4029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46" name="Oval 921">
                <a:extLst>
                  <a:ext uri="{FF2B5EF4-FFF2-40B4-BE49-F238E27FC236}">
                    <a16:creationId xmlns:a16="http://schemas.microsoft.com/office/drawing/2014/main" id="{50E62F24-EC42-2841-B1CF-29205D12F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4041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47" name="Freeform 922">
                <a:extLst>
                  <a:ext uri="{FF2B5EF4-FFF2-40B4-BE49-F238E27FC236}">
                    <a16:creationId xmlns:a16="http://schemas.microsoft.com/office/drawing/2014/main" id="{E75D3C88-7049-374B-862D-428B996CB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4037"/>
                <a:ext cx="12" cy="13"/>
              </a:xfrm>
              <a:custGeom>
                <a:avLst/>
                <a:gdLst>
                  <a:gd name="T0" fmla="*/ 0 w 3"/>
                  <a:gd name="T1" fmla="*/ 1118442 h 3"/>
                  <a:gd name="T2" fmla="*/ 262144 w 3"/>
                  <a:gd name="T3" fmla="*/ 1118442 h 3"/>
                  <a:gd name="T4" fmla="*/ 262144 w 3"/>
                  <a:gd name="T5" fmla="*/ 490494 h 3"/>
                  <a:gd name="T6" fmla="*/ 524288 w 3"/>
                  <a:gd name="T7" fmla="*/ 1118442 h 3"/>
                  <a:gd name="T8" fmla="*/ 262144 w 3"/>
                  <a:gd name="T9" fmla="*/ 1118442 h 3"/>
                  <a:gd name="T10" fmla="*/ 262144 w 3"/>
                  <a:gd name="T11" fmla="*/ 1118442 h 3"/>
                  <a:gd name="T12" fmla="*/ 0 w 3"/>
                  <a:gd name="T13" fmla="*/ 1118442 h 3"/>
                  <a:gd name="T14" fmla="*/ 0 w 3"/>
                  <a:gd name="T15" fmla="*/ 1118442 h 3"/>
                  <a:gd name="T16" fmla="*/ 262144 w 3"/>
                  <a:gd name="T17" fmla="*/ 1608936 h 3"/>
                  <a:gd name="T18" fmla="*/ 786432 w 3"/>
                  <a:gd name="T19" fmla="*/ 1118442 h 3"/>
                  <a:gd name="T20" fmla="*/ 262144 w 3"/>
                  <a:gd name="T21" fmla="*/ 0 h 3"/>
                  <a:gd name="T22" fmla="*/ 0 w 3"/>
                  <a:gd name="T23" fmla="*/ 1118442 h 3"/>
                  <a:gd name="T24" fmla="*/ 0 w 3"/>
                  <a:gd name="T25" fmla="*/ 111844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48" name="Oval 923">
                <a:extLst>
                  <a:ext uri="{FF2B5EF4-FFF2-40B4-BE49-F238E27FC236}">
                    <a16:creationId xmlns:a16="http://schemas.microsoft.com/office/drawing/2014/main" id="{9F481711-E991-354F-9119-7412751DD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382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49" name="Oval 924">
                <a:extLst>
                  <a:ext uri="{FF2B5EF4-FFF2-40B4-BE49-F238E27FC236}">
                    <a16:creationId xmlns:a16="http://schemas.microsoft.com/office/drawing/2014/main" id="{EFA81B95-8229-6842-9D31-46BFCEB5C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383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50" name="Freeform 925">
                <a:extLst>
                  <a:ext uri="{FF2B5EF4-FFF2-40B4-BE49-F238E27FC236}">
                    <a16:creationId xmlns:a16="http://schemas.microsoft.com/office/drawing/2014/main" id="{6393BD47-4EB6-F74B-9F66-219812508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3829"/>
                <a:ext cx="15" cy="16"/>
              </a:xfrm>
              <a:custGeom>
                <a:avLst/>
                <a:gdLst>
                  <a:gd name="T0" fmla="*/ 155828 w 4"/>
                  <a:gd name="T1" fmla="*/ 524288 h 4"/>
                  <a:gd name="T2" fmla="*/ 155828 w 4"/>
                  <a:gd name="T3" fmla="*/ 524288 h 4"/>
                  <a:gd name="T4" fmla="*/ 314453 w 4"/>
                  <a:gd name="T5" fmla="*/ 262144 h 4"/>
                  <a:gd name="T6" fmla="*/ 428738 w 4"/>
                  <a:gd name="T7" fmla="*/ 524288 h 4"/>
                  <a:gd name="T8" fmla="*/ 314453 w 4"/>
                  <a:gd name="T9" fmla="*/ 786432 h 4"/>
                  <a:gd name="T10" fmla="*/ 155828 w 4"/>
                  <a:gd name="T11" fmla="*/ 524288 h 4"/>
                  <a:gd name="T12" fmla="*/ 155828 w 4"/>
                  <a:gd name="T13" fmla="*/ 524288 h 4"/>
                  <a:gd name="T14" fmla="*/ 0 w 4"/>
                  <a:gd name="T15" fmla="*/ 524288 h 4"/>
                  <a:gd name="T16" fmla="*/ 314453 w 4"/>
                  <a:gd name="T17" fmla="*/ 1048576 h 4"/>
                  <a:gd name="T18" fmla="*/ 584355 w 4"/>
                  <a:gd name="T19" fmla="*/ 524288 h 4"/>
                  <a:gd name="T20" fmla="*/ 314453 w 4"/>
                  <a:gd name="T21" fmla="*/ 0 h 4"/>
                  <a:gd name="T22" fmla="*/ 0 w 4"/>
                  <a:gd name="T23" fmla="*/ 524288 h 4"/>
                  <a:gd name="T24" fmla="*/ 155828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51" name="Oval 926">
                <a:extLst>
                  <a:ext uri="{FF2B5EF4-FFF2-40B4-BE49-F238E27FC236}">
                    <a16:creationId xmlns:a16="http://schemas.microsoft.com/office/drawing/2014/main" id="{5499680C-5941-9E48-97C5-BD1781943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" y="3899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52" name="Oval 927">
                <a:extLst>
                  <a:ext uri="{FF2B5EF4-FFF2-40B4-BE49-F238E27FC236}">
                    <a16:creationId xmlns:a16="http://schemas.microsoft.com/office/drawing/2014/main" id="{6001FC1A-7ED8-9D46-A972-2016A2E67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4" y="39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53" name="Freeform 928">
                <a:extLst>
                  <a:ext uri="{FF2B5EF4-FFF2-40B4-BE49-F238E27FC236}">
                    <a16:creationId xmlns:a16="http://schemas.microsoft.com/office/drawing/2014/main" id="{8FCCAD69-4185-0A4B-8F1E-FE834C0F5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3907"/>
                <a:ext cx="15" cy="12"/>
              </a:xfrm>
              <a:custGeom>
                <a:avLst/>
                <a:gdLst>
                  <a:gd name="T0" fmla="*/ 155828 w 4"/>
                  <a:gd name="T1" fmla="*/ 524288 h 3"/>
                  <a:gd name="T2" fmla="*/ 155828 w 4"/>
                  <a:gd name="T3" fmla="*/ 524288 h 3"/>
                  <a:gd name="T4" fmla="*/ 314453 w 4"/>
                  <a:gd name="T5" fmla="*/ 262144 h 3"/>
                  <a:gd name="T6" fmla="*/ 428738 w 4"/>
                  <a:gd name="T7" fmla="*/ 524288 h 3"/>
                  <a:gd name="T8" fmla="*/ 314453 w 4"/>
                  <a:gd name="T9" fmla="*/ 524288 h 3"/>
                  <a:gd name="T10" fmla="*/ 155828 w 4"/>
                  <a:gd name="T11" fmla="*/ 524288 h 3"/>
                  <a:gd name="T12" fmla="*/ 155828 w 4"/>
                  <a:gd name="T13" fmla="*/ 524288 h 3"/>
                  <a:gd name="T14" fmla="*/ 0 w 4"/>
                  <a:gd name="T15" fmla="*/ 524288 h 3"/>
                  <a:gd name="T16" fmla="*/ 314453 w 4"/>
                  <a:gd name="T17" fmla="*/ 786432 h 3"/>
                  <a:gd name="T18" fmla="*/ 584355 w 4"/>
                  <a:gd name="T19" fmla="*/ 524288 h 3"/>
                  <a:gd name="T20" fmla="*/ 314453 w 4"/>
                  <a:gd name="T21" fmla="*/ 0 h 3"/>
                  <a:gd name="T22" fmla="*/ 0 w 4"/>
                  <a:gd name="T23" fmla="*/ 524288 h 3"/>
                  <a:gd name="T24" fmla="*/ 155828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54" name="Oval 929">
                <a:extLst>
                  <a:ext uri="{FF2B5EF4-FFF2-40B4-BE49-F238E27FC236}">
                    <a16:creationId xmlns:a16="http://schemas.microsoft.com/office/drawing/2014/main" id="{7A17B1BA-50F1-614A-B4B4-3C91DE462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3919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55" name="Oval 930">
                <a:extLst>
                  <a:ext uri="{FF2B5EF4-FFF2-40B4-BE49-F238E27FC236}">
                    <a16:creationId xmlns:a16="http://schemas.microsoft.com/office/drawing/2014/main" id="{96DA6792-D2B5-6346-B829-0B10CB825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927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56" name="Freeform 931">
                <a:extLst>
                  <a:ext uri="{FF2B5EF4-FFF2-40B4-BE49-F238E27FC236}">
                    <a16:creationId xmlns:a16="http://schemas.microsoft.com/office/drawing/2014/main" id="{97CD631A-2CC5-014E-88CA-28427997E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3923"/>
                <a:ext cx="15" cy="16"/>
              </a:xfrm>
              <a:custGeom>
                <a:avLst/>
                <a:gdLst>
                  <a:gd name="T0" fmla="*/ 155828 w 4"/>
                  <a:gd name="T1" fmla="*/ 524288 h 4"/>
                  <a:gd name="T2" fmla="*/ 155828 w 4"/>
                  <a:gd name="T3" fmla="*/ 524288 h 4"/>
                  <a:gd name="T4" fmla="*/ 314453 w 4"/>
                  <a:gd name="T5" fmla="*/ 262144 h 4"/>
                  <a:gd name="T6" fmla="*/ 428738 w 4"/>
                  <a:gd name="T7" fmla="*/ 524288 h 4"/>
                  <a:gd name="T8" fmla="*/ 314453 w 4"/>
                  <a:gd name="T9" fmla="*/ 786432 h 4"/>
                  <a:gd name="T10" fmla="*/ 155828 w 4"/>
                  <a:gd name="T11" fmla="*/ 524288 h 4"/>
                  <a:gd name="T12" fmla="*/ 155828 w 4"/>
                  <a:gd name="T13" fmla="*/ 524288 h 4"/>
                  <a:gd name="T14" fmla="*/ 0 w 4"/>
                  <a:gd name="T15" fmla="*/ 524288 h 4"/>
                  <a:gd name="T16" fmla="*/ 314453 w 4"/>
                  <a:gd name="T17" fmla="*/ 1048576 h 4"/>
                  <a:gd name="T18" fmla="*/ 584355 w 4"/>
                  <a:gd name="T19" fmla="*/ 524288 h 4"/>
                  <a:gd name="T20" fmla="*/ 314453 w 4"/>
                  <a:gd name="T21" fmla="*/ 0 h 4"/>
                  <a:gd name="T22" fmla="*/ 0 w 4"/>
                  <a:gd name="T23" fmla="*/ 524288 h 4"/>
                  <a:gd name="T24" fmla="*/ 155828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57" name="Oval 932">
                <a:extLst>
                  <a:ext uri="{FF2B5EF4-FFF2-40B4-BE49-F238E27FC236}">
                    <a16:creationId xmlns:a16="http://schemas.microsoft.com/office/drawing/2014/main" id="{4FE7D2B8-63EB-3644-8F84-3DA4AA680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0" y="398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58" name="Oval 933">
                <a:extLst>
                  <a:ext uri="{FF2B5EF4-FFF2-40B4-BE49-F238E27FC236}">
                    <a16:creationId xmlns:a16="http://schemas.microsoft.com/office/drawing/2014/main" id="{69A6F70C-63AC-5D4B-9E3D-42F0A35FE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3988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59" name="Freeform 934">
                <a:extLst>
                  <a:ext uri="{FF2B5EF4-FFF2-40B4-BE49-F238E27FC236}">
                    <a16:creationId xmlns:a16="http://schemas.microsoft.com/office/drawing/2014/main" id="{39614C49-4C87-8C46-B229-EAAB432B5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4" y="3984"/>
                <a:ext cx="15" cy="17"/>
              </a:xfrm>
              <a:custGeom>
                <a:avLst/>
                <a:gdLst>
                  <a:gd name="T0" fmla="*/ 155828 w 4"/>
                  <a:gd name="T1" fmla="*/ 955273 h 4"/>
                  <a:gd name="T2" fmla="*/ 155828 w 4"/>
                  <a:gd name="T3" fmla="*/ 955273 h 4"/>
                  <a:gd name="T4" fmla="*/ 314453 w 4"/>
                  <a:gd name="T5" fmla="*/ 424435 h 4"/>
                  <a:gd name="T6" fmla="*/ 428738 w 4"/>
                  <a:gd name="T7" fmla="*/ 955273 h 4"/>
                  <a:gd name="T8" fmla="*/ 314453 w 4"/>
                  <a:gd name="T9" fmla="*/ 1379703 h 4"/>
                  <a:gd name="T10" fmla="*/ 155828 w 4"/>
                  <a:gd name="T11" fmla="*/ 955273 h 4"/>
                  <a:gd name="T12" fmla="*/ 155828 w 4"/>
                  <a:gd name="T13" fmla="*/ 955273 h 4"/>
                  <a:gd name="T14" fmla="*/ 0 w 4"/>
                  <a:gd name="T15" fmla="*/ 955273 h 4"/>
                  <a:gd name="T16" fmla="*/ 314453 w 4"/>
                  <a:gd name="T17" fmla="*/ 1803849 h 4"/>
                  <a:gd name="T18" fmla="*/ 584355 w 4"/>
                  <a:gd name="T19" fmla="*/ 955273 h 4"/>
                  <a:gd name="T20" fmla="*/ 314453 w 4"/>
                  <a:gd name="T21" fmla="*/ 0 h 4"/>
                  <a:gd name="T22" fmla="*/ 0 w 4"/>
                  <a:gd name="T23" fmla="*/ 955273 h 4"/>
                  <a:gd name="T24" fmla="*/ 155828 w 4"/>
                  <a:gd name="T25" fmla="*/ 955273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60" name="Oval 935">
                <a:extLst>
                  <a:ext uri="{FF2B5EF4-FFF2-40B4-BE49-F238E27FC236}">
                    <a16:creationId xmlns:a16="http://schemas.microsoft.com/office/drawing/2014/main" id="{5933E650-2EE3-5346-8C4F-6D15A7A72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" y="3217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61" name="Oval 936">
                <a:extLst>
                  <a:ext uri="{FF2B5EF4-FFF2-40B4-BE49-F238E27FC236}">
                    <a16:creationId xmlns:a16="http://schemas.microsoft.com/office/drawing/2014/main" id="{683885CA-C2DD-314B-BC77-BB7DDF0B8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3229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62" name="Freeform 937">
                <a:extLst>
                  <a:ext uri="{FF2B5EF4-FFF2-40B4-BE49-F238E27FC236}">
                    <a16:creationId xmlns:a16="http://schemas.microsoft.com/office/drawing/2014/main" id="{EAFA86F9-D881-3D47-A0C4-CAB89785E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225"/>
                <a:ext cx="12" cy="12"/>
              </a:xfrm>
              <a:custGeom>
                <a:avLst/>
                <a:gdLst>
                  <a:gd name="T0" fmla="*/ 0 w 3"/>
                  <a:gd name="T1" fmla="*/ 524288 h 3"/>
                  <a:gd name="T2" fmla="*/ 262144 w 3"/>
                  <a:gd name="T3" fmla="*/ 524288 h 3"/>
                  <a:gd name="T4" fmla="*/ 262144 w 3"/>
                  <a:gd name="T5" fmla="*/ 262144 h 3"/>
                  <a:gd name="T6" fmla="*/ 524288 w 3"/>
                  <a:gd name="T7" fmla="*/ 524288 h 3"/>
                  <a:gd name="T8" fmla="*/ 262144 w 3"/>
                  <a:gd name="T9" fmla="*/ 524288 h 3"/>
                  <a:gd name="T10" fmla="*/ 262144 w 3"/>
                  <a:gd name="T11" fmla="*/ 524288 h 3"/>
                  <a:gd name="T12" fmla="*/ 0 w 3"/>
                  <a:gd name="T13" fmla="*/ 524288 h 3"/>
                  <a:gd name="T14" fmla="*/ 0 w 3"/>
                  <a:gd name="T15" fmla="*/ 524288 h 3"/>
                  <a:gd name="T16" fmla="*/ 262144 w 3"/>
                  <a:gd name="T17" fmla="*/ 786432 h 3"/>
                  <a:gd name="T18" fmla="*/ 786432 w 3"/>
                  <a:gd name="T19" fmla="*/ 524288 h 3"/>
                  <a:gd name="T20" fmla="*/ 262144 w 3"/>
                  <a:gd name="T21" fmla="*/ 0 h 3"/>
                  <a:gd name="T22" fmla="*/ 0 w 3"/>
                  <a:gd name="T23" fmla="*/ 524288 h 3"/>
                  <a:gd name="T24" fmla="*/ 0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63" name="Oval 938">
                <a:extLst>
                  <a:ext uri="{FF2B5EF4-FFF2-40B4-BE49-F238E27FC236}">
                    <a16:creationId xmlns:a16="http://schemas.microsoft.com/office/drawing/2014/main" id="{C6917368-413C-3343-948A-CC71EBDA7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3160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64" name="Oval 939">
                <a:extLst>
                  <a:ext uri="{FF2B5EF4-FFF2-40B4-BE49-F238E27FC236}">
                    <a16:creationId xmlns:a16="http://schemas.microsoft.com/office/drawing/2014/main" id="{B1A9C579-9B09-F34E-842D-C33CECB30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6" y="317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65" name="Freeform 940">
                <a:extLst>
                  <a:ext uri="{FF2B5EF4-FFF2-40B4-BE49-F238E27FC236}">
                    <a16:creationId xmlns:a16="http://schemas.microsoft.com/office/drawing/2014/main" id="{E35DFDB9-4D84-B04F-993E-0180BFB56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3168"/>
                <a:ext cx="12" cy="16"/>
              </a:xfrm>
              <a:custGeom>
                <a:avLst/>
                <a:gdLst>
                  <a:gd name="T0" fmla="*/ 0 w 3"/>
                  <a:gd name="T1" fmla="*/ 524288 h 4"/>
                  <a:gd name="T2" fmla="*/ 262144 w 3"/>
                  <a:gd name="T3" fmla="*/ 524288 h 4"/>
                  <a:gd name="T4" fmla="*/ 262144 w 3"/>
                  <a:gd name="T5" fmla="*/ 262144 h 4"/>
                  <a:gd name="T6" fmla="*/ 524288 w 3"/>
                  <a:gd name="T7" fmla="*/ 524288 h 4"/>
                  <a:gd name="T8" fmla="*/ 262144 w 3"/>
                  <a:gd name="T9" fmla="*/ 786432 h 4"/>
                  <a:gd name="T10" fmla="*/ 262144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62144 w 3"/>
                  <a:gd name="T17" fmla="*/ 1048576 h 4"/>
                  <a:gd name="T18" fmla="*/ 786432 w 3"/>
                  <a:gd name="T19" fmla="*/ 524288 h 4"/>
                  <a:gd name="T20" fmla="*/ 262144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66" name="Oval 941">
                <a:extLst>
                  <a:ext uri="{FF2B5EF4-FFF2-40B4-BE49-F238E27FC236}">
                    <a16:creationId xmlns:a16="http://schemas.microsoft.com/office/drawing/2014/main" id="{2E250F3E-55EB-1041-A130-771259F88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" y="3156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67" name="Oval 942">
                <a:extLst>
                  <a:ext uri="{FF2B5EF4-FFF2-40B4-BE49-F238E27FC236}">
                    <a16:creationId xmlns:a16="http://schemas.microsoft.com/office/drawing/2014/main" id="{6B26E099-FE5F-7947-ABB9-1FA0F94AE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316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68" name="Freeform 943">
                <a:extLst>
                  <a:ext uri="{FF2B5EF4-FFF2-40B4-BE49-F238E27FC236}">
                    <a16:creationId xmlns:a16="http://schemas.microsoft.com/office/drawing/2014/main" id="{040892E6-F73D-604B-B1EA-F996E3F78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3164"/>
                <a:ext cx="16" cy="12"/>
              </a:xfrm>
              <a:custGeom>
                <a:avLst/>
                <a:gdLst>
                  <a:gd name="T0" fmla="*/ 262144 w 4"/>
                  <a:gd name="T1" fmla="*/ 524288 h 3"/>
                  <a:gd name="T2" fmla="*/ 262144 w 4"/>
                  <a:gd name="T3" fmla="*/ 524288 h 3"/>
                  <a:gd name="T4" fmla="*/ 524288 w 4"/>
                  <a:gd name="T5" fmla="*/ 262144 h 3"/>
                  <a:gd name="T6" fmla="*/ 786432 w 4"/>
                  <a:gd name="T7" fmla="*/ 524288 h 3"/>
                  <a:gd name="T8" fmla="*/ 524288 w 4"/>
                  <a:gd name="T9" fmla="*/ 524288 h 3"/>
                  <a:gd name="T10" fmla="*/ 262144 w 4"/>
                  <a:gd name="T11" fmla="*/ 524288 h 3"/>
                  <a:gd name="T12" fmla="*/ 262144 w 4"/>
                  <a:gd name="T13" fmla="*/ 524288 h 3"/>
                  <a:gd name="T14" fmla="*/ 0 w 4"/>
                  <a:gd name="T15" fmla="*/ 524288 h 3"/>
                  <a:gd name="T16" fmla="*/ 524288 w 4"/>
                  <a:gd name="T17" fmla="*/ 786432 h 3"/>
                  <a:gd name="T18" fmla="*/ 1048576 w 4"/>
                  <a:gd name="T19" fmla="*/ 524288 h 3"/>
                  <a:gd name="T20" fmla="*/ 524288 w 4"/>
                  <a:gd name="T21" fmla="*/ 0 h 3"/>
                  <a:gd name="T22" fmla="*/ 0 w 4"/>
                  <a:gd name="T23" fmla="*/ 524288 h 3"/>
                  <a:gd name="T24" fmla="*/ 262144 w 4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69" name="Oval 944">
                <a:extLst>
                  <a:ext uri="{FF2B5EF4-FFF2-40B4-BE49-F238E27FC236}">
                    <a16:creationId xmlns:a16="http://schemas.microsoft.com/office/drawing/2014/main" id="{2BB2C6C7-987B-6A4F-8487-D6605F7D9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1" y="309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70" name="Oval 945">
                <a:extLst>
                  <a:ext uri="{FF2B5EF4-FFF2-40B4-BE49-F238E27FC236}">
                    <a16:creationId xmlns:a16="http://schemas.microsoft.com/office/drawing/2014/main" id="{B3055941-044D-3C43-BD2A-CBF2501D1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" y="31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71" name="Freeform 946">
                <a:extLst>
                  <a:ext uri="{FF2B5EF4-FFF2-40B4-BE49-F238E27FC236}">
                    <a16:creationId xmlns:a16="http://schemas.microsoft.com/office/drawing/2014/main" id="{513405F4-6A78-874E-8AA3-07F262C50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" y="3107"/>
                <a:ext cx="12" cy="12"/>
              </a:xfrm>
              <a:custGeom>
                <a:avLst/>
                <a:gdLst>
                  <a:gd name="T0" fmla="*/ 262144 w 3"/>
                  <a:gd name="T1" fmla="*/ 524288 h 3"/>
                  <a:gd name="T2" fmla="*/ 262144 w 3"/>
                  <a:gd name="T3" fmla="*/ 524288 h 3"/>
                  <a:gd name="T4" fmla="*/ 524288 w 3"/>
                  <a:gd name="T5" fmla="*/ 262144 h 3"/>
                  <a:gd name="T6" fmla="*/ 524288 w 3"/>
                  <a:gd name="T7" fmla="*/ 524288 h 3"/>
                  <a:gd name="T8" fmla="*/ 524288 w 3"/>
                  <a:gd name="T9" fmla="*/ 524288 h 3"/>
                  <a:gd name="T10" fmla="*/ 262144 w 3"/>
                  <a:gd name="T11" fmla="*/ 524288 h 3"/>
                  <a:gd name="T12" fmla="*/ 262144 w 3"/>
                  <a:gd name="T13" fmla="*/ 524288 h 3"/>
                  <a:gd name="T14" fmla="*/ 0 w 3"/>
                  <a:gd name="T15" fmla="*/ 524288 h 3"/>
                  <a:gd name="T16" fmla="*/ 524288 w 3"/>
                  <a:gd name="T17" fmla="*/ 786432 h 3"/>
                  <a:gd name="T18" fmla="*/ 786432 w 3"/>
                  <a:gd name="T19" fmla="*/ 524288 h 3"/>
                  <a:gd name="T20" fmla="*/ 524288 w 3"/>
                  <a:gd name="T21" fmla="*/ 0 h 3"/>
                  <a:gd name="T22" fmla="*/ 0 w 3"/>
                  <a:gd name="T23" fmla="*/ 524288 h 3"/>
                  <a:gd name="T24" fmla="*/ 262144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72" name="Oval 947">
                <a:extLst>
                  <a:ext uri="{FF2B5EF4-FFF2-40B4-BE49-F238E27FC236}">
                    <a16:creationId xmlns:a16="http://schemas.microsoft.com/office/drawing/2014/main" id="{AEF150A6-9CC3-3F40-AD69-7D978EC8E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5" y="3552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73" name="Oval 948">
                <a:extLst>
                  <a:ext uri="{FF2B5EF4-FFF2-40B4-BE49-F238E27FC236}">
                    <a16:creationId xmlns:a16="http://schemas.microsoft.com/office/drawing/2014/main" id="{5972906D-125A-214A-B78A-0DA1A5405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" y="3560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74" name="Freeform 949">
                <a:extLst>
                  <a:ext uri="{FF2B5EF4-FFF2-40B4-BE49-F238E27FC236}">
                    <a16:creationId xmlns:a16="http://schemas.microsoft.com/office/drawing/2014/main" id="{A2AAEE87-63D3-A74B-915B-E85B0B91F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3556"/>
                <a:ext cx="11" cy="16"/>
              </a:xfrm>
              <a:custGeom>
                <a:avLst/>
                <a:gdLst>
                  <a:gd name="T0" fmla="*/ 133932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133932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133932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75" name="Oval 950">
                <a:extLst>
                  <a:ext uri="{FF2B5EF4-FFF2-40B4-BE49-F238E27FC236}">
                    <a16:creationId xmlns:a16="http://schemas.microsoft.com/office/drawing/2014/main" id="{689080F4-1065-B44E-BE36-D5093C102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8" y="3694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76" name="Oval 951">
                <a:extLst>
                  <a:ext uri="{FF2B5EF4-FFF2-40B4-BE49-F238E27FC236}">
                    <a16:creationId xmlns:a16="http://schemas.microsoft.com/office/drawing/2014/main" id="{911184C9-B1E0-C944-AB26-9E58904ED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03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77" name="Freeform 952">
                <a:extLst>
                  <a:ext uri="{FF2B5EF4-FFF2-40B4-BE49-F238E27FC236}">
                    <a16:creationId xmlns:a16="http://schemas.microsoft.com/office/drawing/2014/main" id="{95F49AF0-4C5A-8B42-99EB-00A58D440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3698"/>
                <a:ext cx="11" cy="17"/>
              </a:xfrm>
              <a:custGeom>
                <a:avLst/>
                <a:gdLst>
                  <a:gd name="T0" fmla="*/ 0 w 3"/>
                  <a:gd name="T1" fmla="*/ 955273 h 4"/>
                  <a:gd name="T2" fmla="*/ 133932 w 3"/>
                  <a:gd name="T3" fmla="*/ 955273 h 4"/>
                  <a:gd name="T4" fmla="*/ 230652 w 3"/>
                  <a:gd name="T5" fmla="*/ 424435 h 4"/>
                  <a:gd name="T6" fmla="*/ 230652 w 3"/>
                  <a:gd name="T7" fmla="*/ 955273 h 4"/>
                  <a:gd name="T8" fmla="*/ 230652 w 3"/>
                  <a:gd name="T9" fmla="*/ 1379703 h 4"/>
                  <a:gd name="T10" fmla="*/ 133932 w 3"/>
                  <a:gd name="T11" fmla="*/ 955273 h 4"/>
                  <a:gd name="T12" fmla="*/ 0 w 3"/>
                  <a:gd name="T13" fmla="*/ 955273 h 4"/>
                  <a:gd name="T14" fmla="*/ 0 w 3"/>
                  <a:gd name="T15" fmla="*/ 955273 h 4"/>
                  <a:gd name="T16" fmla="*/ 230652 w 3"/>
                  <a:gd name="T17" fmla="*/ 1803849 h 4"/>
                  <a:gd name="T18" fmla="*/ 357152 w 3"/>
                  <a:gd name="T19" fmla="*/ 955273 h 4"/>
                  <a:gd name="T20" fmla="*/ 230652 w 3"/>
                  <a:gd name="T21" fmla="*/ 0 h 4"/>
                  <a:gd name="T22" fmla="*/ 0 w 3"/>
                  <a:gd name="T23" fmla="*/ 955273 h 4"/>
                  <a:gd name="T24" fmla="*/ 0 w 3"/>
                  <a:gd name="T25" fmla="*/ 955273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78" name="Oval 953">
                <a:extLst>
                  <a:ext uri="{FF2B5EF4-FFF2-40B4-BE49-F238E27FC236}">
                    <a16:creationId xmlns:a16="http://schemas.microsoft.com/office/drawing/2014/main" id="{A5BA61ED-8534-D042-A1BE-F2B1FB4DD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1" y="3707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79" name="Oval 954">
                <a:extLst>
                  <a:ext uri="{FF2B5EF4-FFF2-40B4-BE49-F238E27FC236}">
                    <a16:creationId xmlns:a16="http://schemas.microsoft.com/office/drawing/2014/main" id="{9E7F89D6-B67A-4A48-9C68-8B6B556D5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" y="371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80" name="Freeform 955">
                <a:extLst>
                  <a:ext uri="{FF2B5EF4-FFF2-40B4-BE49-F238E27FC236}">
                    <a16:creationId xmlns:a16="http://schemas.microsoft.com/office/drawing/2014/main" id="{8AC33E53-4700-E84C-832F-88294B6C4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3711"/>
                <a:ext cx="16" cy="16"/>
              </a:xfrm>
              <a:custGeom>
                <a:avLst/>
                <a:gdLst>
                  <a:gd name="T0" fmla="*/ 262144 w 4"/>
                  <a:gd name="T1" fmla="*/ 524288 h 4"/>
                  <a:gd name="T2" fmla="*/ 262144 w 4"/>
                  <a:gd name="T3" fmla="*/ 524288 h 4"/>
                  <a:gd name="T4" fmla="*/ 524288 w 4"/>
                  <a:gd name="T5" fmla="*/ 262144 h 4"/>
                  <a:gd name="T6" fmla="*/ 786432 w 4"/>
                  <a:gd name="T7" fmla="*/ 524288 h 4"/>
                  <a:gd name="T8" fmla="*/ 524288 w 4"/>
                  <a:gd name="T9" fmla="*/ 786432 h 4"/>
                  <a:gd name="T10" fmla="*/ 262144 w 4"/>
                  <a:gd name="T11" fmla="*/ 524288 h 4"/>
                  <a:gd name="T12" fmla="*/ 262144 w 4"/>
                  <a:gd name="T13" fmla="*/ 524288 h 4"/>
                  <a:gd name="T14" fmla="*/ 0 w 4"/>
                  <a:gd name="T15" fmla="*/ 524288 h 4"/>
                  <a:gd name="T16" fmla="*/ 524288 w 4"/>
                  <a:gd name="T17" fmla="*/ 1048576 h 4"/>
                  <a:gd name="T18" fmla="*/ 1048576 w 4"/>
                  <a:gd name="T19" fmla="*/ 524288 h 4"/>
                  <a:gd name="T20" fmla="*/ 524288 w 4"/>
                  <a:gd name="T21" fmla="*/ 0 h 4"/>
                  <a:gd name="T22" fmla="*/ 0 w 4"/>
                  <a:gd name="T23" fmla="*/ 524288 h 4"/>
                  <a:gd name="T24" fmla="*/ 262144 w 4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81" name="Oval 956">
                <a:extLst>
                  <a:ext uri="{FF2B5EF4-FFF2-40B4-BE49-F238E27FC236}">
                    <a16:creationId xmlns:a16="http://schemas.microsoft.com/office/drawing/2014/main" id="{68F216A5-F2CD-4040-8CA9-BF9DD7008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3" y="3601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82" name="Oval 957">
                <a:extLst>
                  <a:ext uri="{FF2B5EF4-FFF2-40B4-BE49-F238E27FC236}">
                    <a16:creationId xmlns:a16="http://schemas.microsoft.com/office/drawing/2014/main" id="{135B91BE-A71D-454C-B8DE-99FB55233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1" y="3609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83" name="Freeform 958">
                <a:extLst>
                  <a:ext uri="{FF2B5EF4-FFF2-40B4-BE49-F238E27FC236}">
                    <a16:creationId xmlns:a16="http://schemas.microsoft.com/office/drawing/2014/main" id="{C95177E9-49C6-7C42-829B-93046930A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605"/>
                <a:ext cx="11" cy="16"/>
              </a:xfrm>
              <a:custGeom>
                <a:avLst/>
                <a:gdLst>
                  <a:gd name="T0" fmla="*/ 0 w 3"/>
                  <a:gd name="T1" fmla="*/ 524288 h 4"/>
                  <a:gd name="T2" fmla="*/ 133932 w 3"/>
                  <a:gd name="T3" fmla="*/ 524288 h 4"/>
                  <a:gd name="T4" fmla="*/ 230652 w 3"/>
                  <a:gd name="T5" fmla="*/ 262144 h 4"/>
                  <a:gd name="T6" fmla="*/ 230652 w 3"/>
                  <a:gd name="T7" fmla="*/ 524288 h 4"/>
                  <a:gd name="T8" fmla="*/ 230652 w 3"/>
                  <a:gd name="T9" fmla="*/ 786432 h 4"/>
                  <a:gd name="T10" fmla="*/ 133932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30652 w 3"/>
                  <a:gd name="T17" fmla="*/ 1048576 h 4"/>
                  <a:gd name="T18" fmla="*/ 357152 w 3"/>
                  <a:gd name="T19" fmla="*/ 524288 h 4"/>
                  <a:gd name="T20" fmla="*/ 230652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84" name="Oval 959">
                <a:extLst>
                  <a:ext uri="{FF2B5EF4-FFF2-40B4-BE49-F238E27FC236}">
                    <a16:creationId xmlns:a16="http://schemas.microsoft.com/office/drawing/2014/main" id="{FA5B173B-D00B-014C-825D-FA4E18E6E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4" y="3360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85" name="Oval 960">
                <a:extLst>
                  <a:ext uri="{FF2B5EF4-FFF2-40B4-BE49-F238E27FC236}">
                    <a16:creationId xmlns:a16="http://schemas.microsoft.com/office/drawing/2014/main" id="{8C0669FC-9EFE-9546-8C2E-CFB474B13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1" y="337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86" name="Freeform 961">
                <a:extLst>
                  <a:ext uri="{FF2B5EF4-FFF2-40B4-BE49-F238E27FC236}">
                    <a16:creationId xmlns:a16="http://schemas.microsoft.com/office/drawing/2014/main" id="{747B53C3-6768-F548-B781-3246C3505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3368"/>
                <a:ext cx="12" cy="16"/>
              </a:xfrm>
              <a:custGeom>
                <a:avLst/>
                <a:gdLst>
                  <a:gd name="T0" fmla="*/ 0 w 3"/>
                  <a:gd name="T1" fmla="*/ 524288 h 4"/>
                  <a:gd name="T2" fmla="*/ 262144 w 3"/>
                  <a:gd name="T3" fmla="*/ 524288 h 4"/>
                  <a:gd name="T4" fmla="*/ 262144 w 3"/>
                  <a:gd name="T5" fmla="*/ 262144 h 4"/>
                  <a:gd name="T6" fmla="*/ 524288 w 3"/>
                  <a:gd name="T7" fmla="*/ 524288 h 4"/>
                  <a:gd name="T8" fmla="*/ 262144 w 3"/>
                  <a:gd name="T9" fmla="*/ 786432 h 4"/>
                  <a:gd name="T10" fmla="*/ 262144 w 3"/>
                  <a:gd name="T11" fmla="*/ 524288 h 4"/>
                  <a:gd name="T12" fmla="*/ 0 w 3"/>
                  <a:gd name="T13" fmla="*/ 524288 h 4"/>
                  <a:gd name="T14" fmla="*/ 0 w 3"/>
                  <a:gd name="T15" fmla="*/ 524288 h 4"/>
                  <a:gd name="T16" fmla="*/ 262144 w 3"/>
                  <a:gd name="T17" fmla="*/ 1048576 h 4"/>
                  <a:gd name="T18" fmla="*/ 786432 w 3"/>
                  <a:gd name="T19" fmla="*/ 524288 h 4"/>
                  <a:gd name="T20" fmla="*/ 262144 w 3"/>
                  <a:gd name="T21" fmla="*/ 0 h 4"/>
                  <a:gd name="T22" fmla="*/ 0 w 3"/>
                  <a:gd name="T23" fmla="*/ 524288 h 4"/>
                  <a:gd name="T24" fmla="*/ 0 w 3"/>
                  <a:gd name="T25" fmla="*/ 524288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87" name="Oval 962">
                <a:extLst>
                  <a:ext uri="{FF2B5EF4-FFF2-40B4-BE49-F238E27FC236}">
                    <a16:creationId xmlns:a16="http://schemas.microsoft.com/office/drawing/2014/main" id="{DA26BD07-26A8-2D44-BE56-8DFA1293D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" y="3323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88" name="Oval 963">
                <a:extLst>
                  <a:ext uri="{FF2B5EF4-FFF2-40B4-BE49-F238E27FC236}">
                    <a16:creationId xmlns:a16="http://schemas.microsoft.com/office/drawing/2014/main" id="{781615D0-63EF-C147-AFC5-8008769E5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3331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89" name="Freeform 964">
                <a:extLst>
                  <a:ext uri="{FF2B5EF4-FFF2-40B4-BE49-F238E27FC236}">
                    <a16:creationId xmlns:a16="http://schemas.microsoft.com/office/drawing/2014/main" id="{0ADAA1A8-2FC2-1643-824D-98A8E6667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3331"/>
                <a:ext cx="12" cy="12"/>
              </a:xfrm>
              <a:custGeom>
                <a:avLst/>
                <a:gdLst>
                  <a:gd name="T0" fmla="*/ 262144 w 3"/>
                  <a:gd name="T1" fmla="*/ 524288 h 3"/>
                  <a:gd name="T2" fmla="*/ 262144 w 3"/>
                  <a:gd name="T3" fmla="*/ 524288 h 3"/>
                  <a:gd name="T4" fmla="*/ 524288 w 3"/>
                  <a:gd name="T5" fmla="*/ 262144 h 3"/>
                  <a:gd name="T6" fmla="*/ 524288 w 3"/>
                  <a:gd name="T7" fmla="*/ 524288 h 3"/>
                  <a:gd name="T8" fmla="*/ 524288 w 3"/>
                  <a:gd name="T9" fmla="*/ 524288 h 3"/>
                  <a:gd name="T10" fmla="*/ 262144 w 3"/>
                  <a:gd name="T11" fmla="*/ 524288 h 3"/>
                  <a:gd name="T12" fmla="*/ 262144 w 3"/>
                  <a:gd name="T13" fmla="*/ 524288 h 3"/>
                  <a:gd name="T14" fmla="*/ 0 w 3"/>
                  <a:gd name="T15" fmla="*/ 524288 h 3"/>
                  <a:gd name="T16" fmla="*/ 524288 w 3"/>
                  <a:gd name="T17" fmla="*/ 786432 h 3"/>
                  <a:gd name="T18" fmla="*/ 786432 w 3"/>
                  <a:gd name="T19" fmla="*/ 524288 h 3"/>
                  <a:gd name="T20" fmla="*/ 524288 w 3"/>
                  <a:gd name="T21" fmla="*/ 0 h 3"/>
                  <a:gd name="T22" fmla="*/ 0 w 3"/>
                  <a:gd name="T23" fmla="*/ 524288 h 3"/>
                  <a:gd name="T24" fmla="*/ 262144 w 3"/>
                  <a:gd name="T25" fmla="*/ 52428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455" name="ZoneTexte 83">
              <a:extLst>
                <a:ext uri="{FF2B5EF4-FFF2-40B4-BE49-F238E27FC236}">
                  <a16:creationId xmlns:a16="http://schemas.microsoft.com/office/drawing/2014/main" id="{C697B496-6739-0546-9035-44DD6110B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449" y="2622513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G</a:t>
              </a:r>
              <a:endParaRPr lang="en-US" altLang="fr-FR" sz="1200"/>
            </a:p>
          </p:txBody>
        </p:sp>
      </p:grpSp>
      <p:sp>
        <p:nvSpPr>
          <p:cNvPr id="219" name="Rounded Rectangle 10">
            <a:extLst>
              <a:ext uri="{FF2B5EF4-FFF2-40B4-BE49-F238E27FC236}">
                <a16:creationId xmlns:a16="http://schemas.microsoft.com/office/drawing/2014/main" id="{ED1142B3-A916-F94B-8E11-98150318A793}"/>
              </a:ext>
            </a:extLst>
          </p:cNvPr>
          <p:cNvSpPr/>
          <p:nvPr/>
        </p:nvSpPr>
        <p:spPr>
          <a:xfrm>
            <a:off x="382588" y="4237038"/>
            <a:ext cx="2055812" cy="863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Pathogen uptake and elimination</a:t>
            </a:r>
          </a:p>
        </p:txBody>
      </p:sp>
      <p:sp>
        <p:nvSpPr>
          <p:cNvPr id="220" name="Rounded Rectangle 278">
            <a:extLst>
              <a:ext uri="{FF2B5EF4-FFF2-40B4-BE49-F238E27FC236}">
                <a16:creationId xmlns:a16="http://schemas.microsoft.com/office/drawing/2014/main" id="{169120E6-680A-6C4A-A2DE-D4E260433176}"/>
              </a:ext>
            </a:extLst>
          </p:cNvPr>
          <p:cNvSpPr/>
          <p:nvPr/>
        </p:nvSpPr>
        <p:spPr>
          <a:xfrm>
            <a:off x="2668588" y="4237038"/>
            <a:ext cx="16589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Inflammatory reaction</a:t>
            </a:r>
          </a:p>
        </p:txBody>
      </p:sp>
      <p:sp>
        <p:nvSpPr>
          <p:cNvPr id="221" name="Rounded Rectangle 279">
            <a:extLst>
              <a:ext uri="{FF2B5EF4-FFF2-40B4-BE49-F238E27FC236}">
                <a16:creationId xmlns:a16="http://schemas.microsoft.com/office/drawing/2014/main" id="{F396DB3C-5EC8-614F-B05A-210D804B9A8B}"/>
              </a:ext>
            </a:extLst>
          </p:cNvPr>
          <p:cNvSpPr/>
          <p:nvPr/>
        </p:nvSpPr>
        <p:spPr>
          <a:xfrm>
            <a:off x="6570663" y="4244975"/>
            <a:ext cx="1158875" cy="863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Attack on pathogen</a:t>
            </a:r>
          </a:p>
        </p:txBody>
      </p:sp>
      <p:sp>
        <p:nvSpPr>
          <p:cNvPr id="222" name="Rounded Rectangle 280">
            <a:extLst>
              <a:ext uri="{FF2B5EF4-FFF2-40B4-BE49-F238E27FC236}">
                <a16:creationId xmlns:a16="http://schemas.microsoft.com/office/drawing/2014/main" id="{7AFEB862-F4E2-5244-B42C-64737877067E}"/>
              </a:ext>
            </a:extLst>
          </p:cNvPr>
          <p:cNvSpPr/>
          <p:nvPr/>
        </p:nvSpPr>
        <p:spPr>
          <a:xfrm>
            <a:off x="7907338" y="4244975"/>
            <a:ext cx="1139825" cy="863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Attack by antibody release</a:t>
            </a:r>
          </a:p>
        </p:txBody>
      </p:sp>
      <p:grpSp>
        <p:nvGrpSpPr>
          <p:cNvPr id="13324" name="Group 15">
            <a:extLst>
              <a:ext uri="{FF2B5EF4-FFF2-40B4-BE49-F238E27FC236}">
                <a16:creationId xmlns:a16="http://schemas.microsoft.com/office/drawing/2014/main" id="{4712CA53-FE15-5E49-AD9F-793E4A71280B}"/>
              </a:ext>
            </a:extLst>
          </p:cNvPr>
          <p:cNvGrpSpPr>
            <a:grpSpLocks/>
          </p:cNvGrpSpPr>
          <p:nvPr/>
        </p:nvGrpSpPr>
        <p:grpSpPr bwMode="auto">
          <a:xfrm>
            <a:off x="4359275" y="1860550"/>
            <a:ext cx="615950" cy="493713"/>
            <a:chOff x="5473617" y="1701958"/>
            <a:chExt cx="615490" cy="494004"/>
          </a:xfrm>
        </p:grpSpPr>
        <p:sp>
          <p:nvSpPr>
            <p:cNvPr id="224" name="Flowchart: Merge 12">
              <a:extLst>
                <a:ext uri="{FF2B5EF4-FFF2-40B4-BE49-F238E27FC236}">
                  <a16:creationId xmlns:a16="http://schemas.microsoft.com/office/drawing/2014/main" id="{62A11B2E-CBD8-6F44-B961-6B0434CD4032}"/>
                </a:ext>
              </a:extLst>
            </p:cNvPr>
            <p:cNvSpPr/>
            <p:nvPr/>
          </p:nvSpPr>
          <p:spPr>
            <a:xfrm>
              <a:off x="5648112" y="2003761"/>
              <a:ext cx="222084" cy="192201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453" name="TextBox 13">
              <a:extLst>
                <a:ext uri="{FF2B5EF4-FFF2-40B4-BE49-F238E27FC236}">
                  <a16:creationId xmlns:a16="http://schemas.microsoft.com/office/drawing/2014/main" id="{150CCE95-D9E9-BB47-A750-3E2F5E07D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3617" y="1701958"/>
              <a:ext cx="6154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1400"/>
                <a:t>PAMP</a:t>
              </a:r>
            </a:p>
          </p:txBody>
        </p:sp>
      </p:grpSp>
      <p:grpSp>
        <p:nvGrpSpPr>
          <p:cNvPr id="13325" name="Group 25">
            <a:extLst>
              <a:ext uri="{FF2B5EF4-FFF2-40B4-BE49-F238E27FC236}">
                <a16:creationId xmlns:a16="http://schemas.microsoft.com/office/drawing/2014/main" id="{00C96AF7-78DD-F54F-84A3-9D25AB23D209}"/>
              </a:ext>
            </a:extLst>
          </p:cNvPr>
          <p:cNvGrpSpPr>
            <a:grpSpLocks/>
          </p:cNvGrpSpPr>
          <p:nvPr/>
        </p:nvGrpSpPr>
        <p:grpSpPr bwMode="auto">
          <a:xfrm>
            <a:off x="3978275" y="2100263"/>
            <a:ext cx="1554163" cy="1576387"/>
            <a:chOff x="5169173" y="2445363"/>
            <a:chExt cx="1554564" cy="1575636"/>
          </a:xfrm>
        </p:grpSpPr>
        <p:grpSp>
          <p:nvGrpSpPr>
            <p:cNvPr id="13414" name="Group 3">
              <a:extLst>
                <a:ext uri="{FF2B5EF4-FFF2-40B4-BE49-F238E27FC236}">
                  <a16:creationId xmlns:a16="http://schemas.microsoft.com/office/drawing/2014/main" id="{D7D63AAF-6416-FD4C-8D46-AB3DF5B07D2C}"/>
                </a:ext>
              </a:extLst>
            </p:cNvPr>
            <p:cNvGrpSpPr>
              <a:grpSpLocks/>
            </p:cNvGrpSpPr>
            <p:nvPr/>
          </p:nvGrpSpPr>
          <p:grpSpPr bwMode="auto">
            <a:xfrm rot="1549019">
              <a:off x="5169173" y="2445363"/>
              <a:ext cx="1554564" cy="1575636"/>
              <a:chOff x="2519" y="1135"/>
              <a:chExt cx="2419" cy="2370"/>
            </a:xfrm>
          </p:grpSpPr>
          <p:sp>
            <p:nvSpPr>
              <p:cNvPr id="13416" name="Freeform 4">
                <a:extLst>
                  <a:ext uri="{FF2B5EF4-FFF2-40B4-BE49-F238E27FC236}">
                    <a16:creationId xmlns:a16="http://schemas.microsoft.com/office/drawing/2014/main" id="{CDFD92F5-520B-DA41-87F7-D227BA86C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1135"/>
                <a:ext cx="2419" cy="2370"/>
              </a:xfrm>
              <a:custGeom>
                <a:avLst/>
                <a:gdLst>
                  <a:gd name="T0" fmla="*/ 16675 w 1696"/>
                  <a:gd name="T1" fmla="*/ 4301 h 1662"/>
                  <a:gd name="T2" fmla="*/ 17241 w 1696"/>
                  <a:gd name="T3" fmla="*/ 11451 h 1662"/>
                  <a:gd name="T4" fmla="*/ 16030 w 1696"/>
                  <a:gd name="T5" fmla="*/ 7658 h 1662"/>
                  <a:gd name="T6" fmla="*/ 15095 w 1696"/>
                  <a:gd name="T7" fmla="*/ 5798 h 1662"/>
                  <a:gd name="T8" fmla="*/ 15095 w 1696"/>
                  <a:gd name="T9" fmla="*/ 12587 h 1662"/>
                  <a:gd name="T10" fmla="*/ 13055 w 1696"/>
                  <a:gd name="T11" fmla="*/ 10477 h 1662"/>
                  <a:gd name="T12" fmla="*/ 11687 w 1696"/>
                  <a:gd name="T13" fmla="*/ 15319 h 1662"/>
                  <a:gd name="T14" fmla="*/ 5430 w 1696"/>
                  <a:gd name="T15" fmla="*/ 14770 h 1662"/>
                  <a:gd name="T16" fmla="*/ 3721 w 1696"/>
                  <a:gd name="T17" fmla="*/ 14211 h 1662"/>
                  <a:gd name="T18" fmla="*/ 8310 w 1696"/>
                  <a:gd name="T19" fmla="*/ 18494 h 1662"/>
                  <a:gd name="T20" fmla="*/ 8949 w 1696"/>
                  <a:gd name="T21" fmla="*/ 20665 h 1662"/>
                  <a:gd name="T22" fmla="*/ 5951 w 1696"/>
                  <a:gd name="T23" fmla="*/ 20790 h 1662"/>
                  <a:gd name="T24" fmla="*/ 8650 w 1696"/>
                  <a:gd name="T25" fmla="*/ 21594 h 1662"/>
                  <a:gd name="T26" fmla="*/ 10938 w 1696"/>
                  <a:gd name="T27" fmla="*/ 22830 h 1662"/>
                  <a:gd name="T28" fmla="*/ 11331 w 1696"/>
                  <a:gd name="T29" fmla="*/ 25721 h 1662"/>
                  <a:gd name="T30" fmla="*/ 12088 w 1696"/>
                  <a:gd name="T31" fmla="*/ 26847 h 1662"/>
                  <a:gd name="T32" fmla="*/ 12202 w 1696"/>
                  <a:gd name="T33" fmla="*/ 28091 h 1662"/>
                  <a:gd name="T34" fmla="*/ 8399 w 1696"/>
                  <a:gd name="T35" fmla="*/ 33103 h 1662"/>
                  <a:gd name="T36" fmla="*/ 12657 w 1696"/>
                  <a:gd name="T37" fmla="*/ 29887 h 1662"/>
                  <a:gd name="T38" fmla="*/ 16588 w 1696"/>
                  <a:gd name="T39" fmla="*/ 27576 h 1662"/>
                  <a:gd name="T40" fmla="*/ 18329 w 1696"/>
                  <a:gd name="T41" fmla="*/ 27576 h 1662"/>
                  <a:gd name="T42" fmla="*/ 19609 w 1696"/>
                  <a:gd name="T43" fmla="*/ 27477 h 1662"/>
                  <a:gd name="T44" fmla="*/ 21213 w 1696"/>
                  <a:gd name="T45" fmla="*/ 26937 h 1662"/>
                  <a:gd name="T46" fmla="*/ 25601 w 1696"/>
                  <a:gd name="T47" fmla="*/ 39018 h 1662"/>
                  <a:gd name="T48" fmla="*/ 25518 w 1696"/>
                  <a:gd name="T49" fmla="*/ 29943 h 1662"/>
                  <a:gd name="T50" fmla="*/ 25912 w 1696"/>
                  <a:gd name="T51" fmla="*/ 25286 h 1662"/>
                  <a:gd name="T52" fmla="*/ 28122 w 1696"/>
                  <a:gd name="T53" fmla="*/ 26685 h 1662"/>
                  <a:gd name="T54" fmla="*/ 26558 w 1696"/>
                  <a:gd name="T55" fmla="*/ 23450 h 1662"/>
                  <a:gd name="T56" fmla="*/ 33910 w 1696"/>
                  <a:gd name="T57" fmla="*/ 21510 h 1662"/>
                  <a:gd name="T58" fmla="*/ 41136 w 1696"/>
                  <a:gd name="T59" fmla="*/ 23450 h 1662"/>
                  <a:gd name="T60" fmla="*/ 35486 w 1696"/>
                  <a:gd name="T61" fmla="*/ 19851 h 1662"/>
                  <a:gd name="T62" fmla="*/ 32425 w 1696"/>
                  <a:gd name="T63" fmla="*/ 19386 h 1662"/>
                  <a:gd name="T64" fmla="*/ 31821 w 1696"/>
                  <a:gd name="T65" fmla="*/ 16821 h 1662"/>
                  <a:gd name="T66" fmla="*/ 27683 w 1696"/>
                  <a:gd name="T67" fmla="*/ 16581 h 1662"/>
                  <a:gd name="T68" fmla="*/ 33121 w 1696"/>
                  <a:gd name="T69" fmla="*/ 11628 h 1662"/>
                  <a:gd name="T70" fmla="*/ 29738 w 1696"/>
                  <a:gd name="T71" fmla="*/ 13858 h 1662"/>
                  <a:gd name="T72" fmla="*/ 26231 w 1696"/>
                  <a:gd name="T73" fmla="*/ 14725 h 1662"/>
                  <a:gd name="T74" fmla="*/ 32169 w 1696"/>
                  <a:gd name="T75" fmla="*/ 7424 h 1662"/>
                  <a:gd name="T76" fmla="*/ 30437 w 1696"/>
                  <a:gd name="T77" fmla="*/ 6570 h 1662"/>
                  <a:gd name="T78" fmla="*/ 24306 w 1696"/>
                  <a:gd name="T79" fmla="*/ 12530 h 1662"/>
                  <a:gd name="T80" fmla="*/ 24027 w 1696"/>
                  <a:gd name="T81" fmla="*/ 10358 h 1662"/>
                  <a:gd name="T82" fmla="*/ 19389 w 1696"/>
                  <a:gd name="T83" fmla="*/ 9065 h 1662"/>
                  <a:gd name="T84" fmla="*/ 19540 w 1696"/>
                  <a:gd name="T85" fmla="*/ 401 h 16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696" h="1662">
                    <a:moveTo>
                      <a:pt x="800" y="17"/>
                    </a:moveTo>
                    <a:cubicBezTo>
                      <a:pt x="784" y="0"/>
                      <a:pt x="667" y="38"/>
                      <a:pt x="683" y="176"/>
                    </a:cubicBezTo>
                    <a:cubicBezTo>
                      <a:pt x="699" y="313"/>
                      <a:pt x="731" y="285"/>
                      <a:pt x="732" y="371"/>
                    </a:cubicBezTo>
                    <a:cubicBezTo>
                      <a:pt x="732" y="458"/>
                      <a:pt x="733" y="468"/>
                      <a:pt x="706" y="470"/>
                    </a:cubicBezTo>
                    <a:cubicBezTo>
                      <a:pt x="679" y="471"/>
                      <a:pt x="669" y="414"/>
                      <a:pt x="672" y="383"/>
                    </a:cubicBezTo>
                    <a:cubicBezTo>
                      <a:pt x="675" y="352"/>
                      <a:pt x="666" y="328"/>
                      <a:pt x="656" y="314"/>
                    </a:cubicBezTo>
                    <a:cubicBezTo>
                      <a:pt x="646" y="301"/>
                      <a:pt x="644" y="281"/>
                      <a:pt x="649" y="264"/>
                    </a:cubicBezTo>
                    <a:cubicBezTo>
                      <a:pt x="655" y="247"/>
                      <a:pt x="646" y="213"/>
                      <a:pt x="618" y="238"/>
                    </a:cubicBezTo>
                    <a:cubicBezTo>
                      <a:pt x="590" y="263"/>
                      <a:pt x="592" y="323"/>
                      <a:pt x="614" y="360"/>
                    </a:cubicBezTo>
                    <a:cubicBezTo>
                      <a:pt x="637" y="397"/>
                      <a:pt x="679" y="476"/>
                      <a:pt x="618" y="516"/>
                    </a:cubicBezTo>
                    <a:cubicBezTo>
                      <a:pt x="593" y="531"/>
                      <a:pt x="581" y="503"/>
                      <a:pt x="570" y="474"/>
                    </a:cubicBezTo>
                    <a:cubicBezTo>
                      <a:pt x="560" y="449"/>
                      <a:pt x="551" y="424"/>
                      <a:pt x="534" y="430"/>
                    </a:cubicBezTo>
                    <a:cubicBezTo>
                      <a:pt x="498" y="441"/>
                      <a:pt x="553" y="555"/>
                      <a:pt x="522" y="578"/>
                    </a:cubicBezTo>
                    <a:cubicBezTo>
                      <a:pt x="492" y="601"/>
                      <a:pt x="493" y="607"/>
                      <a:pt x="478" y="628"/>
                    </a:cubicBezTo>
                    <a:cubicBezTo>
                      <a:pt x="463" y="650"/>
                      <a:pt x="447" y="653"/>
                      <a:pt x="429" y="674"/>
                    </a:cubicBezTo>
                    <a:cubicBezTo>
                      <a:pt x="411" y="694"/>
                      <a:pt x="279" y="728"/>
                      <a:pt x="222" y="606"/>
                    </a:cubicBezTo>
                    <a:cubicBezTo>
                      <a:pt x="165" y="484"/>
                      <a:pt x="158" y="321"/>
                      <a:pt x="79" y="341"/>
                    </a:cubicBezTo>
                    <a:cubicBezTo>
                      <a:pt x="0" y="361"/>
                      <a:pt x="115" y="557"/>
                      <a:pt x="152" y="583"/>
                    </a:cubicBezTo>
                    <a:cubicBezTo>
                      <a:pt x="189" y="609"/>
                      <a:pt x="191" y="614"/>
                      <a:pt x="203" y="651"/>
                    </a:cubicBezTo>
                    <a:cubicBezTo>
                      <a:pt x="215" y="688"/>
                      <a:pt x="278" y="745"/>
                      <a:pt x="340" y="759"/>
                    </a:cubicBezTo>
                    <a:cubicBezTo>
                      <a:pt x="402" y="773"/>
                      <a:pt x="424" y="788"/>
                      <a:pt x="419" y="823"/>
                    </a:cubicBezTo>
                    <a:cubicBezTo>
                      <a:pt x="414" y="858"/>
                      <a:pt x="386" y="860"/>
                      <a:pt x="366" y="848"/>
                    </a:cubicBezTo>
                    <a:cubicBezTo>
                      <a:pt x="346" y="836"/>
                      <a:pt x="302" y="846"/>
                      <a:pt x="282" y="837"/>
                    </a:cubicBezTo>
                    <a:cubicBezTo>
                      <a:pt x="262" y="828"/>
                      <a:pt x="244" y="835"/>
                      <a:pt x="244" y="853"/>
                    </a:cubicBezTo>
                    <a:cubicBezTo>
                      <a:pt x="244" y="871"/>
                      <a:pt x="270" y="875"/>
                      <a:pt x="292" y="877"/>
                    </a:cubicBezTo>
                    <a:cubicBezTo>
                      <a:pt x="314" y="879"/>
                      <a:pt x="340" y="878"/>
                      <a:pt x="354" y="886"/>
                    </a:cubicBezTo>
                    <a:cubicBezTo>
                      <a:pt x="368" y="894"/>
                      <a:pt x="389" y="899"/>
                      <a:pt x="405" y="895"/>
                    </a:cubicBezTo>
                    <a:cubicBezTo>
                      <a:pt x="421" y="891"/>
                      <a:pt x="431" y="880"/>
                      <a:pt x="448" y="936"/>
                    </a:cubicBezTo>
                    <a:cubicBezTo>
                      <a:pt x="465" y="992"/>
                      <a:pt x="467" y="997"/>
                      <a:pt x="476" y="1013"/>
                    </a:cubicBezTo>
                    <a:cubicBezTo>
                      <a:pt x="485" y="1029"/>
                      <a:pt x="486" y="1051"/>
                      <a:pt x="464" y="1055"/>
                    </a:cubicBezTo>
                    <a:cubicBezTo>
                      <a:pt x="442" y="1059"/>
                      <a:pt x="393" y="1087"/>
                      <a:pt x="405" y="1117"/>
                    </a:cubicBezTo>
                    <a:cubicBezTo>
                      <a:pt x="417" y="1147"/>
                      <a:pt x="474" y="1133"/>
                      <a:pt x="495" y="1101"/>
                    </a:cubicBezTo>
                    <a:cubicBezTo>
                      <a:pt x="516" y="1069"/>
                      <a:pt x="540" y="1057"/>
                      <a:pt x="554" y="1076"/>
                    </a:cubicBezTo>
                    <a:cubicBezTo>
                      <a:pt x="568" y="1095"/>
                      <a:pt x="534" y="1125"/>
                      <a:pt x="499" y="1152"/>
                    </a:cubicBezTo>
                    <a:cubicBezTo>
                      <a:pt x="464" y="1179"/>
                      <a:pt x="444" y="1202"/>
                      <a:pt x="416" y="1257"/>
                    </a:cubicBezTo>
                    <a:cubicBezTo>
                      <a:pt x="388" y="1312"/>
                      <a:pt x="373" y="1336"/>
                      <a:pt x="344" y="1358"/>
                    </a:cubicBezTo>
                    <a:cubicBezTo>
                      <a:pt x="315" y="1380"/>
                      <a:pt x="287" y="1450"/>
                      <a:pt x="344" y="1487"/>
                    </a:cubicBezTo>
                    <a:cubicBezTo>
                      <a:pt x="401" y="1524"/>
                      <a:pt x="463" y="1276"/>
                      <a:pt x="518" y="1226"/>
                    </a:cubicBezTo>
                    <a:cubicBezTo>
                      <a:pt x="573" y="1176"/>
                      <a:pt x="577" y="1179"/>
                      <a:pt x="602" y="1134"/>
                    </a:cubicBezTo>
                    <a:cubicBezTo>
                      <a:pt x="627" y="1089"/>
                      <a:pt x="662" y="1110"/>
                      <a:pt x="679" y="1131"/>
                    </a:cubicBezTo>
                    <a:cubicBezTo>
                      <a:pt x="696" y="1152"/>
                      <a:pt x="704" y="1167"/>
                      <a:pt x="722" y="1145"/>
                    </a:cubicBezTo>
                    <a:cubicBezTo>
                      <a:pt x="740" y="1123"/>
                      <a:pt x="741" y="1122"/>
                      <a:pt x="750" y="1131"/>
                    </a:cubicBezTo>
                    <a:cubicBezTo>
                      <a:pt x="759" y="1140"/>
                      <a:pt x="768" y="1144"/>
                      <a:pt x="780" y="1129"/>
                    </a:cubicBezTo>
                    <a:cubicBezTo>
                      <a:pt x="792" y="1114"/>
                      <a:pt x="800" y="1110"/>
                      <a:pt x="803" y="1127"/>
                    </a:cubicBezTo>
                    <a:cubicBezTo>
                      <a:pt x="806" y="1144"/>
                      <a:pt x="803" y="1212"/>
                      <a:pt x="822" y="1211"/>
                    </a:cubicBezTo>
                    <a:cubicBezTo>
                      <a:pt x="841" y="1210"/>
                      <a:pt x="829" y="1111"/>
                      <a:pt x="869" y="1105"/>
                    </a:cubicBezTo>
                    <a:cubicBezTo>
                      <a:pt x="909" y="1099"/>
                      <a:pt x="941" y="1113"/>
                      <a:pt x="966" y="1201"/>
                    </a:cubicBezTo>
                    <a:cubicBezTo>
                      <a:pt x="991" y="1289"/>
                      <a:pt x="990" y="1538"/>
                      <a:pt x="1048" y="1600"/>
                    </a:cubicBezTo>
                    <a:cubicBezTo>
                      <a:pt x="1106" y="1662"/>
                      <a:pt x="1207" y="1657"/>
                      <a:pt x="1136" y="1562"/>
                    </a:cubicBezTo>
                    <a:cubicBezTo>
                      <a:pt x="1065" y="1467"/>
                      <a:pt x="1072" y="1323"/>
                      <a:pt x="1045" y="1228"/>
                    </a:cubicBezTo>
                    <a:cubicBezTo>
                      <a:pt x="1018" y="1133"/>
                      <a:pt x="982" y="1096"/>
                      <a:pt x="1007" y="1072"/>
                    </a:cubicBezTo>
                    <a:cubicBezTo>
                      <a:pt x="1032" y="1048"/>
                      <a:pt x="1028" y="1024"/>
                      <a:pt x="1061" y="1037"/>
                    </a:cubicBezTo>
                    <a:cubicBezTo>
                      <a:pt x="1094" y="1050"/>
                      <a:pt x="1099" y="1051"/>
                      <a:pt x="1115" y="1075"/>
                    </a:cubicBezTo>
                    <a:cubicBezTo>
                      <a:pt x="1131" y="1099"/>
                      <a:pt x="1140" y="1106"/>
                      <a:pt x="1151" y="1095"/>
                    </a:cubicBezTo>
                    <a:cubicBezTo>
                      <a:pt x="1162" y="1084"/>
                      <a:pt x="1144" y="1060"/>
                      <a:pt x="1121" y="1035"/>
                    </a:cubicBezTo>
                    <a:cubicBezTo>
                      <a:pt x="1098" y="1010"/>
                      <a:pt x="1073" y="993"/>
                      <a:pt x="1087" y="962"/>
                    </a:cubicBezTo>
                    <a:cubicBezTo>
                      <a:pt x="1101" y="931"/>
                      <a:pt x="1105" y="890"/>
                      <a:pt x="1136" y="875"/>
                    </a:cubicBezTo>
                    <a:cubicBezTo>
                      <a:pt x="1167" y="860"/>
                      <a:pt x="1285" y="851"/>
                      <a:pt x="1388" y="882"/>
                    </a:cubicBezTo>
                    <a:cubicBezTo>
                      <a:pt x="1491" y="913"/>
                      <a:pt x="1537" y="922"/>
                      <a:pt x="1560" y="949"/>
                    </a:cubicBezTo>
                    <a:cubicBezTo>
                      <a:pt x="1583" y="976"/>
                      <a:pt x="1672" y="1007"/>
                      <a:pt x="1684" y="962"/>
                    </a:cubicBezTo>
                    <a:cubicBezTo>
                      <a:pt x="1696" y="917"/>
                      <a:pt x="1640" y="862"/>
                      <a:pt x="1588" y="856"/>
                    </a:cubicBezTo>
                    <a:cubicBezTo>
                      <a:pt x="1536" y="850"/>
                      <a:pt x="1497" y="811"/>
                      <a:pt x="1453" y="814"/>
                    </a:cubicBezTo>
                    <a:cubicBezTo>
                      <a:pt x="1430" y="816"/>
                      <a:pt x="1409" y="810"/>
                      <a:pt x="1388" y="805"/>
                    </a:cubicBezTo>
                    <a:cubicBezTo>
                      <a:pt x="1369" y="800"/>
                      <a:pt x="1349" y="795"/>
                      <a:pt x="1327" y="795"/>
                    </a:cubicBezTo>
                    <a:cubicBezTo>
                      <a:pt x="1281" y="796"/>
                      <a:pt x="1132" y="788"/>
                      <a:pt x="1132" y="760"/>
                    </a:cubicBezTo>
                    <a:cubicBezTo>
                      <a:pt x="1132" y="732"/>
                      <a:pt x="1310" y="730"/>
                      <a:pt x="1303" y="690"/>
                    </a:cubicBezTo>
                    <a:cubicBezTo>
                      <a:pt x="1299" y="671"/>
                      <a:pt x="1258" y="678"/>
                      <a:pt x="1217" y="686"/>
                    </a:cubicBezTo>
                    <a:cubicBezTo>
                      <a:pt x="1176" y="694"/>
                      <a:pt x="1134" y="702"/>
                      <a:pt x="1133" y="680"/>
                    </a:cubicBezTo>
                    <a:cubicBezTo>
                      <a:pt x="1130" y="638"/>
                      <a:pt x="1290" y="614"/>
                      <a:pt x="1328" y="554"/>
                    </a:cubicBezTo>
                    <a:cubicBezTo>
                      <a:pt x="1366" y="494"/>
                      <a:pt x="1372" y="489"/>
                      <a:pt x="1356" y="477"/>
                    </a:cubicBezTo>
                    <a:cubicBezTo>
                      <a:pt x="1340" y="465"/>
                      <a:pt x="1309" y="489"/>
                      <a:pt x="1292" y="515"/>
                    </a:cubicBezTo>
                    <a:cubicBezTo>
                      <a:pt x="1275" y="541"/>
                      <a:pt x="1242" y="561"/>
                      <a:pt x="1217" y="569"/>
                    </a:cubicBezTo>
                    <a:cubicBezTo>
                      <a:pt x="1192" y="577"/>
                      <a:pt x="1149" y="594"/>
                      <a:pt x="1135" y="604"/>
                    </a:cubicBezTo>
                    <a:cubicBezTo>
                      <a:pt x="1121" y="614"/>
                      <a:pt x="1091" y="637"/>
                      <a:pt x="1074" y="604"/>
                    </a:cubicBezTo>
                    <a:cubicBezTo>
                      <a:pt x="1057" y="571"/>
                      <a:pt x="1108" y="514"/>
                      <a:pt x="1174" y="456"/>
                    </a:cubicBezTo>
                    <a:cubicBezTo>
                      <a:pt x="1240" y="398"/>
                      <a:pt x="1283" y="344"/>
                      <a:pt x="1317" y="304"/>
                    </a:cubicBezTo>
                    <a:cubicBezTo>
                      <a:pt x="1351" y="264"/>
                      <a:pt x="1458" y="166"/>
                      <a:pt x="1409" y="130"/>
                    </a:cubicBezTo>
                    <a:cubicBezTo>
                      <a:pt x="1360" y="94"/>
                      <a:pt x="1276" y="228"/>
                      <a:pt x="1246" y="269"/>
                    </a:cubicBezTo>
                    <a:cubicBezTo>
                      <a:pt x="1216" y="310"/>
                      <a:pt x="1174" y="368"/>
                      <a:pt x="1142" y="388"/>
                    </a:cubicBezTo>
                    <a:cubicBezTo>
                      <a:pt x="1110" y="408"/>
                      <a:pt x="1016" y="533"/>
                      <a:pt x="995" y="514"/>
                    </a:cubicBezTo>
                    <a:cubicBezTo>
                      <a:pt x="974" y="495"/>
                      <a:pt x="1066" y="389"/>
                      <a:pt x="1040" y="369"/>
                    </a:cubicBezTo>
                    <a:cubicBezTo>
                      <a:pt x="1027" y="359"/>
                      <a:pt x="1007" y="392"/>
                      <a:pt x="984" y="425"/>
                    </a:cubicBezTo>
                    <a:cubicBezTo>
                      <a:pt x="962" y="456"/>
                      <a:pt x="936" y="488"/>
                      <a:pt x="910" y="480"/>
                    </a:cubicBezTo>
                    <a:cubicBezTo>
                      <a:pt x="857" y="464"/>
                      <a:pt x="827" y="455"/>
                      <a:pt x="794" y="372"/>
                    </a:cubicBezTo>
                    <a:cubicBezTo>
                      <a:pt x="761" y="289"/>
                      <a:pt x="706" y="210"/>
                      <a:pt x="741" y="156"/>
                    </a:cubicBezTo>
                    <a:cubicBezTo>
                      <a:pt x="776" y="102"/>
                      <a:pt x="836" y="54"/>
                      <a:pt x="800" y="17"/>
                    </a:cubicBezTo>
                  </a:path>
                </a:pathLst>
              </a:custGeom>
              <a:solidFill>
                <a:srgbClr val="8DD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7" name="Freeform 5">
                <a:extLst>
                  <a:ext uri="{FF2B5EF4-FFF2-40B4-BE49-F238E27FC236}">
                    <a16:creationId xmlns:a16="http://schemas.microsoft.com/office/drawing/2014/main" id="{CA85DAD4-7A92-584F-8D5C-DD73D1EDC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1151"/>
                <a:ext cx="2334" cy="2327"/>
              </a:xfrm>
              <a:custGeom>
                <a:avLst/>
                <a:gdLst>
                  <a:gd name="T0" fmla="*/ 16568 w 1637"/>
                  <a:gd name="T1" fmla="*/ 8759 h 1632"/>
                  <a:gd name="T2" fmla="*/ 15210 w 1637"/>
                  <a:gd name="T3" fmla="*/ 8746 h 1632"/>
                  <a:gd name="T4" fmla="*/ 13716 w 1637"/>
                  <a:gd name="T5" fmla="*/ 8528 h 1632"/>
                  <a:gd name="T6" fmla="*/ 11500 w 1637"/>
                  <a:gd name="T7" fmla="*/ 10422 h 1632"/>
                  <a:gd name="T8" fmla="*/ 8971 w 1637"/>
                  <a:gd name="T9" fmla="*/ 16260 h 1632"/>
                  <a:gd name="T10" fmla="*/ 679 w 1637"/>
                  <a:gd name="T11" fmla="*/ 7991 h 1632"/>
                  <a:gd name="T12" fmla="*/ 8522 w 1637"/>
                  <a:gd name="T13" fmla="*/ 18810 h 1632"/>
                  <a:gd name="T14" fmla="*/ 5243 w 1637"/>
                  <a:gd name="T15" fmla="*/ 19973 h 1632"/>
                  <a:gd name="T16" fmla="*/ 9019 w 1637"/>
                  <a:gd name="T17" fmla="*/ 21506 h 1632"/>
                  <a:gd name="T18" fmla="*/ 8714 w 1637"/>
                  <a:gd name="T19" fmla="*/ 26243 h 1632"/>
                  <a:gd name="T20" fmla="*/ 12299 w 1637"/>
                  <a:gd name="T21" fmla="*/ 26194 h 1632"/>
                  <a:gd name="T22" fmla="*/ 8861 w 1637"/>
                  <a:gd name="T23" fmla="*/ 34588 h 1632"/>
                  <a:gd name="T24" fmla="*/ 15635 w 1637"/>
                  <a:gd name="T25" fmla="*/ 27747 h 1632"/>
                  <a:gd name="T26" fmla="*/ 17201 w 1637"/>
                  <a:gd name="T27" fmla="*/ 27469 h 1632"/>
                  <a:gd name="T28" fmla="*/ 18405 w 1637"/>
                  <a:gd name="T29" fmla="*/ 28727 h 1632"/>
                  <a:gd name="T30" fmla="*/ 19375 w 1637"/>
                  <a:gd name="T31" fmla="*/ 27311 h 1632"/>
                  <a:gd name="T32" fmla="*/ 26303 w 1637"/>
                  <a:gd name="T33" fmla="*/ 39759 h 1632"/>
                  <a:gd name="T34" fmla="*/ 24014 w 1637"/>
                  <a:gd name="T35" fmla="*/ 25041 h 1632"/>
                  <a:gd name="T36" fmla="*/ 26691 w 1637"/>
                  <a:gd name="T37" fmla="*/ 25631 h 1632"/>
                  <a:gd name="T38" fmla="*/ 35384 w 1637"/>
                  <a:gd name="T39" fmla="*/ 22118 h 1632"/>
                  <a:gd name="T40" fmla="*/ 34289 w 1637"/>
                  <a:gd name="T41" fmla="*/ 19501 h 1632"/>
                  <a:gd name="T42" fmla="*/ 26418 w 1637"/>
                  <a:gd name="T43" fmla="*/ 18347 h 1632"/>
                  <a:gd name="T44" fmla="*/ 30485 w 1637"/>
                  <a:gd name="T45" fmla="*/ 16372 h 1632"/>
                  <a:gd name="T46" fmla="*/ 27466 w 1637"/>
                  <a:gd name="T47" fmla="*/ 15372 h 1632"/>
                  <a:gd name="T48" fmla="*/ 28387 w 1637"/>
                  <a:gd name="T49" fmla="*/ 13553 h 1632"/>
                  <a:gd name="T50" fmla="*/ 30882 w 1637"/>
                  <a:gd name="T51" fmla="*/ 7195 h 1632"/>
                  <a:gd name="T52" fmla="*/ 26581 w 1637"/>
                  <a:gd name="T53" fmla="*/ 9151 h 1632"/>
                  <a:gd name="T54" fmla="*/ 24134 w 1637"/>
                  <a:gd name="T55" fmla="*/ 9535 h 1632"/>
                  <a:gd name="T56" fmla="*/ 20935 w 1637"/>
                  <a:gd name="T57" fmla="*/ 11387 h 1632"/>
                  <a:gd name="T58" fmla="*/ 18237 w 1637"/>
                  <a:gd name="T59" fmla="*/ 168 h 1632"/>
                  <a:gd name="T60" fmla="*/ 22020 w 1637"/>
                  <a:gd name="T61" fmla="*/ 11056 h 1632"/>
                  <a:gd name="T62" fmla="*/ 23009 w 1637"/>
                  <a:gd name="T63" fmla="*/ 11567 h 1632"/>
                  <a:gd name="T64" fmla="*/ 29147 w 1637"/>
                  <a:gd name="T65" fmla="*/ 6337 h 1632"/>
                  <a:gd name="T66" fmla="*/ 25547 w 1637"/>
                  <a:gd name="T67" fmla="*/ 12595 h 1632"/>
                  <a:gd name="T68" fmla="*/ 30891 w 1637"/>
                  <a:gd name="T69" fmla="*/ 11625 h 1632"/>
                  <a:gd name="T70" fmla="*/ 26418 w 1637"/>
                  <a:gd name="T71" fmla="*/ 15978 h 1632"/>
                  <a:gd name="T72" fmla="*/ 30469 w 1637"/>
                  <a:gd name="T73" fmla="*/ 16576 h 1632"/>
                  <a:gd name="T74" fmla="*/ 27506 w 1637"/>
                  <a:gd name="T75" fmla="*/ 18861 h 1632"/>
                  <a:gd name="T76" fmla="*/ 39039 w 1637"/>
                  <a:gd name="T77" fmla="*/ 21435 h 1632"/>
                  <a:gd name="T78" fmla="*/ 27391 w 1637"/>
                  <a:gd name="T79" fmla="*/ 20773 h 1632"/>
                  <a:gd name="T80" fmla="*/ 26581 w 1637"/>
                  <a:gd name="T81" fmla="*/ 26478 h 1632"/>
                  <a:gd name="T82" fmla="*/ 23428 w 1637"/>
                  <a:gd name="T83" fmla="*/ 27569 h 1632"/>
                  <a:gd name="T84" fmla="*/ 22353 w 1637"/>
                  <a:gd name="T85" fmla="*/ 29003 h 1632"/>
                  <a:gd name="T86" fmla="*/ 18802 w 1637"/>
                  <a:gd name="T87" fmla="*/ 29176 h 1632"/>
                  <a:gd name="T88" fmla="*/ 17724 w 1637"/>
                  <a:gd name="T89" fmla="*/ 27208 h 1632"/>
                  <a:gd name="T90" fmla="*/ 15967 w 1637"/>
                  <a:gd name="T91" fmla="*/ 27847 h 1632"/>
                  <a:gd name="T92" fmla="*/ 10395 w 1637"/>
                  <a:gd name="T93" fmla="*/ 31059 h 1632"/>
                  <a:gd name="T94" fmla="*/ 10966 w 1637"/>
                  <a:gd name="T95" fmla="*/ 27847 h 1632"/>
                  <a:gd name="T96" fmla="*/ 8938 w 1637"/>
                  <a:gd name="T97" fmla="*/ 27208 h 1632"/>
                  <a:gd name="T98" fmla="*/ 9734 w 1637"/>
                  <a:gd name="T99" fmla="*/ 22537 h 1632"/>
                  <a:gd name="T100" fmla="*/ 4869 w 1637"/>
                  <a:gd name="T101" fmla="*/ 20759 h 1632"/>
                  <a:gd name="T102" fmla="*/ 9034 w 1637"/>
                  <a:gd name="T103" fmla="*/ 19808 h 1632"/>
                  <a:gd name="T104" fmla="*/ 679 w 1637"/>
                  <a:gd name="T105" fmla="*/ 11152 h 1632"/>
                  <a:gd name="T106" fmla="*/ 5662 w 1637"/>
                  <a:gd name="T107" fmla="*/ 16236 h 1632"/>
                  <a:gd name="T108" fmla="*/ 11784 w 1637"/>
                  <a:gd name="T109" fmla="*/ 13105 h 1632"/>
                  <a:gd name="T110" fmla="*/ 13479 w 1637"/>
                  <a:gd name="T111" fmla="*/ 12445 h 1632"/>
                  <a:gd name="T112" fmla="*/ 14567 w 1637"/>
                  <a:gd name="T113" fmla="*/ 6173 h 1632"/>
                  <a:gd name="T114" fmla="*/ 16315 w 1637"/>
                  <a:gd name="T115" fmla="*/ 11152 h 1632"/>
                  <a:gd name="T116" fmla="*/ 17241 w 1637"/>
                  <a:gd name="T117" fmla="*/ 281 h 16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637" h="1632">
                    <a:moveTo>
                      <a:pt x="750" y="6"/>
                    </a:moveTo>
                    <a:cubicBezTo>
                      <a:pt x="752" y="5"/>
                      <a:pt x="752" y="5"/>
                      <a:pt x="752" y="5"/>
                    </a:cubicBezTo>
                    <a:cubicBezTo>
                      <a:pt x="749" y="1"/>
                      <a:pt x="744" y="0"/>
                      <a:pt x="737" y="0"/>
                    </a:cubicBezTo>
                    <a:cubicBezTo>
                      <a:pt x="729" y="0"/>
                      <a:pt x="718" y="3"/>
                      <a:pt x="706" y="8"/>
                    </a:cubicBezTo>
                    <a:cubicBezTo>
                      <a:pt x="689" y="16"/>
                      <a:pt x="670" y="30"/>
                      <a:pt x="655" y="51"/>
                    </a:cubicBezTo>
                    <a:cubicBezTo>
                      <a:pt x="640" y="73"/>
                      <a:pt x="630" y="102"/>
                      <a:pt x="630" y="140"/>
                    </a:cubicBezTo>
                    <a:cubicBezTo>
                      <a:pt x="630" y="148"/>
                      <a:pt x="630" y="156"/>
                      <a:pt x="631" y="165"/>
                    </a:cubicBezTo>
                    <a:cubicBezTo>
                      <a:pt x="639" y="234"/>
                      <a:pt x="651" y="262"/>
                      <a:pt x="661" y="283"/>
                    </a:cubicBezTo>
                    <a:cubicBezTo>
                      <a:pt x="666" y="293"/>
                      <a:pt x="671" y="302"/>
                      <a:pt x="674" y="313"/>
                    </a:cubicBezTo>
                    <a:cubicBezTo>
                      <a:pt x="677" y="325"/>
                      <a:pt x="679" y="339"/>
                      <a:pt x="680" y="360"/>
                    </a:cubicBezTo>
                    <a:cubicBezTo>
                      <a:pt x="680" y="372"/>
                      <a:pt x="680" y="383"/>
                      <a:pt x="680" y="392"/>
                    </a:cubicBezTo>
                    <a:cubicBezTo>
                      <a:pt x="680" y="421"/>
                      <a:pt x="679" y="437"/>
                      <a:pt x="676" y="446"/>
                    </a:cubicBezTo>
                    <a:cubicBezTo>
                      <a:pt x="674" y="450"/>
                      <a:pt x="672" y="452"/>
                      <a:pt x="669" y="454"/>
                    </a:cubicBezTo>
                    <a:cubicBezTo>
                      <a:pt x="665" y="456"/>
                      <a:pt x="661" y="456"/>
                      <a:pt x="656" y="457"/>
                    </a:cubicBezTo>
                    <a:cubicBezTo>
                      <a:pt x="655" y="457"/>
                      <a:pt x="655" y="457"/>
                      <a:pt x="655" y="457"/>
                    </a:cubicBezTo>
                    <a:cubicBezTo>
                      <a:pt x="649" y="457"/>
                      <a:pt x="645" y="454"/>
                      <a:pt x="641" y="450"/>
                    </a:cubicBezTo>
                    <a:cubicBezTo>
                      <a:pt x="635" y="444"/>
                      <a:pt x="631" y="433"/>
                      <a:pt x="628" y="421"/>
                    </a:cubicBezTo>
                    <a:cubicBezTo>
                      <a:pt x="625" y="409"/>
                      <a:pt x="623" y="396"/>
                      <a:pt x="623" y="384"/>
                    </a:cubicBezTo>
                    <a:cubicBezTo>
                      <a:pt x="623" y="380"/>
                      <a:pt x="624" y="376"/>
                      <a:pt x="624" y="372"/>
                    </a:cubicBezTo>
                    <a:cubicBezTo>
                      <a:pt x="625" y="368"/>
                      <a:pt x="625" y="363"/>
                      <a:pt x="625" y="359"/>
                    </a:cubicBezTo>
                    <a:cubicBezTo>
                      <a:pt x="625" y="334"/>
                      <a:pt x="616" y="314"/>
                      <a:pt x="608" y="302"/>
                    </a:cubicBezTo>
                    <a:cubicBezTo>
                      <a:pt x="602" y="294"/>
                      <a:pt x="599" y="283"/>
                      <a:pt x="599" y="272"/>
                    </a:cubicBezTo>
                    <a:cubicBezTo>
                      <a:pt x="599" y="266"/>
                      <a:pt x="599" y="260"/>
                      <a:pt x="601" y="254"/>
                    </a:cubicBezTo>
                    <a:cubicBezTo>
                      <a:pt x="602" y="251"/>
                      <a:pt x="603" y="247"/>
                      <a:pt x="603" y="242"/>
                    </a:cubicBezTo>
                    <a:cubicBezTo>
                      <a:pt x="603" y="236"/>
                      <a:pt x="602" y="230"/>
                      <a:pt x="599" y="225"/>
                    </a:cubicBezTo>
                    <a:cubicBezTo>
                      <a:pt x="598" y="222"/>
                      <a:pt x="596" y="220"/>
                      <a:pt x="594" y="218"/>
                    </a:cubicBezTo>
                    <a:cubicBezTo>
                      <a:pt x="591" y="217"/>
                      <a:pt x="589" y="216"/>
                      <a:pt x="586" y="216"/>
                    </a:cubicBezTo>
                    <a:cubicBezTo>
                      <a:pt x="580" y="216"/>
                      <a:pt x="574" y="219"/>
                      <a:pt x="567" y="225"/>
                    </a:cubicBezTo>
                    <a:cubicBezTo>
                      <a:pt x="552" y="239"/>
                      <a:pt x="545" y="261"/>
                      <a:pt x="545" y="285"/>
                    </a:cubicBezTo>
                    <a:cubicBezTo>
                      <a:pt x="545" y="307"/>
                      <a:pt x="551" y="331"/>
                      <a:pt x="563" y="350"/>
                    </a:cubicBezTo>
                    <a:cubicBezTo>
                      <a:pt x="576" y="372"/>
                      <a:pt x="598" y="411"/>
                      <a:pt x="598" y="446"/>
                    </a:cubicBezTo>
                    <a:cubicBezTo>
                      <a:pt x="597" y="468"/>
                      <a:pt x="590" y="488"/>
                      <a:pt x="566" y="503"/>
                    </a:cubicBezTo>
                    <a:cubicBezTo>
                      <a:pt x="562" y="506"/>
                      <a:pt x="558" y="507"/>
                      <a:pt x="554" y="507"/>
                    </a:cubicBezTo>
                    <a:cubicBezTo>
                      <a:pt x="551" y="507"/>
                      <a:pt x="547" y="506"/>
                      <a:pt x="544" y="504"/>
                    </a:cubicBezTo>
                    <a:cubicBezTo>
                      <a:pt x="539" y="500"/>
                      <a:pt x="535" y="492"/>
                      <a:pt x="530" y="483"/>
                    </a:cubicBezTo>
                    <a:cubicBezTo>
                      <a:pt x="524" y="470"/>
                      <a:pt x="519" y="453"/>
                      <a:pt x="513" y="440"/>
                    </a:cubicBezTo>
                    <a:cubicBezTo>
                      <a:pt x="510" y="433"/>
                      <a:pt x="506" y="428"/>
                      <a:pt x="503" y="423"/>
                    </a:cubicBezTo>
                    <a:cubicBezTo>
                      <a:pt x="499" y="419"/>
                      <a:pt x="494" y="416"/>
                      <a:pt x="489" y="416"/>
                    </a:cubicBezTo>
                    <a:cubicBezTo>
                      <a:pt x="487" y="416"/>
                      <a:pt x="485" y="416"/>
                      <a:pt x="484" y="417"/>
                    </a:cubicBezTo>
                    <a:cubicBezTo>
                      <a:pt x="478" y="418"/>
                      <a:pt x="474" y="422"/>
                      <a:pt x="472" y="428"/>
                    </a:cubicBezTo>
                    <a:cubicBezTo>
                      <a:pt x="470" y="433"/>
                      <a:pt x="469" y="439"/>
                      <a:pt x="469" y="446"/>
                    </a:cubicBezTo>
                    <a:cubicBezTo>
                      <a:pt x="469" y="460"/>
                      <a:pt x="472" y="476"/>
                      <a:pt x="475" y="492"/>
                    </a:cubicBezTo>
                    <a:cubicBezTo>
                      <a:pt x="477" y="508"/>
                      <a:pt x="480" y="525"/>
                      <a:pt x="480" y="538"/>
                    </a:cubicBezTo>
                    <a:cubicBezTo>
                      <a:pt x="480" y="545"/>
                      <a:pt x="479" y="550"/>
                      <a:pt x="478" y="555"/>
                    </a:cubicBezTo>
                    <a:cubicBezTo>
                      <a:pt x="476" y="560"/>
                      <a:pt x="474" y="563"/>
                      <a:pt x="471" y="566"/>
                    </a:cubicBezTo>
                    <a:cubicBezTo>
                      <a:pt x="456" y="577"/>
                      <a:pt x="448" y="585"/>
                      <a:pt x="443" y="592"/>
                    </a:cubicBezTo>
                    <a:cubicBezTo>
                      <a:pt x="437" y="599"/>
                      <a:pt x="434" y="606"/>
                      <a:pt x="427" y="616"/>
                    </a:cubicBezTo>
                    <a:cubicBezTo>
                      <a:pt x="419" y="627"/>
                      <a:pt x="412" y="633"/>
                      <a:pt x="404" y="639"/>
                    </a:cubicBezTo>
                    <a:cubicBezTo>
                      <a:pt x="396" y="645"/>
                      <a:pt x="387" y="651"/>
                      <a:pt x="378" y="661"/>
                    </a:cubicBezTo>
                    <a:cubicBezTo>
                      <a:pt x="376" y="663"/>
                      <a:pt x="373" y="666"/>
                      <a:pt x="368" y="668"/>
                    </a:cubicBezTo>
                    <a:cubicBezTo>
                      <a:pt x="356" y="674"/>
                      <a:pt x="333" y="681"/>
                      <a:pt x="306" y="681"/>
                    </a:cubicBezTo>
                    <a:cubicBezTo>
                      <a:pt x="284" y="681"/>
                      <a:pt x="258" y="676"/>
                      <a:pt x="235" y="663"/>
                    </a:cubicBezTo>
                    <a:cubicBezTo>
                      <a:pt x="211" y="650"/>
                      <a:pt x="190" y="628"/>
                      <a:pt x="174" y="594"/>
                    </a:cubicBezTo>
                    <a:cubicBezTo>
                      <a:pt x="147" y="537"/>
                      <a:pt x="131" y="470"/>
                      <a:pt x="114" y="418"/>
                    </a:cubicBezTo>
                    <a:cubicBezTo>
                      <a:pt x="105" y="392"/>
                      <a:pt x="96" y="369"/>
                      <a:pt x="84" y="353"/>
                    </a:cubicBezTo>
                    <a:cubicBezTo>
                      <a:pt x="79" y="345"/>
                      <a:pt x="72" y="338"/>
                      <a:pt x="65" y="334"/>
                    </a:cubicBezTo>
                    <a:cubicBezTo>
                      <a:pt x="58" y="329"/>
                      <a:pt x="50" y="327"/>
                      <a:pt x="42" y="327"/>
                    </a:cubicBezTo>
                    <a:cubicBezTo>
                      <a:pt x="37" y="327"/>
                      <a:pt x="33" y="327"/>
                      <a:pt x="28" y="328"/>
                    </a:cubicBezTo>
                    <a:cubicBezTo>
                      <a:pt x="26" y="329"/>
                      <a:pt x="26" y="329"/>
                      <a:pt x="26" y="329"/>
                    </a:cubicBezTo>
                    <a:cubicBezTo>
                      <a:pt x="28" y="328"/>
                      <a:pt x="28" y="328"/>
                      <a:pt x="28" y="328"/>
                    </a:cubicBezTo>
                    <a:cubicBezTo>
                      <a:pt x="18" y="331"/>
                      <a:pt x="11" y="336"/>
                      <a:pt x="6" y="344"/>
                    </a:cubicBezTo>
                    <a:cubicBezTo>
                      <a:pt x="2" y="352"/>
                      <a:pt x="0" y="361"/>
                      <a:pt x="0" y="372"/>
                    </a:cubicBezTo>
                    <a:cubicBezTo>
                      <a:pt x="0" y="405"/>
                      <a:pt x="18" y="450"/>
                      <a:pt x="40" y="490"/>
                    </a:cubicBezTo>
                    <a:cubicBezTo>
                      <a:pt x="50" y="510"/>
                      <a:pt x="62" y="528"/>
                      <a:pt x="73" y="543"/>
                    </a:cubicBezTo>
                    <a:cubicBezTo>
                      <a:pt x="84" y="558"/>
                      <a:pt x="93" y="569"/>
                      <a:pt x="101" y="574"/>
                    </a:cubicBezTo>
                    <a:cubicBezTo>
                      <a:pt x="119" y="587"/>
                      <a:pt x="129" y="595"/>
                      <a:pt x="135" y="603"/>
                    </a:cubicBezTo>
                    <a:cubicBezTo>
                      <a:pt x="141" y="612"/>
                      <a:pt x="145" y="622"/>
                      <a:pt x="151" y="641"/>
                    </a:cubicBezTo>
                    <a:cubicBezTo>
                      <a:pt x="157" y="660"/>
                      <a:pt x="176" y="684"/>
                      <a:pt x="201" y="705"/>
                    </a:cubicBezTo>
                    <a:cubicBezTo>
                      <a:pt x="226" y="725"/>
                      <a:pt x="258" y="743"/>
                      <a:pt x="289" y="750"/>
                    </a:cubicBezTo>
                    <a:cubicBezTo>
                      <a:pt x="317" y="757"/>
                      <a:pt x="337" y="763"/>
                      <a:pt x="350" y="772"/>
                    </a:cubicBezTo>
                    <a:cubicBezTo>
                      <a:pt x="356" y="776"/>
                      <a:pt x="360" y="780"/>
                      <a:pt x="363" y="785"/>
                    </a:cubicBezTo>
                    <a:cubicBezTo>
                      <a:pt x="366" y="791"/>
                      <a:pt x="367" y="796"/>
                      <a:pt x="367" y="803"/>
                    </a:cubicBezTo>
                    <a:cubicBezTo>
                      <a:pt x="367" y="806"/>
                      <a:pt x="367" y="809"/>
                      <a:pt x="367" y="812"/>
                    </a:cubicBezTo>
                    <a:cubicBezTo>
                      <a:pt x="365" y="823"/>
                      <a:pt x="361" y="831"/>
                      <a:pt x="356" y="835"/>
                    </a:cubicBezTo>
                    <a:cubicBezTo>
                      <a:pt x="351" y="840"/>
                      <a:pt x="345" y="842"/>
                      <a:pt x="338" y="842"/>
                    </a:cubicBezTo>
                    <a:cubicBezTo>
                      <a:pt x="331" y="842"/>
                      <a:pt x="323" y="840"/>
                      <a:pt x="317" y="836"/>
                    </a:cubicBezTo>
                    <a:cubicBezTo>
                      <a:pt x="306" y="829"/>
                      <a:pt x="290" y="829"/>
                      <a:pt x="274" y="829"/>
                    </a:cubicBezTo>
                    <a:cubicBezTo>
                      <a:pt x="266" y="829"/>
                      <a:pt x="258" y="829"/>
                      <a:pt x="251" y="828"/>
                    </a:cubicBezTo>
                    <a:cubicBezTo>
                      <a:pt x="244" y="828"/>
                      <a:pt x="237" y="827"/>
                      <a:pt x="233" y="825"/>
                    </a:cubicBezTo>
                    <a:cubicBezTo>
                      <a:pt x="227" y="822"/>
                      <a:pt x="221" y="820"/>
                      <a:pt x="215" y="820"/>
                    </a:cubicBezTo>
                    <a:cubicBezTo>
                      <a:pt x="209" y="820"/>
                      <a:pt x="203" y="822"/>
                      <a:pt x="198" y="826"/>
                    </a:cubicBezTo>
                    <a:cubicBezTo>
                      <a:pt x="194" y="830"/>
                      <a:pt x="192" y="836"/>
                      <a:pt x="192" y="842"/>
                    </a:cubicBezTo>
                    <a:cubicBezTo>
                      <a:pt x="192" y="847"/>
                      <a:pt x="194" y="852"/>
                      <a:pt x="197" y="855"/>
                    </a:cubicBezTo>
                    <a:cubicBezTo>
                      <a:pt x="201" y="860"/>
                      <a:pt x="208" y="863"/>
                      <a:pt x="216" y="865"/>
                    </a:cubicBezTo>
                    <a:cubicBezTo>
                      <a:pt x="224" y="867"/>
                      <a:pt x="233" y="868"/>
                      <a:pt x="242" y="868"/>
                    </a:cubicBezTo>
                    <a:cubicBezTo>
                      <a:pt x="253" y="869"/>
                      <a:pt x="265" y="870"/>
                      <a:pt x="276" y="871"/>
                    </a:cubicBezTo>
                    <a:cubicBezTo>
                      <a:pt x="287" y="872"/>
                      <a:pt x="296" y="873"/>
                      <a:pt x="303" y="877"/>
                    </a:cubicBezTo>
                    <a:cubicBezTo>
                      <a:pt x="314" y="883"/>
                      <a:pt x="329" y="888"/>
                      <a:pt x="342" y="888"/>
                    </a:cubicBezTo>
                    <a:cubicBezTo>
                      <a:pt x="347" y="888"/>
                      <a:pt x="351" y="887"/>
                      <a:pt x="355" y="886"/>
                    </a:cubicBezTo>
                    <a:cubicBezTo>
                      <a:pt x="361" y="885"/>
                      <a:pt x="366" y="883"/>
                      <a:pt x="370" y="883"/>
                    </a:cubicBezTo>
                    <a:cubicBezTo>
                      <a:pt x="372" y="883"/>
                      <a:pt x="373" y="883"/>
                      <a:pt x="375" y="884"/>
                    </a:cubicBezTo>
                    <a:cubicBezTo>
                      <a:pt x="378" y="886"/>
                      <a:pt x="381" y="889"/>
                      <a:pt x="385" y="896"/>
                    </a:cubicBezTo>
                    <a:cubicBezTo>
                      <a:pt x="388" y="903"/>
                      <a:pt x="392" y="912"/>
                      <a:pt x="396" y="926"/>
                    </a:cubicBezTo>
                    <a:cubicBezTo>
                      <a:pt x="404" y="954"/>
                      <a:pt x="409" y="969"/>
                      <a:pt x="413" y="980"/>
                    </a:cubicBezTo>
                    <a:cubicBezTo>
                      <a:pt x="417" y="990"/>
                      <a:pt x="420" y="995"/>
                      <a:pt x="424" y="1003"/>
                    </a:cubicBezTo>
                    <a:cubicBezTo>
                      <a:pt x="428" y="1010"/>
                      <a:pt x="430" y="1017"/>
                      <a:pt x="430" y="1023"/>
                    </a:cubicBezTo>
                    <a:cubicBezTo>
                      <a:pt x="430" y="1028"/>
                      <a:pt x="429" y="1032"/>
                      <a:pt x="426" y="1035"/>
                    </a:cubicBezTo>
                    <a:cubicBezTo>
                      <a:pt x="424" y="1039"/>
                      <a:pt x="420" y="1041"/>
                      <a:pt x="413" y="1042"/>
                    </a:cubicBezTo>
                    <a:cubicBezTo>
                      <a:pt x="403" y="1044"/>
                      <a:pt x="388" y="1051"/>
                      <a:pt x="375" y="1060"/>
                    </a:cubicBezTo>
                    <a:cubicBezTo>
                      <a:pt x="368" y="1065"/>
                      <a:pt x="362" y="1071"/>
                      <a:pt x="358" y="1077"/>
                    </a:cubicBezTo>
                    <a:cubicBezTo>
                      <a:pt x="354" y="1083"/>
                      <a:pt x="351" y="1090"/>
                      <a:pt x="351" y="1097"/>
                    </a:cubicBezTo>
                    <a:cubicBezTo>
                      <a:pt x="351" y="1100"/>
                      <a:pt x="352" y="1104"/>
                      <a:pt x="353" y="1107"/>
                    </a:cubicBezTo>
                    <a:cubicBezTo>
                      <a:pt x="355" y="1113"/>
                      <a:pt x="360" y="1118"/>
                      <a:pt x="365" y="1121"/>
                    </a:cubicBezTo>
                    <a:cubicBezTo>
                      <a:pt x="371" y="1124"/>
                      <a:pt x="377" y="1125"/>
                      <a:pt x="384" y="1125"/>
                    </a:cubicBezTo>
                    <a:cubicBezTo>
                      <a:pt x="395" y="1125"/>
                      <a:pt x="407" y="1122"/>
                      <a:pt x="418" y="1116"/>
                    </a:cubicBezTo>
                    <a:cubicBezTo>
                      <a:pt x="430" y="1110"/>
                      <a:pt x="440" y="1102"/>
                      <a:pt x="446" y="1091"/>
                    </a:cubicBezTo>
                    <a:cubicBezTo>
                      <a:pt x="453" y="1081"/>
                      <a:pt x="461" y="1072"/>
                      <a:pt x="468" y="1067"/>
                    </a:cubicBezTo>
                    <a:cubicBezTo>
                      <a:pt x="475" y="1061"/>
                      <a:pt x="482" y="1058"/>
                      <a:pt x="487" y="1058"/>
                    </a:cubicBezTo>
                    <a:cubicBezTo>
                      <a:pt x="493" y="1058"/>
                      <a:pt x="498" y="1061"/>
                      <a:pt x="502" y="1067"/>
                    </a:cubicBezTo>
                    <a:cubicBezTo>
                      <a:pt x="504" y="1069"/>
                      <a:pt x="505" y="1072"/>
                      <a:pt x="505" y="1075"/>
                    </a:cubicBezTo>
                    <a:cubicBezTo>
                      <a:pt x="505" y="1079"/>
                      <a:pt x="503" y="1084"/>
                      <a:pt x="500" y="1089"/>
                    </a:cubicBezTo>
                    <a:cubicBezTo>
                      <a:pt x="491" y="1104"/>
                      <a:pt x="470" y="1123"/>
                      <a:pt x="448" y="1140"/>
                    </a:cubicBezTo>
                    <a:cubicBezTo>
                      <a:pt x="412" y="1167"/>
                      <a:pt x="392" y="1190"/>
                      <a:pt x="364" y="1245"/>
                    </a:cubicBezTo>
                    <a:cubicBezTo>
                      <a:pt x="350" y="1273"/>
                      <a:pt x="339" y="1293"/>
                      <a:pt x="329" y="1308"/>
                    </a:cubicBezTo>
                    <a:cubicBezTo>
                      <a:pt x="318" y="1324"/>
                      <a:pt x="307" y="1335"/>
                      <a:pt x="293" y="1346"/>
                    </a:cubicBezTo>
                    <a:cubicBezTo>
                      <a:pt x="275" y="1359"/>
                      <a:pt x="259" y="1388"/>
                      <a:pt x="259" y="1418"/>
                    </a:cubicBezTo>
                    <a:cubicBezTo>
                      <a:pt x="259" y="1440"/>
                      <a:pt x="268" y="1462"/>
                      <a:pt x="293" y="1478"/>
                    </a:cubicBezTo>
                    <a:cubicBezTo>
                      <a:pt x="297" y="1481"/>
                      <a:pt x="301" y="1482"/>
                      <a:pt x="306" y="1482"/>
                    </a:cubicBezTo>
                    <a:cubicBezTo>
                      <a:pt x="313" y="1482"/>
                      <a:pt x="320" y="1478"/>
                      <a:pt x="327" y="1472"/>
                    </a:cubicBezTo>
                    <a:cubicBezTo>
                      <a:pt x="340" y="1461"/>
                      <a:pt x="352" y="1442"/>
                      <a:pt x="364" y="1420"/>
                    </a:cubicBezTo>
                    <a:cubicBezTo>
                      <a:pt x="382" y="1385"/>
                      <a:pt x="400" y="1342"/>
                      <a:pt x="418" y="1304"/>
                    </a:cubicBezTo>
                    <a:cubicBezTo>
                      <a:pt x="426" y="1284"/>
                      <a:pt x="435" y="1266"/>
                      <a:pt x="444" y="1251"/>
                    </a:cubicBezTo>
                    <a:cubicBezTo>
                      <a:pt x="453" y="1236"/>
                      <a:pt x="461" y="1224"/>
                      <a:pt x="469" y="1217"/>
                    </a:cubicBezTo>
                    <a:cubicBezTo>
                      <a:pt x="497" y="1192"/>
                      <a:pt x="511" y="1180"/>
                      <a:pt x="522" y="1169"/>
                    </a:cubicBezTo>
                    <a:cubicBezTo>
                      <a:pt x="534" y="1158"/>
                      <a:pt x="541" y="1147"/>
                      <a:pt x="554" y="1124"/>
                    </a:cubicBezTo>
                    <a:cubicBezTo>
                      <a:pt x="559" y="1115"/>
                      <a:pt x="565" y="1108"/>
                      <a:pt x="570" y="1104"/>
                    </a:cubicBezTo>
                    <a:cubicBezTo>
                      <a:pt x="576" y="1100"/>
                      <a:pt x="582" y="1099"/>
                      <a:pt x="588" y="1099"/>
                    </a:cubicBezTo>
                    <a:cubicBezTo>
                      <a:pt x="595" y="1099"/>
                      <a:pt x="603" y="1101"/>
                      <a:pt x="610" y="1106"/>
                    </a:cubicBezTo>
                    <a:cubicBezTo>
                      <a:pt x="616" y="1110"/>
                      <a:pt x="623" y="1116"/>
                      <a:pt x="627" y="1122"/>
                    </a:cubicBezTo>
                    <a:cubicBezTo>
                      <a:pt x="633" y="1128"/>
                      <a:pt x="637" y="1135"/>
                      <a:pt x="642" y="1139"/>
                    </a:cubicBezTo>
                    <a:cubicBezTo>
                      <a:pt x="644" y="1142"/>
                      <a:pt x="646" y="1144"/>
                      <a:pt x="648" y="1145"/>
                    </a:cubicBezTo>
                    <a:cubicBezTo>
                      <a:pt x="651" y="1146"/>
                      <a:pt x="653" y="1147"/>
                      <a:pt x="656" y="1147"/>
                    </a:cubicBezTo>
                    <a:cubicBezTo>
                      <a:pt x="659" y="1147"/>
                      <a:pt x="661" y="1146"/>
                      <a:pt x="664" y="1144"/>
                    </a:cubicBezTo>
                    <a:cubicBezTo>
                      <a:pt x="667" y="1142"/>
                      <a:pt x="670" y="1140"/>
                      <a:pt x="673" y="1136"/>
                    </a:cubicBezTo>
                    <a:cubicBezTo>
                      <a:pt x="679" y="1129"/>
                      <a:pt x="683" y="1124"/>
                      <a:pt x="686" y="1121"/>
                    </a:cubicBezTo>
                    <a:cubicBezTo>
                      <a:pt x="687" y="1119"/>
                      <a:pt x="689" y="1118"/>
                      <a:pt x="690" y="1118"/>
                    </a:cubicBezTo>
                    <a:cubicBezTo>
                      <a:pt x="691" y="1117"/>
                      <a:pt x="691" y="1117"/>
                      <a:pt x="692" y="1117"/>
                    </a:cubicBezTo>
                    <a:cubicBezTo>
                      <a:pt x="692" y="1117"/>
                      <a:pt x="693" y="1117"/>
                      <a:pt x="694" y="1118"/>
                    </a:cubicBezTo>
                    <a:cubicBezTo>
                      <a:pt x="695" y="1119"/>
                      <a:pt x="697" y="1120"/>
                      <a:pt x="698" y="1122"/>
                    </a:cubicBezTo>
                    <a:cubicBezTo>
                      <a:pt x="701" y="1124"/>
                      <a:pt x="703" y="1126"/>
                      <a:pt x="706" y="1128"/>
                    </a:cubicBezTo>
                    <a:cubicBezTo>
                      <a:pt x="708" y="1129"/>
                      <a:pt x="711" y="1130"/>
                      <a:pt x="714" y="1130"/>
                    </a:cubicBezTo>
                    <a:cubicBezTo>
                      <a:pt x="717" y="1130"/>
                      <a:pt x="720" y="1130"/>
                      <a:pt x="723" y="1128"/>
                    </a:cubicBezTo>
                    <a:cubicBezTo>
                      <a:pt x="726" y="1126"/>
                      <a:pt x="728" y="1123"/>
                      <a:pt x="731" y="1120"/>
                    </a:cubicBezTo>
                    <a:cubicBezTo>
                      <a:pt x="735" y="1116"/>
                      <a:pt x="738" y="1112"/>
                      <a:pt x="740" y="1110"/>
                    </a:cubicBezTo>
                    <a:cubicBezTo>
                      <a:pt x="743" y="1108"/>
                      <a:pt x="745" y="1107"/>
                      <a:pt x="746" y="1107"/>
                    </a:cubicBezTo>
                    <a:cubicBezTo>
                      <a:pt x="746" y="1107"/>
                      <a:pt x="747" y="1107"/>
                      <a:pt x="747" y="1108"/>
                    </a:cubicBezTo>
                    <a:cubicBezTo>
                      <a:pt x="748" y="1108"/>
                      <a:pt x="748" y="1109"/>
                      <a:pt x="749" y="1110"/>
                    </a:cubicBezTo>
                    <a:cubicBezTo>
                      <a:pt x="750" y="1112"/>
                      <a:pt x="750" y="1114"/>
                      <a:pt x="751" y="1117"/>
                    </a:cubicBezTo>
                    <a:cubicBezTo>
                      <a:pt x="752" y="1121"/>
                      <a:pt x="752" y="1128"/>
                      <a:pt x="752" y="1137"/>
                    </a:cubicBezTo>
                    <a:cubicBezTo>
                      <a:pt x="753" y="1150"/>
                      <a:pt x="754" y="1166"/>
                      <a:pt x="756" y="1179"/>
                    </a:cubicBezTo>
                    <a:cubicBezTo>
                      <a:pt x="757" y="1185"/>
                      <a:pt x="759" y="1191"/>
                      <a:pt x="761" y="1195"/>
                    </a:cubicBezTo>
                    <a:cubicBezTo>
                      <a:pt x="762" y="1197"/>
                      <a:pt x="764" y="1199"/>
                      <a:pt x="765" y="1200"/>
                    </a:cubicBezTo>
                    <a:cubicBezTo>
                      <a:pt x="767" y="1202"/>
                      <a:pt x="769" y="1202"/>
                      <a:pt x="771" y="1202"/>
                    </a:cubicBezTo>
                    <a:cubicBezTo>
                      <a:pt x="772" y="1202"/>
                      <a:pt x="772" y="1202"/>
                      <a:pt x="772" y="1202"/>
                    </a:cubicBezTo>
                    <a:cubicBezTo>
                      <a:pt x="772" y="1202"/>
                      <a:pt x="772" y="1202"/>
                      <a:pt x="772" y="1202"/>
                    </a:cubicBezTo>
                    <a:cubicBezTo>
                      <a:pt x="772" y="1202"/>
                      <a:pt x="772" y="1202"/>
                      <a:pt x="772" y="1202"/>
                    </a:cubicBezTo>
                    <a:cubicBezTo>
                      <a:pt x="774" y="1202"/>
                      <a:pt x="775" y="1202"/>
                      <a:pt x="776" y="1201"/>
                    </a:cubicBezTo>
                    <a:cubicBezTo>
                      <a:pt x="779" y="1199"/>
                      <a:pt x="780" y="1196"/>
                      <a:pt x="781" y="1192"/>
                    </a:cubicBezTo>
                    <a:cubicBezTo>
                      <a:pt x="784" y="1186"/>
                      <a:pt x="785" y="1177"/>
                      <a:pt x="787" y="1167"/>
                    </a:cubicBezTo>
                    <a:cubicBezTo>
                      <a:pt x="789" y="1152"/>
                      <a:pt x="791" y="1135"/>
                      <a:pt x="796" y="1121"/>
                    </a:cubicBezTo>
                    <a:cubicBezTo>
                      <a:pt x="799" y="1115"/>
                      <a:pt x="801" y="1109"/>
                      <a:pt x="805" y="1104"/>
                    </a:cubicBezTo>
                    <a:cubicBezTo>
                      <a:pt x="809" y="1100"/>
                      <a:pt x="813" y="1097"/>
                      <a:pt x="819" y="1096"/>
                    </a:cubicBezTo>
                    <a:cubicBezTo>
                      <a:pt x="824" y="1096"/>
                      <a:pt x="829" y="1095"/>
                      <a:pt x="834" y="1095"/>
                    </a:cubicBezTo>
                    <a:cubicBezTo>
                      <a:pt x="850" y="1095"/>
                      <a:pt x="864" y="1100"/>
                      <a:pt x="878" y="1114"/>
                    </a:cubicBezTo>
                    <a:cubicBezTo>
                      <a:pt x="891" y="1129"/>
                      <a:pt x="903" y="1153"/>
                      <a:pt x="914" y="1191"/>
                    </a:cubicBezTo>
                    <a:cubicBezTo>
                      <a:pt x="920" y="1213"/>
                      <a:pt x="925" y="1245"/>
                      <a:pt x="929" y="1281"/>
                    </a:cubicBezTo>
                    <a:cubicBezTo>
                      <a:pt x="936" y="1336"/>
                      <a:pt x="941" y="1402"/>
                      <a:pt x="951" y="1459"/>
                    </a:cubicBezTo>
                    <a:cubicBezTo>
                      <a:pt x="956" y="1488"/>
                      <a:pt x="962" y="1515"/>
                      <a:pt x="969" y="1538"/>
                    </a:cubicBezTo>
                    <a:cubicBezTo>
                      <a:pt x="976" y="1560"/>
                      <a:pt x="985" y="1579"/>
                      <a:pt x="996" y="1591"/>
                    </a:cubicBezTo>
                    <a:cubicBezTo>
                      <a:pt x="1022" y="1618"/>
                      <a:pt x="1055" y="1632"/>
                      <a:pt x="1080" y="1632"/>
                    </a:cubicBezTo>
                    <a:cubicBezTo>
                      <a:pt x="1089" y="1632"/>
                      <a:pt x="1097" y="1630"/>
                      <a:pt x="1103" y="1626"/>
                    </a:cubicBezTo>
                    <a:cubicBezTo>
                      <a:pt x="1109" y="1621"/>
                      <a:pt x="1112" y="1614"/>
                      <a:pt x="1112" y="1605"/>
                    </a:cubicBezTo>
                    <a:cubicBezTo>
                      <a:pt x="1112" y="1592"/>
                      <a:pt x="1105" y="1573"/>
                      <a:pt x="1087" y="1550"/>
                    </a:cubicBezTo>
                    <a:cubicBezTo>
                      <a:pt x="1052" y="1503"/>
                      <a:pt x="1036" y="1444"/>
                      <a:pt x="1026" y="1384"/>
                    </a:cubicBezTo>
                    <a:cubicBezTo>
                      <a:pt x="1015" y="1324"/>
                      <a:pt x="1010" y="1265"/>
                      <a:pt x="997" y="1217"/>
                    </a:cubicBezTo>
                    <a:cubicBezTo>
                      <a:pt x="986" y="1180"/>
                      <a:pt x="975" y="1153"/>
                      <a:pt x="966" y="1131"/>
                    </a:cubicBezTo>
                    <a:cubicBezTo>
                      <a:pt x="957" y="1109"/>
                      <a:pt x="950" y="1093"/>
                      <a:pt x="950" y="1081"/>
                    </a:cubicBezTo>
                    <a:cubicBezTo>
                      <a:pt x="950" y="1074"/>
                      <a:pt x="953" y="1068"/>
                      <a:pt x="958" y="1063"/>
                    </a:cubicBezTo>
                    <a:cubicBezTo>
                      <a:pt x="968" y="1053"/>
                      <a:pt x="974" y="1043"/>
                      <a:pt x="979" y="1036"/>
                    </a:cubicBezTo>
                    <a:cubicBezTo>
                      <a:pt x="981" y="1032"/>
                      <a:pt x="984" y="1029"/>
                      <a:pt x="986" y="1028"/>
                    </a:cubicBezTo>
                    <a:cubicBezTo>
                      <a:pt x="989" y="1026"/>
                      <a:pt x="991" y="1025"/>
                      <a:pt x="995" y="1025"/>
                    </a:cubicBezTo>
                    <a:cubicBezTo>
                      <a:pt x="999" y="1025"/>
                      <a:pt x="1004" y="1026"/>
                      <a:pt x="1010" y="1028"/>
                    </a:cubicBezTo>
                    <a:cubicBezTo>
                      <a:pt x="1027" y="1035"/>
                      <a:pt x="1036" y="1038"/>
                      <a:pt x="1043" y="1043"/>
                    </a:cubicBezTo>
                    <a:cubicBezTo>
                      <a:pt x="1050" y="1048"/>
                      <a:pt x="1055" y="1053"/>
                      <a:pt x="1063" y="1065"/>
                    </a:cubicBezTo>
                    <a:cubicBezTo>
                      <a:pt x="1069" y="1074"/>
                      <a:pt x="1073" y="1080"/>
                      <a:pt x="1078" y="1085"/>
                    </a:cubicBezTo>
                    <a:cubicBezTo>
                      <a:pt x="1080" y="1087"/>
                      <a:pt x="1082" y="1088"/>
                      <a:pt x="1084" y="1090"/>
                    </a:cubicBezTo>
                    <a:cubicBezTo>
                      <a:pt x="1087" y="1091"/>
                      <a:pt x="1089" y="1091"/>
                      <a:pt x="1091" y="1091"/>
                    </a:cubicBezTo>
                    <a:cubicBezTo>
                      <a:pt x="1095" y="1091"/>
                      <a:pt x="1099" y="1089"/>
                      <a:pt x="1102" y="1086"/>
                    </a:cubicBezTo>
                    <a:cubicBezTo>
                      <a:pt x="1105" y="1083"/>
                      <a:pt x="1106" y="1080"/>
                      <a:pt x="1106" y="1076"/>
                    </a:cubicBezTo>
                    <a:cubicBezTo>
                      <a:pt x="1106" y="1069"/>
                      <a:pt x="1102" y="1061"/>
                      <a:pt x="1096" y="1052"/>
                    </a:cubicBezTo>
                    <a:cubicBezTo>
                      <a:pt x="1090" y="1043"/>
                      <a:pt x="1081" y="1033"/>
                      <a:pt x="1072" y="1023"/>
                    </a:cubicBezTo>
                    <a:cubicBezTo>
                      <a:pt x="1063" y="1013"/>
                      <a:pt x="1054" y="1004"/>
                      <a:pt x="1046" y="996"/>
                    </a:cubicBezTo>
                    <a:cubicBezTo>
                      <a:pt x="1039" y="987"/>
                      <a:pt x="1035" y="978"/>
                      <a:pt x="1035" y="968"/>
                    </a:cubicBezTo>
                    <a:cubicBezTo>
                      <a:pt x="1035" y="964"/>
                      <a:pt x="1036" y="958"/>
                      <a:pt x="1039" y="952"/>
                    </a:cubicBezTo>
                    <a:cubicBezTo>
                      <a:pt x="1046" y="936"/>
                      <a:pt x="1050" y="918"/>
                      <a:pt x="1057" y="903"/>
                    </a:cubicBezTo>
                    <a:cubicBezTo>
                      <a:pt x="1063" y="887"/>
                      <a:pt x="1072" y="873"/>
                      <a:pt x="1087" y="866"/>
                    </a:cubicBezTo>
                    <a:cubicBezTo>
                      <a:pt x="1094" y="862"/>
                      <a:pt x="1108" y="859"/>
                      <a:pt x="1125" y="857"/>
                    </a:cubicBezTo>
                    <a:cubicBezTo>
                      <a:pt x="1143" y="854"/>
                      <a:pt x="1164" y="853"/>
                      <a:pt x="1188" y="853"/>
                    </a:cubicBezTo>
                    <a:cubicBezTo>
                      <a:pt x="1233" y="853"/>
                      <a:pt x="1287" y="858"/>
                      <a:pt x="1337" y="873"/>
                    </a:cubicBezTo>
                    <a:cubicBezTo>
                      <a:pt x="1389" y="889"/>
                      <a:pt x="1426" y="899"/>
                      <a:pt x="1453" y="908"/>
                    </a:cubicBezTo>
                    <a:cubicBezTo>
                      <a:pt x="1480" y="918"/>
                      <a:pt x="1497" y="927"/>
                      <a:pt x="1508" y="940"/>
                    </a:cubicBezTo>
                    <a:cubicBezTo>
                      <a:pt x="1516" y="949"/>
                      <a:pt x="1530" y="958"/>
                      <a:pt x="1546" y="964"/>
                    </a:cubicBezTo>
                    <a:cubicBezTo>
                      <a:pt x="1562" y="971"/>
                      <a:pt x="1581" y="976"/>
                      <a:pt x="1597" y="976"/>
                    </a:cubicBezTo>
                    <a:cubicBezTo>
                      <a:pt x="1606" y="976"/>
                      <a:pt x="1614" y="975"/>
                      <a:pt x="1621" y="971"/>
                    </a:cubicBezTo>
                    <a:cubicBezTo>
                      <a:pt x="1628" y="967"/>
                      <a:pt x="1633" y="961"/>
                      <a:pt x="1636" y="952"/>
                    </a:cubicBezTo>
                    <a:cubicBezTo>
                      <a:pt x="1637" y="947"/>
                      <a:pt x="1637" y="943"/>
                      <a:pt x="1637" y="939"/>
                    </a:cubicBezTo>
                    <a:cubicBezTo>
                      <a:pt x="1637" y="917"/>
                      <a:pt x="1624" y="894"/>
                      <a:pt x="1606" y="877"/>
                    </a:cubicBezTo>
                    <a:cubicBezTo>
                      <a:pt x="1587" y="859"/>
                      <a:pt x="1562" y="846"/>
                      <a:pt x="1538" y="843"/>
                    </a:cubicBezTo>
                    <a:cubicBezTo>
                      <a:pt x="1513" y="841"/>
                      <a:pt x="1492" y="830"/>
                      <a:pt x="1471" y="820"/>
                    </a:cubicBezTo>
                    <a:cubicBezTo>
                      <a:pt x="1450" y="810"/>
                      <a:pt x="1429" y="801"/>
                      <a:pt x="1408" y="801"/>
                    </a:cubicBezTo>
                    <a:cubicBezTo>
                      <a:pt x="1406" y="801"/>
                      <a:pt x="1404" y="801"/>
                      <a:pt x="1403" y="801"/>
                    </a:cubicBezTo>
                    <a:cubicBezTo>
                      <a:pt x="1400" y="802"/>
                      <a:pt x="1397" y="802"/>
                      <a:pt x="1395" y="802"/>
                    </a:cubicBezTo>
                    <a:cubicBezTo>
                      <a:pt x="1375" y="802"/>
                      <a:pt x="1357" y="797"/>
                      <a:pt x="1339" y="792"/>
                    </a:cubicBezTo>
                    <a:cubicBezTo>
                      <a:pt x="1320" y="787"/>
                      <a:pt x="1301" y="782"/>
                      <a:pt x="1280" y="782"/>
                    </a:cubicBezTo>
                    <a:cubicBezTo>
                      <a:pt x="1279" y="782"/>
                      <a:pt x="1278" y="782"/>
                      <a:pt x="1277" y="782"/>
                    </a:cubicBezTo>
                    <a:cubicBezTo>
                      <a:pt x="1274" y="782"/>
                      <a:pt x="1272" y="782"/>
                      <a:pt x="1269" y="782"/>
                    </a:cubicBezTo>
                    <a:cubicBezTo>
                      <a:pt x="1242" y="782"/>
                      <a:pt x="1195" y="780"/>
                      <a:pt x="1155" y="775"/>
                    </a:cubicBezTo>
                    <a:cubicBezTo>
                      <a:pt x="1136" y="772"/>
                      <a:pt x="1117" y="769"/>
                      <a:pt x="1104" y="764"/>
                    </a:cubicBezTo>
                    <a:cubicBezTo>
                      <a:pt x="1098" y="762"/>
                      <a:pt x="1092" y="759"/>
                      <a:pt x="1089" y="757"/>
                    </a:cubicBezTo>
                    <a:cubicBezTo>
                      <a:pt x="1087" y="756"/>
                      <a:pt x="1086" y="754"/>
                      <a:pt x="1085" y="753"/>
                    </a:cubicBezTo>
                    <a:cubicBezTo>
                      <a:pt x="1084" y="752"/>
                      <a:pt x="1084" y="751"/>
                      <a:pt x="1084" y="749"/>
                    </a:cubicBezTo>
                    <a:cubicBezTo>
                      <a:pt x="1084" y="748"/>
                      <a:pt x="1084" y="747"/>
                      <a:pt x="1085" y="746"/>
                    </a:cubicBezTo>
                    <a:cubicBezTo>
                      <a:pt x="1087" y="743"/>
                      <a:pt x="1091" y="741"/>
                      <a:pt x="1097" y="738"/>
                    </a:cubicBezTo>
                    <a:cubicBezTo>
                      <a:pt x="1107" y="734"/>
                      <a:pt x="1122" y="731"/>
                      <a:pt x="1139" y="727"/>
                    </a:cubicBezTo>
                    <a:cubicBezTo>
                      <a:pt x="1164" y="722"/>
                      <a:pt x="1192" y="717"/>
                      <a:pt x="1215" y="710"/>
                    </a:cubicBezTo>
                    <a:cubicBezTo>
                      <a:pt x="1226" y="707"/>
                      <a:pt x="1236" y="703"/>
                      <a:pt x="1243" y="698"/>
                    </a:cubicBezTo>
                    <a:cubicBezTo>
                      <a:pt x="1247" y="696"/>
                      <a:pt x="1250" y="694"/>
                      <a:pt x="1252" y="691"/>
                    </a:cubicBezTo>
                    <a:cubicBezTo>
                      <a:pt x="1254" y="688"/>
                      <a:pt x="1255" y="685"/>
                      <a:pt x="1255" y="682"/>
                    </a:cubicBezTo>
                    <a:cubicBezTo>
                      <a:pt x="1255" y="681"/>
                      <a:pt x="1255" y="680"/>
                      <a:pt x="1255" y="679"/>
                    </a:cubicBezTo>
                    <a:cubicBezTo>
                      <a:pt x="1254" y="676"/>
                      <a:pt x="1253" y="674"/>
                      <a:pt x="1252" y="672"/>
                    </a:cubicBezTo>
                    <a:cubicBezTo>
                      <a:pt x="1249" y="669"/>
                      <a:pt x="1246" y="667"/>
                      <a:pt x="1241" y="666"/>
                    </a:cubicBezTo>
                    <a:cubicBezTo>
                      <a:pt x="1237" y="665"/>
                      <a:pt x="1232" y="665"/>
                      <a:pt x="1227" y="665"/>
                    </a:cubicBezTo>
                    <a:cubicBezTo>
                      <a:pt x="1210" y="665"/>
                      <a:pt x="1189" y="669"/>
                      <a:pt x="1167" y="673"/>
                    </a:cubicBezTo>
                    <a:cubicBezTo>
                      <a:pt x="1145" y="677"/>
                      <a:pt x="1124" y="681"/>
                      <a:pt x="1108" y="681"/>
                    </a:cubicBezTo>
                    <a:cubicBezTo>
                      <a:pt x="1101" y="681"/>
                      <a:pt x="1095" y="680"/>
                      <a:pt x="1091" y="678"/>
                    </a:cubicBezTo>
                    <a:cubicBezTo>
                      <a:pt x="1089" y="677"/>
                      <a:pt x="1088" y="676"/>
                      <a:pt x="1087" y="675"/>
                    </a:cubicBezTo>
                    <a:cubicBezTo>
                      <a:pt x="1086" y="673"/>
                      <a:pt x="1085" y="671"/>
                      <a:pt x="1085" y="669"/>
                    </a:cubicBezTo>
                    <a:cubicBezTo>
                      <a:pt x="1085" y="668"/>
                      <a:pt x="1085" y="668"/>
                      <a:pt x="1085" y="668"/>
                    </a:cubicBezTo>
                    <a:cubicBezTo>
                      <a:pt x="1085" y="664"/>
                      <a:pt x="1087" y="659"/>
                      <a:pt x="1091" y="655"/>
                    </a:cubicBezTo>
                    <a:cubicBezTo>
                      <a:pt x="1098" y="647"/>
                      <a:pt x="1112" y="639"/>
                      <a:pt x="1128" y="631"/>
                    </a:cubicBezTo>
                    <a:cubicBezTo>
                      <a:pt x="1153" y="620"/>
                      <a:pt x="1184" y="608"/>
                      <a:pt x="1213" y="594"/>
                    </a:cubicBezTo>
                    <a:cubicBezTo>
                      <a:pt x="1241" y="580"/>
                      <a:pt x="1267" y="565"/>
                      <a:pt x="1279" y="544"/>
                    </a:cubicBezTo>
                    <a:cubicBezTo>
                      <a:pt x="1292" y="525"/>
                      <a:pt x="1301" y="511"/>
                      <a:pt x="1307" y="501"/>
                    </a:cubicBezTo>
                    <a:cubicBezTo>
                      <a:pt x="1313" y="490"/>
                      <a:pt x="1316" y="484"/>
                      <a:pt x="1316" y="478"/>
                    </a:cubicBezTo>
                    <a:cubicBezTo>
                      <a:pt x="1316" y="476"/>
                      <a:pt x="1315" y="473"/>
                      <a:pt x="1314" y="471"/>
                    </a:cubicBezTo>
                    <a:cubicBezTo>
                      <a:pt x="1312" y="469"/>
                      <a:pt x="1310" y="467"/>
                      <a:pt x="1307" y="465"/>
                    </a:cubicBezTo>
                    <a:cubicBezTo>
                      <a:pt x="1304" y="462"/>
                      <a:pt x="1300" y="461"/>
                      <a:pt x="1296" y="461"/>
                    </a:cubicBezTo>
                    <a:cubicBezTo>
                      <a:pt x="1287" y="461"/>
                      <a:pt x="1276" y="466"/>
                      <a:pt x="1266" y="474"/>
                    </a:cubicBezTo>
                    <a:cubicBezTo>
                      <a:pt x="1257" y="482"/>
                      <a:pt x="1247" y="492"/>
                      <a:pt x="1240" y="503"/>
                    </a:cubicBezTo>
                    <a:cubicBezTo>
                      <a:pt x="1224" y="529"/>
                      <a:pt x="1191" y="549"/>
                      <a:pt x="1166" y="556"/>
                    </a:cubicBezTo>
                    <a:cubicBezTo>
                      <a:pt x="1154" y="560"/>
                      <a:pt x="1137" y="567"/>
                      <a:pt x="1121" y="573"/>
                    </a:cubicBezTo>
                    <a:cubicBezTo>
                      <a:pt x="1105" y="580"/>
                      <a:pt x="1091" y="587"/>
                      <a:pt x="1084" y="592"/>
                    </a:cubicBezTo>
                    <a:cubicBezTo>
                      <a:pt x="1079" y="595"/>
                      <a:pt x="1074" y="599"/>
                      <a:pt x="1067" y="602"/>
                    </a:cubicBezTo>
                    <a:cubicBezTo>
                      <a:pt x="1061" y="606"/>
                      <a:pt x="1054" y="608"/>
                      <a:pt x="1048" y="608"/>
                    </a:cubicBezTo>
                    <a:cubicBezTo>
                      <a:pt x="1044" y="608"/>
                      <a:pt x="1040" y="607"/>
                      <a:pt x="1036" y="605"/>
                    </a:cubicBezTo>
                    <a:cubicBezTo>
                      <a:pt x="1032" y="603"/>
                      <a:pt x="1029" y="599"/>
                      <a:pt x="1026" y="592"/>
                    </a:cubicBezTo>
                    <a:cubicBezTo>
                      <a:pt x="1024" y="588"/>
                      <a:pt x="1023" y="584"/>
                      <a:pt x="1023" y="579"/>
                    </a:cubicBezTo>
                    <a:cubicBezTo>
                      <a:pt x="1022" y="563"/>
                      <a:pt x="1034" y="542"/>
                      <a:pt x="1052" y="520"/>
                    </a:cubicBezTo>
                    <a:cubicBezTo>
                      <a:pt x="1071" y="497"/>
                      <a:pt x="1097" y="472"/>
                      <a:pt x="1125" y="447"/>
                    </a:cubicBezTo>
                    <a:cubicBezTo>
                      <a:pt x="1191" y="389"/>
                      <a:pt x="1234" y="335"/>
                      <a:pt x="1268" y="295"/>
                    </a:cubicBezTo>
                    <a:cubicBezTo>
                      <a:pt x="1282" y="278"/>
                      <a:pt x="1308" y="252"/>
                      <a:pt x="1331" y="225"/>
                    </a:cubicBezTo>
                    <a:cubicBezTo>
                      <a:pt x="1342" y="211"/>
                      <a:pt x="1353" y="196"/>
                      <a:pt x="1361" y="183"/>
                    </a:cubicBezTo>
                    <a:cubicBezTo>
                      <a:pt x="1368" y="169"/>
                      <a:pt x="1373" y="156"/>
                      <a:pt x="1373" y="144"/>
                    </a:cubicBezTo>
                    <a:cubicBezTo>
                      <a:pt x="1373" y="134"/>
                      <a:pt x="1369" y="125"/>
                      <a:pt x="1360" y="118"/>
                    </a:cubicBezTo>
                    <a:cubicBezTo>
                      <a:pt x="1354" y="113"/>
                      <a:pt x="1347" y="111"/>
                      <a:pt x="1340" y="111"/>
                    </a:cubicBezTo>
                    <a:cubicBezTo>
                      <a:pt x="1327" y="111"/>
                      <a:pt x="1313" y="118"/>
                      <a:pt x="1299" y="129"/>
                    </a:cubicBezTo>
                    <a:cubicBezTo>
                      <a:pt x="1279" y="146"/>
                      <a:pt x="1257" y="171"/>
                      <a:pt x="1239" y="195"/>
                    </a:cubicBezTo>
                    <a:cubicBezTo>
                      <a:pt x="1220" y="220"/>
                      <a:pt x="1204" y="244"/>
                      <a:pt x="1194" y="257"/>
                    </a:cubicBezTo>
                    <a:cubicBezTo>
                      <a:pt x="1179" y="278"/>
                      <a:pt x="1161" y="302"/>
                      <a:pt x="1143" y="324"/>
                    </a:cubicBezTo>
                    <a:cubicBezTo>
                      <a:pt x="1125" y="346"/>
                      <a:pt x="1106" y="366"/>
                      <a:pt x="1091" y="376"/>
                    </a:cubicBezTo>
                    <a:cubicBezTo>
                      <a:pt x="1083" y="381"/>
                      <a:pt x="1072" y="391"/>
                      <a:pt x="1060" y="404"/>
                    </a:cubicBezTo>
                    <a:cubicBezTo>
                      <a:pt x="1041" y="423"/>
                      <a:pt x="1019" y="448"/>
                      <a:pt x="998" y="468"/>
                    </a:cubicBezTo>
                    <a:cubicBezTo>
                      <a:pt x="988" y="478"/>
                      <a:pt x="978" y="487"/>
                      <a:pt x="970" y="493"/>
                    </a:cubicBezTo>
                    <a:cubicBezTo>
                      <a:pt x="966" y="497"/>
                      <a:pt x="962" y="499"/>
                      <a:pt x="959" y="501"/>
                    </a:cubicBezTo>
                    <a:cubicBezTo>
                      <a:pt x="955" y="502"/>
                      <a:pt x="952" y="503"/>
                      <a:pt x="950" y="503"/>
                    </a:cubicBezTo>
                    <a:cubicBezTo>
                      <a:pt x="948" y="503"/>
                      <a:pt x="947" y="503"/>
                      <a:pt x="946" y="502"/>
                    </a:cubicBezTo>
                    <a:cubicBezTo>
                      <a:pt x="945" y="500"/>
                      <a:pt x="944" y="498"/>
                      <a:pt x="944" y="495"/>
                    </a:cubicBezTo>
                    <a:cubicBezTo>
                      <a:pt x="944" y="489"/>
                      <a:pt x="947" y="479"/>
                      <a:pt x="952" y="469"/>
                    </a:cubicBezTo>
                    <a:cubicBezTo>
                      <a:pt x="959" y="453"/>
                      <a:pt x="970" y="434"/>
                      <a:pt x="980" y="416"/>
                    </a:cubicBezTo>
                    <a:cubicBezTo>
                      <a:pt x="984" y="407"/>
                      <a:pt x="988" y="399"/>
                      <a:pt x="991" y="391"/>
                    </a:cubicBezTo>
                    <a:cubicBezTo>
                      <a:pt x="995" y="383"/>
                      <a:pt x="996" y="376"/>
                      <a:pt x="996" y="370"/>
                    </a:cubicBezTo>
                    <a:cubicBezTo>
                      <a:pt x="996" y="367"/>
                      <a:pt x="996" y="365"/>
                      <a:pt x="995" y="362"/>
                    </a:cubicBezTo>
                    <a:cubicBezTo>
                      <a:pt x="994" y="360"/>
                      <a:pt x="993" y="358"/>
                      <a:pt x="991" y="357"/>
                    </a:cubicBezTo>
                    <a:cubicBezTo>
                      <a:pt x="989" y="355"/>
                      <a:pt x="987" y="354"/>
                      <a:pt x="985" y="354"/>
                    </a:cubicBezTo>
                    <a:cubicBezTo>
                      <a:pt x="981" y="354"/>
                      <a:pt x="977" y="357"/>
                      <a:pt x="973" y="360"/>
                    </a:cubicBezTo>
                    <a:cubicBezTo>
                      <a:pt x="966" y="366"/>
                      <a:pt x="958" y="375"/>
                      <a:pt x="950" y="386"/>
                    </a:cubicBezTo>
                    <a:cubicBezTo>
                      <a:pt x="938" y="403"/>
                      <a:pt x="925" y="424"/>
                      <a:pt x="911" y="440"/>
                    </a:cubicBezTo>
                    <a:cubicBezTo>
                      <a:pt x="904" y="449"/>
                      <a:pt x="897" y="456"/>
                      <a:pt x="890" y="461"/>
                    </a:cubicBezTo>
                    <a:cubicBezTo>
                      <a:pt x="882" y="466"/>
                      <a:pt x="875" y="469"/>
                      <a:pt x="868" y="469"/>
                    </a:cubicBezTo>
                    <a:cubicBezTo>
                      <a:pt x="865" y="469"/>
                      <a:pt x="863" y="468"/>
                      <a:pt x="860" y="467"/>
                    </a:cubicBezTo>
                    <a:cubicBezTo>
                      <a:pt x="834" y="459"/>
                      <a:pt x="813" y="453"/>
                      <a:pt x="796" y="439"/>
                    </a:cubicBezTo>
                    <a:cubicBezTo>
                      <a:pt x="778" y="425"/>
                      <a:pt x="762" y="402"/>
                      <a:pt x="746" y="361"/>
                    </a:cubicBezTo>
                    <a:cubicBezTo>
                      <a:pt x="733" y="328"/>
                      <a:pt x="717" y="297"/>
                      <a:pt x="704" y="267"/>
                    </a:cubicBezTo>
                    <a:cubicBezTo>
                      <a:pt x="691" y="238"/>
                      <a:pt x="682" y="210"/>
                      <a:pt x="682" y="186"/>
                    </a:cubicBezTo>
                    <a:cubicBezTo>
                      <a:pt x="682" y="171"/>
                      <a:pt x="685" y="158"/>
                      <a:pt x="692" y="146"/>
                    </a:cubicBezTo>
                    <a:cubicBezTo>
                      <a:pt x="706" y="125"/>
                      <a:pt x="724" y="105"/>
                      <a:pt x="738" y="86"/>
                    </a:cubicBezTo>
                    <a:cubicBezTo>
                      <a:pt x="752" y="67"/>
                      <a:pt x="763" y="48"/>
                      <a:pt x="763" y="31"/>
                    </a:cubicBezTo>
                    <a:cubicBezTo>
                      <a:pt x="763" y="22"/>
                      <a:pt x="760" y="13"/>
                      <a:pt x="752" y="5"/>
                    </a:cubicBezTo>
                    <a:cubicBezTo>
                      <a:pt x="750" y="6"/>
                      <a:pt x="750" y="6"/>
                      <a:pt x="750" y="6"/>
                    </a:cubicBezTo>
                    <a:cubicBezTo>
                      <a:pt x="749" y="7"/>
                      <a:pt x="749" y="7"/>
                      <a:pt x="749" y="7"/>
                    </a:cubicBezTo>
                    <a:cubicBezTo>
                      <a:pt x="756" y="15"/>
                      <a:pt x="759" y="23"/>
                      <a:pt x="759" y="31"/>
                    </a:cubicBezTo>
                    <a:cubicBezTo>
                      <a:pt x="759" y="47"/>
                      <a:pt x="749" y="64"/>
                      <a:pt x="735" y="83"/>
                    </a:cubicBezTo>
                    <a:cubicBezTo>
                      <a:pt x="721" y="102"/>
                      <a:pt x="703" y="123"/>
                      <a:pt x="689" y="144"/>
                    </a:cubicBezTo>
                    <a:cubicBezTo>
                      <a:pt x="681" y="157"/>
                      <a:pt x="678" y="171"/>
                      <a:pt x="678" y="186"/>
                    </a:cubicBezTo>
                    <a:cubicBezTo>
                      <a:pt x="678" y="211"/>
                      <a:pt x="687" y="239"/>
                      <a:pt x="700" y="269"/>
                    </a:cubicBezTo>
                    <a:cubicBezTo>
                      <a:pt x="713" y="299"/>
                      <a:pt x="729" y="330"/>
                      <a:pt x="742" y="362"/>
                    </a:cubicBezTo>
                    <a:cubicBezTo>
                      <a:pt x="759" y="404"/>
                      <a:pt x="774" y="427"/>
                      <a:pt x="793" y="442"/>
                    </a:cubicBezTo>
                    <a:cubicBezTo>
                      <a:pt x="812" y="457"/>
                      <a:pt x="833" y="463"/>
                      <a:pt x="859" y="471"/>
                    </a:cubicBezTo>
                    <a:cubicBezTo>
                      <a:pt x="862" y="472"/>
                      <a:pt x="865" y="473"/>
                      <a:pt x="868" y="473"/>
                    </a:cubicBezTo>
                    <a:cubicBezTo>
                      <a:pt x="881" y="473"/>
                      <a:pt x="892" y="465"/>
                      <a:pt x="904" y="454"/>
                    </a:cubicBezTo>
                    <a:cubicBezTo>
                      <a:pt x="921" y="438"/>
                      <a:pt x="936" y="414"/>
                      <a:pt x="950" y="394"/>
                    </a:cubicBezTo>
                    <a:cubicBezTo>
                      <a:pt x="957" y="384"/>
                      <a:pt x="964" y="375"/>
                      <a:pt x="970" y="368"/>
                    </a:cubicBezTo>
                    <a:cubicBezTo>
                      <a:pt x="973" y="365"/>
                      <a:pt x="975" y="363"/>
                      <a:pt x="978" y="361"/>
                    </a:cubicBezTo>
                    <a:cubicBezTo>
                      <a:pt x="980" y="359"/>
                      <a:pt x="983" y="358"/>
                      <a:pt x="985" y="358"/>
                    </a:cubicBezTo>
                    <a:cubicBezTo>
                      <a:pt x="986" y="358"/>
                      <a:pt x="987" y="359"/>
                      <a:pt x="989" y="360"/>
                    </a:cubicBezTo>
                    <a:cubicBezTo>
                      <a:pt x="990" y="361"/>
                      <a:pt x="991" y="362"/>
                      <a:pt x="992" y="364"/>
                    </a:cubicBezTo>
                    <a:cubicBezTo>
                      <a:pt x="992" y="365"/>
                      <a:pt x="992" y="367"/>
                      <a:pt x="992" y="370"/>
                    </a:cubicBezTo>
                    <a:cubicBezTo>
                      <a:pt x="992" y="377"/>
                      <a:pt x="989" y="386"/>
                      <a:pt x="984" y="397"/>
                    </a:cubicBezTo>
                    <a:cubicBezTo>
                      <a:pt x="977" y="414"/>
                      <a:pt x="966" y="433"/>
                      <a:pt x="957" y="450"/>
                    </a:cubicBezTo>
                    <a:cubicBezTo>
                      <a:pt x="952" y="459"/>
                      <a:pt x="948" y="467"/>
                      <a:pt x="945" y="475"/>
                    </a:cubicBezTo>
                    <a:cubicBezTo>
                      <a:pt x="942" y="483"/>
                      <a:pt x="940" y="489"/>
                      <a:pt x="940" y="495"/>
                    </a:cubicBezTo>
                    <a:cubicBezTo>
                      <a:pt x="940" y="499"/>
                      <a:pt x="941" y="502"/>
                      <a:pt x="943" y="505"/>
                    </a:cubicBezTo>
                    <a:cubicBezTo>
                      <a:pt x="945" y="507"/>
                      <a:pt x="948" y="507"/>
                      <a:pt x="950" y="507"/>
                    </a:cubicBezTo>
                    <a:cubicBezTo>
                      <a:pt x="954" y="507"/>
                      <a:pt x="959" y="505"/>
                      <a:pt x="964" y="502"/>
                    </a:cubicBezTo>
                    <a:cubicBezTo>
                      <a:pt x="973" y="497"/>
                      <a:pt x="984" y="487"/>
                      <a:pt x="996" y="476"/>
                    </a:cubicBezTo>
                    <a:cubicBezTo>
                      <a:pt x="1014" y="459"/>
                      <a:pt x="1033" y="438"/>
                      <a:pt x="1050" y="419"/>
                    </a:cubicBezTo>
                    <a:cubicBezTo>
                      <a:pt x="1059" y="410"/>
                      <a:pt x="1067" y="401"/>
                      <a:pt x="1075" y="394"/>
                    </a:cubicBezTo>
                    <a:cubicBezTo>
                      <a:pt x="1082" y="387"/>
                      <a:pt x="1088" y="382"/>
                      <a:pt x="1093" y="379"/>
                    </a:cubicBezTo>
                    <a:cubicBezTo>
                      <a:pt x="1109" y="369"/>
                      <a:pt x="1128" y="349"/>
                      <a:pt x="1146" y="327"/>
                    </a:cubicBezTo>
                    <a:cubicBezTo>
                      <a:pt x="1164" y="305"/>
                      <a:pt x="1182" y="280"/>
                      <a:pt x="1197" y="260"/>
                    </a:cubicBezTo>
                    <a:cubicBezTo>
                      <a:pt x="1211" y="241"/>
                      <a:pt x="1234" y="205"/>
                      <a:pt x="1261" y="173"/>
                    </a:cubicBezTo>
                    <a:cubicBezTo>
                      <a:pt x="1274" y="158"/>
                      <a:pt x="1288" y="143"/>
                      <a:pt x="1302" y="132"/>
                    </a:cubicBezTo>
                    <a:cubicBezTo>
                      <a:pt x="1316" y="122"/>
                      <a:pt x="1329" y="115"/>
                      <a:pt x="1340" y="115"/>
                    </a:cubicBezTo>
                    <a:cubicBezTo>
                      <a:pt x="1347" y="115"/>
                      <a:pt x="1352" y="117"/>
                      <a:pt x="1358" y="121"/>
                    </a:cubicBezTo>
                    <a:cubicBezTo>
                      <a:pt x="1366" y="127"/>
                      <a:pt x="1369" y="135"/>
                      <a:pt x="1369" y="144"/>
                    </a:cubicBezTo>
                    <a:cubicBezTo>
                      <a:pt x="1369" y="155"/>
                      <a:pt x="1365" y="167"/>
                      <a:pt x="1357" y="181"/>
                    </a:cubicBezTo>
                    <a:cubicBezTo>
                      <a:pt x="1346" y="201"/>
                      <a:pt x="1328" y="223"/>
                      <a:pt x="1311" y="242"/>
                    </a:cubicBezTo>
                    <a:cubicBezTo>
                      <a:pt x="1293" y="262"/>
                      <a:pt x="1276" y="280"/>
                      <a:pt x="1265" y="292"/>
                    </a:cubicBezTo>
                    <a:cubicBezTo>
                      <a:pt x="1231" y="332"/>
                      <a:pt x="1188" y="386"/>
                      <a:pt x="1122" y="444"/>
                    </a:cubicBezTo>
                    <a:cubicBezTo>
                      <a:pt x="1094" y="469"/>
                      <a:pt x="1068" y="494"/>
                      <a:pt x="1049" y="517"/>
                    </a:cubicBezTo>
                    <a:cubicBezTo>
                      <a:pt x="1030" y="540"/>
                      <a:pt x="1019" y="561"/>
                      <a:pt x="1019" y="579"/>
                    </a:cubicBezTo>
                    <a:cubicBezTo>
                      <a:pt x="1019" y="584"/>
                      <a:pt x="1020" y="590"/>
                      <a:pt x="1022" y="594"/>
                    </a:cubicBezTo>
                    <a:cubicBezTo>
                      <a:pt x="1025" y="601"/>
                      <a:pt x="1029" y="605"/>
                      <a:pt x="1034" y="608"/>
                    </a:cubicBezTo>
                    <a:cubicBezTo>
                      <a:pt x="1038" y="611"/>
                      <a:pt x="1043" y="612"/>
                      <a:pt x="1048" y="612"/>
                    </a:cubicBezTo>
                    <a:cubicBezTo>
                      <a:pt x="1055" y="612"/>
                      <a:pt x="1063" y="610"/>
                      <a:pt x="1069" y="606"/>
                    </a:cubicBezTo>
                    <a:cubicBezTo>
                      <a:pt x="1076" y="602"/>
                      <a:pt x="1082" y="598"/>
                      <a:pt x="1086" y="595"/>
                    </a:cubicBezTo>
                    <a:cubicBezTo>
                      <a:pt x="1093" y="590"/>
                      <a:pt x="1107" y="583"/>
                      <a:pt x="1122" y="577"/>
                    </a:cubicBezTo>
                    <a:cubicBezTo>
                      <a:pt x="1138" y="570"/>
                      <a:pt x="1155" y="564"/>
                      <a:pt x="1167" y="560"/>
                    </a:cubicBezTo>
                    <a:cubicBezTo>
                      <a:pt x="1193" y="552"/>
                      <a:pt x="1226" y="532"/>
                      <a:pt x="1243" y="505"/>
                    </a:cubicBezTo>
                    <a:cubicBezTo>
                      <a:pt x="1250" y="495"/>
                      <a:pt x="1259" y="485"/>
                      <a:pt x="1269" y="477"/>
                    </a:cubicBezTo>
                    <a:cubicBezTo>
                      <a:pt x="1278" y="470"/>
                      <a:pt x="1288" y="465"/>
                      <a:pt x="1296" y="465"/>
                    </a:cubicBezTo>
                    <a:cubicBezTo>
                      <a:pt x="1299" y="465"/>
                      <a:pt x="1302" y="466"/>
                      <a:pt x="1305" y="468"/>
                    </a:cubicBezTo>
                    <a:cubicBezTo>
                      <a:pt x="1307" y="470"/>
                      <a:pt x="1309" y="472"/>
                      <a:pt x="1310" y="473"/>
                    </a:cubicBezTo>
                    <a:cubicBezTo>
                      <a:pt x="1312" y="475"/>
                      <a:pt x="1312" y="476"/>
                      <a:pt x="1312" y="478"/>
                    </a:cubicBezTo>
                    <a:cubicBezTo>
                      <a:pt x="1312" y="482"/>
                      <a:pt x="1310" y="489"/>
                      <a:pt x="1304" y="499"/>
                    </a:cubicBezTo>
                    <a:cubicBezTo>
                      <a:pt x="1298" y="509"/>
                      <a:pt x="1289" y="522"/>
                      <a:pt x="1276" y="542"/>
                    </a:cubicBezTo>
                    <a:cubicBezTo>
                      <a:pt x="1267" y="557"/>
                      <a:pt x="1250" y="569"/>
                      <a:pt x="1230" y="580"/>
                    </a:cubicBezTo>
                    <a:cubicBezTo>
                      <a:pt x="1201" y="597"/>
                      <a:pt x="1163" y="611"/>
                      <a:pt x="1134" y="624"/>
                    </a:cubicBezTo>
                    <a:cubicBezTo>
                      <a:pt x="1119" y="631"/>
                      <a:pt x="1106" y="638"/>
                      <a:pt x="1096" y="645"/>
                    </a:cubicBezTo>
                    <a:cubicBezTo>
                      <a:pt x="1092" y="648"/>
                      <a:pt x="1088" y="652"/>
                      <a:pt x="1085" y="656"/>
                    </a:cubicBezTo>
                    <a:cubicBezTo>
                      <a:pt x="1082" y="660"/>
                      <a:pt x="1081" y="664"/>
                      <a:pt x="1081" y="668"/>
                    </a:cubicBezTo>
                    <a:cubicBezTo>
                      <a:pt x="1081" y="669"/>
                      <a:pt x="1081" y="669"/>
                      <a:pt x="1081" y="669"/>
                    </a:cubicBezTo>
                    <a:cubicBezTo>
                      <a:pt x="1081" y="672"/>
                      <a:pt x="1082" y="675"/>
                      <a:pt x="1083" y="677"/>
                    </a:cubicBezTo>
                    <a:cubicBezTo>
                      <a:pt x="1086" y="680"/>
                      <a:pt x="1089" y="682"/>
                      <a:pt x="1093" y="683"/>
                    </a:cubicBezTo>
                    <a:cubicBezTo>
                      <a:pt x="1098" y="685"/>
                      <a:pt x="1103" y="685"/>
                      <a:pt x="1108" y="685"/>
                    </a:cubicBezTo>
                    <a:cubicBezTo>
                      <a:pt x="1125" y="685"/>
                      <a:pt x="1146" y="681"/>
                      <a:pt x="1168" y="677"/>
                    </a:cubicBezTo>
                    <a:cubicBezTo>
                      <a:pt x="1189" y="673"/>
                      <a:pt x="1211" y="669"/>
                      <a:pt x="1227" y="669"/>
                    </a:cubicBezTo>
                    <a:cubicBezTo>
                      <a:pt x="1234" y="669"/>
                      <a:pt x="1240" y="670"/>
                      <a:pt x="1244" y="671"/>
                    </a:cubicBezTo>
                    <a:cubicBezTo>
                      <a:pt x="1246" y="672"/>
                      <a:pt x="1247" y="673"/>
                      <a:pt x="1249" y="675"/>
                    </a:cubicBezTo>
                    <a:cubicBezTo>
                      <a:pt x="1250" y="676"/>
                      <a:pt x="1250" y="678"/>
                      <a:pt x="1251" y="680"/>
                    </a:cubicBezTo>
                    <a:cubicBezTo>
                      <a:pt x="1251" y="680"/>
                      <a:pt x="1251" y="681"/>
                      <a:pt x="1251" y="682"/>
                    </a:cubicBezTo>
                    <a:cubicBezTo>
                      <a:pt x="1251" y="686"/>
                      <a:pt x="1249" y="689"/>
                      <a:pt x="1244" y="693"/>
                    </a:cubicBezTo>
                    <a:cubicBezTo>
                      <a:pt x="1237" y="699"/>
                      <a:pt x="1222" y="704"/>
                      <a:pt x="1206" y="709"/>
                    </a:cubicBezTo>
                    <a:cubicBezTo>
                      <a:pt x="1181" y="715"/>
                      <a:pt x="1149" y="721"/>
                      <a:pt x="1125" y="726"/>
                    </a:cubicBezTo>
                    <a:cubicBezTo>
                      <a:pt x="1112" y="729"/>
                      <a:pt x="1101" y="732"/>
                      <a:pt x="1093" y="736"/>
                    </a:cubicBezTo>
                    <a:cubicBezTo>
                      <a:pt x="1089" y="738"/>
                      <a:pt x="1086" y="739"/>
                      <a:pt x="1084" y="742"/>
                    </a:cubicBezTo>
                    <a:cubicBezTo>
                      <a:pt x="1081" y="744"/>
                      <a:pt x="1080" y="746"/>
                      <a:pt x="1080" y="749"/>
                    </a:cubicBezTo>
                    <a:cubicBezTo>
                      <a:pt x="1080" y="751"/>
                      <a:pt x="1080" y="753"/>
                      <a:pt x="1082" y="755"/>
                    </a:cubicBezTo>
                    <a:cubicBezTo>
                      <a:pt x="1084" y="759"/>
                      <a:pt x="1088" y="761"/>
                      <a:pt x="1093" y="764"/>
                    </a:cubicBezTo>
                    <a:cubicBezTo>
                      <a:pt x="1101" y="768"/>
                      <a:pt x="1114" y="772"/>
                      <a:pt x="1129" y="774"/>
                    </a:cubicBezTo>
                    <a:cubicBezTo>
                      <a:pt x="1172" y="783"/>
                      <a:pt x="1236" y="786"/>
                      <a:pt x="1269" y="786"/>
                    </a:cubicBezTo>
                    <a:cubicBezTo>
                      <a:pt x="1272" y="786"/>
                      <a:pt x="1274" y="786"/>
                      <a:pt x="1277" y="786"/>
                    </a:cubicBezTo>
                    <a:cubicBezTo>
                      <a:pt x="1278" y="786"/>
                      <a:pt x="1279" y="786"/>
                      <a:pt x="1280" y="786"/>
                    </a:cubicBezTo>
                    <a:cubicBezTo>
                      <a:pt x="1300" y="786"/>
                      <a:pt x="1319" y="791"/>
                      <a:pt x="1338" y="796"/>
                    </a:cubicBezTo>
                    <a:cubicBezTo>
                      <a:pt x="1356" y="801"/>
                      <a:pt x="1375" y="806"/>
                      <a:pt x="1395" y="806"/>
                    </a:cubicBezTo>
                    <a:cubicBezTo>
                      <a:pt x="1397" y="806"/>
                      <a:pt x="1400" y="806"/>
                      <a:pt x="1403" y="805"/>
                    </a:cubicBezTo>
                    <a:cubicBezTo>
                      <a:pt x="1405" y="805"/>
                      <a:pt x="1406" y="805"/>
                      <a:pt x="1408" y="805"/>
                    </a:cubicBezTo>
                    <a:cubicBezTo>
                      <a:pt x="1428" y="805"/>
                      <a:pt x="1448" y="814"/>
                      <a:pt x="1469" y="824"/>
                    </a:cubicBezTo>
                    <a:cubicBezTo>
                      <a:pt x="1490" y="834"/>
                      <a:pt x="1512" y="844"/>
                      <a:pt x="1538" y="847"/>
                    </a:cubicBezTo>
                    <a:cubicBezTo>
                      <a:pt x="1561" y="850"/>
                      <a:pt x="1585" y="863"/>
                      <a:pt x="1603" y="880"/>
                    </a:cubicBezTo>
                    <a:cubicBezTo>
                      <a:pt x="1621" y="897"/>
                      <a:pt x="1633" y="918"/>
                      <a:pt x="1633" y="939"/>
                    </a:cubicBezTo>
                    <a:cubicBezTo>
                      <a:pt x="1633" y="943"/>
                      <a:pt x="1633" y="947"/>
                      <a:pt x="1632" y="951"/>
                    </a:cubicBezTo>
                    <a:cubicBezTo>
                      <a:pt x="1630" y="959"/>
                      <a:pt x="1625" y="964"/>
                      <a:pt x="1619" y="967"/>
                    </a:cubicBezTo>
                    <a:cubicBezTo>
                      <a:pt x="1613" y="971"/>
                      <a:pt x="1605" y="972"/>
                      <a:pt x="1597" y="972"/>
                    </a:cubicBezTo>
                    <a:cubicBezTo>
                      <a:pt x="1581" y="972"/>
                      <a:pt x="1564" y="968"/>
                      <a:pt x="1548" y="961"/>
                    </a:cubicBezTo>
                    <a:cubicBezTo>
                      <a:pt x="1532" y="954"/>
                      <a:pt x="1518" y="945"/>
                      <a:pt x="1511" y="937"/>
                    </a:cubicBezTo>
                    <a:cubicBezTo>
                      <a:pt x="1499" y="923"/>
                      <a:pt x="1482" y="914"/>
                      <a:pt x="1454" y="904"/>
                    </a:cubicBezTo>
                    <a:cubicBezTo>
                      <a:pt x="1427" y="895"/>
                      <a:pt x="1390" y="885"/>
                      <a:pt x="1338" y="869"/>
                    </a:cubicBezTo>
                    <a:cubicBezTo>
                      <a:pt x="1288" y="854"/>
                      <a:pt x="1234" y="849"/>
                      <a:pt x="1188" y="849"/>
                    </a:cubicBezTo>
                    <a:cubicBezTo>
                      <a:pt x="1164" y="849"/>
                      <a:pt x="1142" y="850"/>
                      <a:pt x="1125" y="853"/>
                    </a:cubicBezTo>
                    <a:cubicBezTo>
                      <a:pt x="1107" y="855"/>
                      <a:pt x="1093" y="859"/>
                      <a:pt x="1085" y="863"/>
                    </a:cubicBezTo>
                    <a:cubicBezTo>
                      <a:pt x="1069" y="870"/>
                      <a:pt x="1060" y="885"/>
                      <a:pt x="1053" y="901"/>
                    </a:cubicBezTo>
                    <a:cubicBezTo>
                      <a:pt x="1046" y="917"/>
                      <a:pt x="1042" y="935"/>
                      <a:pt x="1035" y="951"/>
                    </a:cubicBezTo>
                    <a:cubicBezTo>
                      <a:pt x="1032" y="957"/>
                      <a:pt x="1031" y="963"/>
                      <a:pt x="1031" y="968"/>
                    </a:cubicBezTo>
                    <a:cubicBezTo>
                      <a:pt x="1031" y="980"/>
                      <a:pt x="1036" y="989"/>
                      <a:pt x="1043" y="998"/>
                    </a:cubicBezTo>
                    <a:cubicBezTo>
                      <a:pt x="1051" y="1007"/>
                      <a:pt x="1060" y="1016"/>
                      <a:pt x="1069" y="1026"/>
                    </a:cubicBezTo>
                    <a:cubicBezTo>
                      <a:pt x="1078" y="1036"/>
                      <a:pt x="1087" y="1045"/>
                      <a:pt x="1093" y="1054"/>
                    </a:cubicBezTo>
                    <a:cubicBezTo>
                      <a:pt x="1099" y="1063"/>
                      <a:pt x="1102" y="1070"/>
                      <a:pt x="1102" y="1076"/>
                    </a:cubicBezTo>
                    <a:cubicBezTo>
                      <a:pt x="1102" y="1079"/>
                      <a:pt x="1101" y="1081"/>
                      <a:pt x="1099" y="1083"/>
                    </a:cubicBezTo>
                    <a:cubicBezTo>
                      <a:pt x="1096" y="1086"/>
                      <a:pt x="1093" y="1087"/>
                      <a:pt x="1091" y="1087"/>
                    </a:cubicBezTo>
                    <a:cubicBezTo>
                      <a:pt x="1089" y="1087"/>
                      <a:pt x="1088" y="1087"/>
                      <a:pt x="1086" y="1086"/>
                    </a:cubicBezTo>
                    <a:cubicBezTo>
                      <a:pt x="1081" y="1083"/>
                      <a:pt x="1075" y="1076"/>
                      <a:pt x="1066" y="1063"/>
                    </a:cubicBezTo>
                    <a:cubicBezTo>
                      <a:pt x="1058" y="1051"/>
                      <a:pt x="1053" y="1045"/>
                      <a:pt x="1045" y="1040"/>
                    </a:cubicBezTo>
                    <a:cubicBezTo>
                      <a:pt x="1038" y="1034"/>
                      <a:pt x="1028" y="1031"/>
                      <a:pt x="1012" y="1024"/>
                    </a:cubicBezTo>
                    <a:cubicBezTo>
                      <a:pt x="1005" y="1022"/>
                      <a:pt x="1000" y="1021"/>
                      <a:pt x="995" y="1021"/>
                    </a:cubicBezTo>
                    <a:cubicBezTo>
                      <a:pt x="991" y="1021"/>
                      <a:pt x="987" y="1022"/>
                      <a:pt x="984" y="1024"/>
                    </a:cubicBezTo>
                    <a:cubicBezTo>
                      <a:pt x="979" y="1028"/>
                      <a:pt x="976" y="1033"/>
                      <a:pt x="972" y="1040"/>
                    </a:cubicBezTo>
                    <a:cubicBezTo>
                      <a:pt x="968" y="1046"/>
                      <a:pt x="963" y="1053"/>
                      <a:pt x="955" y="1060"/>
                    </a:cubicBezTo>
                    <a:cubicBezTo>
                      <a:pt x="949" y="1066"/>
                      <a:pt x="946" y="1073"/>
                      <a:pt x="946" y="1081"/>
                    </a:cubicBezTo>
                    <a:cubicBezTo>
                      <a:pt x="946" y="1094"/>
                      <a:pt x="953" y="1110"/>
                      <a:pt x="962" y="1132"/>
                    </a:cubicBezTo>
                    <a:cubicBezTo>
                      <a:pt x="971" y="1154"/>
                      <a:pt x="983" y="1182"/>
                      <a:pt x="993" y="1218"/>
                    </a:cubicBezTo>
                    <a:cubicBezTo>
                      <a:pt x="1006" y="1265"/>
                      <a:pt x="1011" y="1325"/>
                      <a:pt x="1022" y="1385"/>
                    </a:cubicBezTo>
                    <a:cubicBezTo>
                      <a:pt x="1032" y="1445"/>
                      <a:pt x="1048" y="1505"/>
                      <a:pt x="1084" y="1553"/>
                    </a:cubicBezTo>
                    <a:cubicBezTo>
                      <a:pt x="1101" y="1575"/>
                      <a:pt x="1108" y="1593"/>
                      <a:pt x="1108" y="1605"/>
                    </a:cubicBezTo>
                    <a:cubicBezTo>
                      <a:pt x="1108" y="1613"/>
                      <a:pt x="1105" y="1619"/>
                      <a:pt x="1100" y="1623"/>
                    </a:cubicBezTo>
                    <a:cubicBezTo>
                      <a:pt x="1095" y="1626"/>
                      <a:pt x="1088" y="1628"/>
                      <a:pt x="1080" y="1628"/>
                    </a:cubicBezTo>
                    <a:cubicBezTo>
                      <a:pt x="1057" y="1628"/>
                      <a:pt x="1024" y="1614"/>
                      <a:pt x="999" y="1588"/>
                    </a:cubicBezTo>
                    <a:cubicBezTo>
                      <a:pt x="985" y="1573"/>
                      <a:pt x="974" y="1546"/>
                      <a:pt x="966" y="1513"/>
                    </a:cubicBezTo>
                    <a:cubicBezTo>
                      <a:pt x="953" y="1463"/>
                      <a:pt x="946" y="1399"/>
                      <a:pt x="939" y="1339"/>
                    </a:cubicBezTo>
                    <a:cubicBezTo>
                      <a:pt x="933" y="1279"/>
                      <a:pt x="927" y="1223"/>
                      <a:pt x="918" y="1190"/>
                    </a:cubicBezTo>
                    <a:cubicBezTo>
                      <a:pt x="907" y="1151"/>
                      <a:pt x="894" y="1127"/>
                      <a:pt x="880" y="1112"/>
                    </a:cubicBezTo>
                    <a:cubicBezTo>
                      <a:pt x="867" y="1096"/>
                      <a:pt x="851" y="1091"/>
                      <a:pt x="834" y="1091"/>
                    </a:cubicBezTo>
                    <a:cubicBezTo>
                      <a:pt x="829" y="1091"/>
                      <a:pt x="824" y="1092"/>
                      <a:pt x="819" y="1092"/>
                    </a:cubicBezTo>
                    <a:cubicBezTo>
                      <a:pt x="813" y="1093"/>
                      <a:pt x="809" y="1096"/>
                      <a:pt x="805" y="1099"/>
                    </a:cubicBezTo>
                    <a:cubicBezTo>
                      <a:pt x="798" y="1105"/>
                      <a:pt x="794" y="1115"/>
                      <a:pt x="791" y="1125"/>
                    </a:cubicBezTo>
                    <a:cubicBezTo>
                      <a:pt x="786" y="1141"/>
                      <a:pt x="784" y="1160"/>
                      <a:pt x="781" y="1174"/>
                    </a:cubicBezTo>
                    <a:cubicBezTo>
                      <a:pt x="780" y="1181"/>
                      <a:pt x="779" y="1188"/>
                      <a:pt x="777" y="1192"/>
                    </a:cubicBezTo>
                    <a:cubicBezTo>
                      <a:pt x="776" y="1194"/>
                      <a:pt x="775" y="1196"/>
                      <a:pt x="774" y="1197"/>
                    </a:cubicBezTo>
                    <a:cubicBezTo>
                      <a:pt x="773" y="1198"/>
                      <a:pt x="773" y="1198"/>
                      <a:pt x="772" y="1198"/>
                    </a:cubicBezTo>
                    <a:cubicBezTo>
                      <a:pt x="772" y="1198"/>
                      <a:pt x="772" y="1198"/>
                      <a:pt x="772" y="1198"/>
                    </a:cubicBezTo>
                    <a:cubicBezTo>
                      <a:pt x="771" y="1198"/>
                      <a:pt x="771" y="1198"/>
                      <a:pt x="771" y="1198"/>
                    </a:cubicBezTo>
                    <a:cubicBezTo>
                      <a:pt x="770" y="1198"/>
                      <a:pt x="768" y="1198"/>
                      <a:pt x="767" y="1196"/>
                    </a:cubicBezTo>
                    <a:cubicBezTo>
                      <a:pt x="764" y="1193"/>
                      <a:pt x="762" y="1188"/>
                      <a:pt x="761" y="1181"/>
                    </a:cubicBezTo>
                    <a:cubicBezTo>
                      <a:pt x="758" y="1171"/>
                      <a:pt x="757" y="1157"/>
                      <a:pt x="757" y="1145"/>
                    </a:cubicBezTo>
                    <a:cubicBezTo>
                      <a:pt x="756" y="1133"/>
                      <a:pt x="756" y="1122"/>
                      <a:pt x="755" y="1116"/>
                    </a:cubicBezTo>
                    <a:cubicBezTo>
                      <a:pt x="754" y="1112"/>
                      <a:pt x="753" y="1109"/>
                      <a:pt x="752" y="1107"/>
                    </a:cubicBezTo>
                    <a:cubicBezTo>
                      <a:pt x="751" y="1106"/>
                      <a:pt x="750" y="1105"/>
                      <a:pt x="749" y="1104"/>
                    </a:cubicBezTo>
                    <a:cubicBezTo>
                      <a:pt x="748" y="1104"/>
                      <a:pt x="747" y="1103"/>
                      <a:pt x="746" y="1103"/>
                    </a:cubicBezTo>
                    <a:cubicBezTo>
                      <a:pt x="743" y="1103"/>
                      <a:pt x="740" y="1105"/>
                      <a:pt x="737" y="1107"/>
                    </a:cubicBezTo>
                    <a:cubicBezTo>
                      <a:pt x="735" y="1110"/>
                      <a:pt x="732" y="1113"/>
                      <a:pt x="728" y="1117"/>
                    </a:cubicBezTo>
                    <a:cubicBezTo>
                      <a:pt x="725" y="1121"/>
                      <a:pt x="723" y="1123"/>
                      <a:pt x="721" y="1124"/>
                    </a:cubicBezTo>
                    <a:cubicBezTo>
                      <a:pt x="718" y="1126"/>
                      <a:pt x="716" y="1126"/>
                      <a:pt x="714" y="1126"/>
                    </a:cubicBezTo>
                    <a:cubicBezTo>
                      <a:pt x="712" y="1126"/>
                      <a:pt x="710" y="1126"/>
                      <a:pt x="708" y="1124"/>
                    </a:cubicBezTo>
                    <a:cubicBezTo>
                      <a:pt x="706" y="1123"/>
                      <a:pt x="703" y="1121"/>
                      <a:pt x="701" y="1119"/>
                    </a:cubicBezTo>
                    <a:cubicBezTo>
                      <a:pt x="700" y="1117"/>
                      <a:pt x="698" y="1116"/>
                      <a:pt x="697" y="1115"/>
                    </a:cubicBezTo>
                    <a:cubicBezTo>
                      <a:pt x="695" y="1114"/>
                      <a:pt x="694" y="1113"/>
                      <a:pt x="692" y="1113"/>
                    </a:cubicBezTo>
                    <a:cubicBezTo>
                      <a:pt x="690" y="1113"/>
                      <a:pt x="689" y="1114"/>
                      <a:pt x="687" y="1114"/>
                    </a:cubicBezTo>
                    <a:cubicBezTo>
                      <a:pt x="683" y="1117"/>
                      <a:pt x="679" y="1123"/>
                      <a:pt x="670" y="1133"/>
                    </a:cubicBezTo>
                    <a:cubicBezTo>
                      <a:pt x="667" y="1137"/>
                      <a:pt x="664" y="1139"/>
                      <a:pt x="662" y="1141"/>
                    </a:cubicBezTo>
                    <a:cubicBezTo>
                      <a:pt x="660" y="1143"/>
                      <a:pt x="658" y="1143"/>
                      <a:pt x="656" y="1143"/>
                    </a:cubicBezTo>
                    <a:cubicBezTo>
                      <a:pt x="654" y="1143"/>
                      <a:pt x="652" y="1143"/>
                      <a:pt x="651" y="1142"/>
                    </a:cubicBezTo>
                    <a:cubicBezTo>
                      <a:pt x="648" y="1140"/>
                      <a:pt x="645" y="1137"/>
                      <a:pt x="641" y="1133"/>
                    </a:cubicBezTo>
                    <a:cubicBezTo>
                      <a:pt x="638" y="1129"/>
                      <a:pt x="635" y="1124"/>
                      <a:pt x="630" y="1119"/>
                    </a:cubicBezTo>
                    <a:cubicBezTo>
                      <a:pt x="625" y="1113"/>
                      <a:pt x="619" y="1107"/>
                      <a:pt x="612" y="1102"/>
                    </a:cubicBezTo>
                    <a:cubicBezTo>
                      <a:pt x="605" y="1098"/>
                      <a:pt x="596" y="1095"/>
                      <a:pt x="588" y="1095"/>
                    </a:cubicBezTo>
                    <a:cubicBezTo>
                      <a:pt x="581" y="1095"/>
                      <a:pt x="575" y="1097"/>
                      <a:pt x="568" y="1101"/>
                    </a:cubicBezTo>
                    <a:cubicBezTo>
                      <a:pt x="562" y="1105"/>
                      <a:pt x="556" y="1112"/>
                      <a:pt x="550" y="1122"/>
                    </a:cubicBezTo>
                    <a:cubicBezTo>
                      <a:pt x="538" y="1145"/>
                      <a:pt x="530" y="1155"/>
                      <a:pt x="520" y="1166"/>
                    </a:cubicBezTo>
                    <a:cubicBezTo>
                      <a:pt x="509" y="1177"/>
                      <a:pt x="494" y="1189"/>
                      <a:pt x="466" y="1214"/>
                    </a:cubicBezTo>
                    <a:cubicBezTo>
                      <a:pt x="453" y="1226"/>
                      <a:pt x="440" y="1248"/>
                      <a:pt x="427" y="1275"/>
                    </a:cubicBezTo>
                    <a:cubicBezTo>
                      <a:pt x="406" y="1316"/>
                      <a:pt x="386" y="1367"/>
                      <a:pt x="365" y="1408"/>
                    </a:cubicBezTo>
                    <a:cubicBezTo>
                      <a:pt x="355" y="1428"/>
                      <a:pt x="345" y="1446"/>
                      <a:pt x="335" y="1458"/>
                    </a:cubicBezTo>
                    <a:cubicBezTo>
                      <a:pt x="330" y="1465"/>
                      <a:pt x="325" y="1470"/>
                      <a:pt x="320" y="1473"/>
                    </a:cubicBezTo>
                    <a:cubicBezTo>
                      <a:pt x="315" y="1476"/>
                      <a:pt x="310" y="1478"/>
                      <a:pt x="306" y="1478"/>
                    </a:cubicBezTo>
                    <a:cubicBezTo>
                      <a:pt x="302" y="1478"/>
                      <a:pt x="299" y="1477"/>
                      <a:pt x="295" y="1475"/>
                    </a:cubicBezTo>
                    <a:cubicBezTo>
                      <a:pt x="271" y="1459"/>
                      <a:pt x="263" y="1438"/>
                      <a:pt x="263" y="1418"/>
                    </a:cubicBezTo>
                    <a:cubicBezTo>
                      <a:pt x="263" y="1389"/>
                      <a:pt x="279" y="1361"/>
                      <a:pt x="295" y="1349"/>
                    </a:cubicBezTo>
                    <a:cubicBezTo>
                      <a:pt x="310" y="1338"/>
                      <a:pt x="321" y="1326"/>
                      <a:pt x="332" y="1310"/>
                    </a:cubicBezTo>
                    <a:cubicBezTo>
                      <a:pt x="343" y="1295"/>
                      <a:pt x="354" y="1275"/>
                      <a:pt x="368" y="1247"/>
                    </a:cubicBezTo>
                    <a:cubicBezTo>
                      <a:pt x="396" y="1192"/>
                      <a:pt x="415" y="1170"/>
                      <a:pt x="450" y="1143"/>
                    </a:cubicBezTo>
                    <a:cubicBezTo>
                      <a:pt x="465" y="1132"/>
                      <a:pt x="479" y="1120"/>
                      <a:pt x="490" y="1108"/>
                    </a:cubicBezTo>
                    <a:cubicBezTo>
                      <a:pt x="496" y="1102"/>
                      <a:pt x="501" y="1097"/>
                      <a:pt x="504" y="1091"/>
                    </a:cubicBezTo>
                    <a:cubicBezTo>
                      <a:pt x="507" y="1086"/>
                      <a:pt x="509" y="1080"/>
                      <a:pt x="509" y="1075"/>
                    </a:cubicBezTo>
                    <a:cubicBezTo>
                      <a:pt x="509" y="1071"/>
                      <a:pt x="508" y="1067"/>
                      <a:pt x="505" y="1064"/>
                    </a:cubicBezTo>
                    <a:cubicBezTo>
                      <a:pt x="501" y="1058"/>
                      <a:pt x="494" y="1054"/>
                      <a:pt x="487" y="1054"/>
                    </a:cubicBezTo>
                    <a:cubicBezTo>
                      <a:pt x="480" y="1054"/>
                      <a:pt x="473" y="1058"/>
                      <a:pt x="465" y="1064"/>
                    </a:cubicBezTo>
                    <a:cubicBezTo>
                      <a:pt x="458" y="1070"/>
                      <a:pt x="450" y="1078"/>
                      <a:pt x="443" y="1089"/>
                    </a:cubicBezTo>
                    <a:cubicBezTo>
                      <a:pt x="437" y="1099"/>
                      <a:pt x="427" y="1107"/>
                      <a:pt x="417" y="1112"/>
                    </a:cubicBezTo>
                    <a:cubicBezTo>
                      <a:pt x="406" y="1118"/>
                      <a:pt x="394" y="1121"/>
                      <a:pt x="384" y="1121"/>
                    </a:cubicBezTo>
                    <a:cubicBezTo>
                      <a:pt x="378" y="1121"/>
                      <a:pt x="372" y="1120"/>
                      <a:pt x="367" y="1117"/>
                    </a:cubicBezTo>
                    <a:cubicBezTo>
                      <a:pt x="362" y="1115"/>
                      <a:pt x="359" y="1111"/>
                      <a:pt x="357" y="1106"/>
                    </a:cubicBezTo>
                    <a:cubicBezTo>
                      <a:pt x="355" y="1103"/>
                      <a:pt x="355" y="1100"/>
                      <a:pt x="355" y="1097"/>
                    </a:cubicBezTo>
                    <a:cubicBezTo>
                      <a:pt x="355" y="1091"/>
                      <a:pt x="357" y="1085"/>
                      <a:pt x="361" y="1079"/>
                    </a:cubicBezTo>
                    <a:cubicBezTo>
                      <a:pt x="367" y="1071"/>
                      <a:pt x="377" y="1063"/>
                      <a:pt x="387" y="1057"/>
                    </a:cubicBezTo>
                    <a:cubicBezTo>
                      <a:pt x="397" y="1052"/>
                      <a:pt x="407" y="1048"/>
                      <a:pt x="414" y="1046"/>
                    </a:cubicBezTo>
                    <a:cubicBezTo>
                      <a:pt x="421" y="1045"/>
                      <a:pt x="426" y="1042"/>
                      <a:pt x="429" y="1038"/>
                    </a:cubicBezTo>
                    <a:cubicBezTo>
                      <a:pt x="432" y="1034"/>
                      <a:pt x="434" y="1029"/>
                      <a:pt x="434" y="1023"/>
                    </a:cubicBezTo>
                    <a:cubicBezTo>
                      <a:pt x="434" y="1016"/>
                      <a:pt x="431" y="1008"/>
                      <a:pt x="428" y="1001"/>
                    </a:cubicBezTo>
                    <a:cubicBezTo>
                      <a:pt x="423" y="993"/>
                      <a:pt x="420" y="988"/>
                      <a:pt x="417" y="978"/>
                    </a:cubicBezTo>
                    <a:cubicBezTo>
                      <a:pt x="413" y="968"/>
                      <a:pt x="408" y="953"/>
                      <a:pt x="400" y="925"/>
                    </a:cubicBezTo>
                    <a:cubicBezTo>
                      <a:pt x="394" y="906"/>
                      <a:pt x="389" y="895"/>
                      <a:pt x="385" y="888"/>
                    </a:cubicBezTo>
                    <a:cubicBezTo>
                      <a:pt x="382" y="885"/>
                      <a:pt x="380" y="882"/>
                      <a:pt x="377" y="881"/>
                    </a:cubicBezTo>
                    <a:cubicBezTo>
                      <a:pt x="375" y="879"/>
                      <a:pt x="372" y="879"/>
                      <a:pt x="370" y="879"/>
                    </a:cubicBezTo>
                    <a:cubicBezTo>
                      <a:pt x="365" y="879"/>
                      <a:pt x="360" y="881"/>
                      <a:pt x="354" y="882"/>
                    </a:cubicBezTo>
                    <a:cubicBezTo>
                      <a:pt x="351" y="883"/>
                      <a:pt x="347" y="884"/>
                      <a:pt x="342" y="884"/>
                    </a:cubicBezTo>
                    <a:cubicBezTo>
                      <a:pt x="329" y="884"/>
                      <a:pt x="315" y="879"/>
                      <a:pt x="305" y="874"/>
                    </a:cubicBezTo>
                    <a:cubicBezTo>
                      <a:pt x="297" y="869"/>
                      <a:pt x="287" y="868"/>
                      <a:pt x="276" y="867"/>
                    </a:cubicBezTo>
                    <a:cubicBezTo>
                      <a:pt x="265" y="866"/>
                      <a:pt x="253" y="865"/>
                      <a:pt x="242" y="864"/>
                    </a:cubicBezTo>
                    <a:cubicBezTo>
                      <a:pt x="231" y="863"/>
                      <a:pt x="219" y="862"/>
                      <a:pt x="210" y="858"/>
                    </a:cubicBezTo>
                    <a:cubicBezTo>
                      <a:pt x="206" y="857"/>
                      <a:pt x="202" y="855"/>
                      <a:pt x="200" y="852"/>
                    </a:cubicBezTo>
                    <a:cubicBezTo>
                      <a:pt x="197" y="849"/>
                      <a:pt x="196" y="846"/>
                      <a:pt x="196" y="842"/>
                    </a:cubicBezTo>
                    <a:cubicBezTo>
                      <a:pt x="196" y="836"/>
                      <a:pt x="198" y="832"/>
                      <a:pt x="201" y="829"/>
                    </a:cubicBezTo>
                    <a:cubicBezTo>
                      <a:pt x="204" y="826"/>
                      <a:pt x="209" y="824"/>
                      <a:pt x="215" y="824"/>
                    </a:cubicBezTo>
                    <a:cubicBezTo>
                      <a:pt x="220" y="824"/>
                      <a:pt x="225" y="826"/>
                      <a:pt x="231" y="828"/>
                    </a:cubicBezTo>
                    <a:cubicBezTo>
                      <a:pt x="236" y="831"/>
                      <a:pt x="243" y="832"/>
                      <a:pt x="250" y="832"/>
                    </a:cubicBezTo>
                    <a:cubicBezTo>
                      <a:pt x="261" y="833"/>
                      <a:pt x="274" y="832"/>
                      <a:pt x="286" y="833"/>
                    </a:cubicBezTo>
                    <a:cubicBezTo>
                      <a:pt x="297" y="833"/>
                      <a:pt x="308" y="835"/>
                      <a:pt x="315" y="839"/>
                    </a:cubicBezTo>
                    <a:cubicBezTo>
                      <a:pt x="322" y="843"/>
                      <a:pt x="330" y="846"/>
                      <a:pt x="338" y="846"/>
                    </a:cubicBezTo>
                    <a:cubicBezTo>
                      <a:pt x="346" y="846"/>
                      <a:pt x="353" y="844"/>
                      <a:pt x="359" y="838"/>
                    </a:cubicBezTo>
                    <a:cubicBezTo>
                      <a:pt x="365" y="833"/>
                      <a:pt x="369" y="824"/>
                      <a:pt x="371" y="813"/>
                    </a:cubicBezTo>
                    <a:cubicBezTo>
                      <a:pt x="371" y="809"/>
                      <a:pt x="371" y="806"/>
                      <a:pt x="371" y="803"/>
                    </a:cubicBezTo>
                    <a:cubicBezTo>
                      <a:pt x="371" y="796"/>
                      <a:pt x="370" y="789"/>
                      <a:pt x="367" y="783"/>
                    </a:cubicBezTo>
                    <a:cubicBezTo>
                      <a:pt x="362" y="775"/>
                      <a:pt x="353" y="768"/>
                      <a:pt x="341" y="762"/>
                    </a:cubicBezTo>
                    <a:cubicBezTo>
                      <a:pt x="328" y="756"/>
                      <a:pt x="311" y="751"/>
                      <a:pt x="290" y="746"/>
                    </a:cubicBezTo>
                    <a:cubicBezTo>
                      <a:pt x="260" y="739"/>
                      <a:pt x="229" y="722"/>
                      <a:pt x="204" y="701"/>
                    </a:cubicBezTo>
                    <a:cubicBezTo>
                      <a:pt x="179" y="681"/>
                      <a:pt x="160" y="658"/>
                      <a:pt x="155" y="640"/>
                    </a:cubicBezTo>
                    <a:cubicBezTo>
                      <a:pt x="149" y="621"/>
                      <a:pt x="145" y="611"/>
                      <a:pt x="138" y="601"/>
                    </a:cubicBezTo>
                    <a:cubicBezTo>
                      <a:pt x="131" y="592"/>
                      <a:pt x="121" y="584"/>
                      <a:pt x="103" y="571"/>
                    </a:cubicBezTo>
                    <a:cubicBezTo>
                      <a:pt x="96" y="566"/>
                      <a:pt x="87" y="555"/>
                      <a:pt x="76" y="541"/>
                    </a:cubicBezTo>
                    <a:cubicBezTo>
                      <a:pt x="60" y="519"/>
                      <a:pt x="42" y="488"/>
                      <a:pt x="28" y="458"/>
                    </a:cubicBezTo>
                    <a:cubicBezTo>
                      <a:pt x="14" y="427"/>
                      <a:pt x="4" y="396"/>
                      <a:pt x="4" y="372"/>
                    </a:cubicBezTo>
                    <a:cubicBezTo>
                      <a:pt x="4" y="362"/>
                      <a:pt x="6" y="353"/>
                      <a:pt x="10" y="346"/>
                    </a:cubicBezTo>
                    <a:cubicBezTo>
                      <a:pt x="14" y="339"/>
                      <a:pt x="20" y="335"/>
                      <a:pt x="29" y="332"/>
                    </a:cubicBezTo>
                    <a:cubicBezTo>
                      <a:pt x="29" y="332"/>
                      <a:pt x="29" y="332"/>
                      <a:pt x="29" y="332"/>
                    </a:cubicBezTo>
                    <a:cubicBezTo>
                      <a:pt x="34" y="331"/>
                      <a:pt x="38" y="331"/>
                      <a:pt x="42" y="331"/>
                    </a:cubicBezTo>
                    <a:cubicBezTo>
                      <a:pt x="50" y="331"/>
                      <a:pt x="57" y="333"/>
                      <a:pt x="63" y="337"/>
                    </a:cubicBezTo>
                    <a:cubicBezTo>
                      <a:pt x="75" y="344"/>
                      <a:pt x="84" y="358"/>
                      <a:pt x="93" y="376"/>
                    </a:cubicBezTo>
                    <a:cubicBezTo>
                      <a:pt x="106" y="402"/>
                      <a:pt x="116" y="438"/>
                      <a:pt x="128" y="477"/>
                    </a:cubicBezTo>
                    <a:cubicBezTo>
                      <a:pt x="140" y="516"/>
                      <a:pt x="153" y="558"/>
                      <a:pt x="170" y="596"/>
                    </a:cubicBezTo>
                    <a:cubicBezTo>
                      <a:pt x="186" y="630"/>
                      <a:pt x="209" y="653"/>
                      <a:pt x="233" y="666"/>
                    </a:cubicBezTo>
                    <a:cubicBezTo>
                      <a:pt x="257" y="680"/>
                      <a:pt x="283" y="685"/>
                      <a:pt x="306" y="685"/>
                    </a:cubicBezTo>
                    <a:cubicBezTo>
                      <a:pt x="324" y="685"/>
                      <a:pt x="341" y="682"/>
                      <a:pt x="354" y="678"/>
                    </a:cubicBezTo>
                    <a:cubicBezTo>
                      <a:pt x="360" y="676"/>
                      <a:pt x="366" y="674"/>
                      <a:pt x="370" y="671"/>
                    </a:cubicBezTo>
                    <a:cubicBezTo>
                      <a:pt x="375" y="669"/>
                      <a:pt x="378" y="666"/>
                      <a:pt x="381" y="664"/>
                    </a:cubicBezTo>
                    <a:cubicBezTo>
                      <a:pt x="390" y="654"/>
                      <a:pt x="398" y="648"/>
                      <a:pt x="406" y="642"/>
                    </a:cubicBezTo>
                    <a:cubicBezTo>
                      <a:pt x="414" y="636"/>
                      <a:pt x="422" y="630"/>
                      <a:pt x="430" y="619"/>
                    </a:cubicBezTo>
                    <a:cubicBezTo>
                      <a:pt x="437" y="608"/>
                      <a:pt x="441" y="601"/>
                      <a:pt x="446" y="594"/>
                    </a:cubicBezTo>
                    <a:cubicBezTo>
                      <a:pt x="451" y="587"/>
                      <a:pt x="458" y="580"/>
                      <a:pt x="473" y="569"/>
                    </a:cubicBezTo>
                    <a:cubicBezTo>
                      <a:pt x="477" y="566"/>
                      <a:pt x="480" y="561"/>
                      <a:pt x="482" y="556"/>
                    </a:cubicBezTo>
                    <a:cubicBezTo>
                      <a:pt x="483" y="551"/>
                      <a:pt x="484" y="545"/>
                      <a:pt x="484" y="538"/>
                    </a:cubicBezTo>
                    <a:cubicBezTo>
                      <a:pt x="484" y="524"/>
                      <a:pt x="481" y="508"/>
                      <a:pt x="479" y="492"/>
                    </a:cubicBezTo>
                    <a:cubicBezTo>
                      <a:pt x="476" y="475"/>
                      <a:pt x="473" y="459"/>
                      <a:pt x="473" y="446"/>
                    </a:cubicBezTo>
                    <a:cubicBezTo>
                      <a:pt x="473" y="439"/>
                      <a:pt x="474" y="433"/>
                      <a:pt x="476" y="429"/>
                    </a:cubicBezTo>
                    <a:cubicBezTo>
                      <a:pt x="478" y="425"/>
                      <a:pt x="481" y="422"/>
                      <a:pt x="485" y="421"/>
                    </a:cubicBezTo>
                    <a:cubicBezTo>
                      <a:pt x="486" y="420"/>
                      <a:pt x="488" y="420"/>
                      <a:pt x="489" y="420"/>
                    </a:cubicBezTo>
                    <a:cubicBezTo>
                      <a:pt x="492" y="420"/>
                      <a:pt x="494" y="421"/>
                      <a:pt x="497" y="423"/>
                    </a:cubicBezTo>
                    <a:cubicBezTo>
                      <a:pt x="502" y="427"/>
                      <a:pt x="506" y="435"/>
                      <a:pt x="510" y="444"/>
                    </a:cubicBezTo>
                    <a:cubicBezTo>
                      <a:pt x="516" y="457"/>
                      <a:pt x="521" y="474"/>
                      <a:pt x="528" y="487"/>
                    </a:cubicBezTo>
                    <a:cubicBezTo>
                      <a:pt x="531" y="494"/>
                      <a:pt x="535" y="500"/>
                      <a:pt x="539" y="504"/>
                    </a:cubicBezTo>
                    <a:cubicBezTo>
                      <a:pt x="543" y="508"/>
                      <a:pt x="548" y="511"/>
                      <a:pt x="554" y="511"/>
                    </a:cubicBezTo>
                    <a:cubicBezTo>
                      <a:pt x="559" y="511"/>
                      <a:pt x="563" y="509"/>
                      <a:pt x="569" y="506"/>
                    </a:cubicBezTo>
                    <a:cubicBezTo>
                      <a:pt x="593" y="491"/>
                      <a:pt x="602" y="469"/>
                      <a:pt x="602" y="446"/>
                    </a:cubicBezTo>
                    <a:cubicBezTo>
                      <a:pt x="601" y="410"/>
                      <a:pt x="580" y="370"/>
                      <a:pt x="566" y="348"/>
                    </a:cubicBezTo>
                    <a:cubicBezTo>
                      <a:pt x="555" y="330"/>
                      <a:pt x="549" y="307"/>
                      <a:pt x="549" y="285"/>
                    </a:cubicBezTo>
                    <a:cubicBezTo>
                      <a:pt x="549" y="262"/>
                      <a:pt x="556" y="241"/>
                      <a:pt x="569" y="228"/>
                    </a:cubicBezTo>
                    <a:cubicBezTo>
                      <a:pt x="576" y="222"/>
                      <a:pt x="582" y="220"/>
                      <a:pt x="586" y="220"/>
                    </a:cubicBezTo>
                    <a:cubicBezTo>
                      <a:pt x="588" y="220"/>
                      <a:pt x="590" y="221"/>
                      <a:pt x="591" y="222"/>
                    </a:cubicBezTo>
                    <a:cubicBezTo>
                      <a:pt x="594" y="223"/>
                      <a:pt x="596" y="226"/>
                      <a:pt x="597" y="230"/>
                    </a:cubicBezTo>
                    <a:cubicBezTo>
                      <a:pt x="598" y="234"/>
                      <a:pt x="599" y="238"/>
                      <a:pt x="599" y="242"/>
                    </a:cubicBezTo>
                    <a:cubicBezTo>
                      <a:pt x="599" y="246"/>
                      <a:pt x="599" y="250"/>
                      <a:pt x="598" y="253"/>
                    </a:cubicBezTo>
                    <a:cubicBezTo>
                      <a:pt x="596" y="259"/>
                      <a:pt x="595" y="266"/>
                      <a:pt x="595" y="272"/>
                    </a:cubicBezTo>
                    <a:cubicBezTo>
                      <a:pt x="595" y="284"/>
                      <a:pt x="598" y="295"/>
                      <a:pt x="604" y="305"/>
                    </a:cubicBezTo>
                    <a:cubicBezTo>
                      <a:pt x="613" y="316"/>
                      <a:pt x="621" y="335"/>
                      <a:pt x="621" y="359"/>
                    </a:cubicBezTo>
                    <a:cubicBezTo>
                      <a:pt x="621" y="363"/>
                      <a:pt x="621" y="367"/>
                      <a:pt x="620" y="372"/>
                    </a:cubicBezTo>
                    <a:cubicBezTo>
                      <a:pt x="620" y="375"/>
                      <a:pt x="619" y="380"/>
                      <a:pt x="619" y="384"/>
                    </a:cubicBezTo>
                    <a:cubicBezTo>
                      <a:pt x="619" y="400"/>
                      <a:pt x="622" y="419"/>
                      <a:pt x="628" y="434"/>
                    </a:cubicBezTo>
                    <a:cubicBezTo>
                      <a:pt x="630" y="441"/>
                      <a:pt x="634" y="448"/>
                      <a:pt x="638" y="453"/>
                    </a:cubicBezTo>
                    <a:cubicBezTo>
                      <a:pt x="643" y="458"/>
                      <a:pt x="648" y="461"/>
                      <a:pt x="655" y="461"/>
                    </a:cubicBezTo>
                    <a:cubicBezTo>
                      <a:pt x="655" y="461"/>
                      <a:pt x="655" y="461"/>
                      <a:pt x="656" y="461"/>
                    </a:cubicBezTo>
                    <a:cubicBezTo>
                      <a:pt x="662" y="460"/>
                      <a:pt x="666" y="460"/>
                      <a:pt x="670" y="458"/>
                    </a:cubicBezTo>
                    <a:cubicBezTo>
                      <a:pt x="673" y="456"/>
                      <a:pt x="676" y="454"/>
                      <a:pt x="678" y="451"/>
                    </a:cubicBezTo>
                    <a:cubicBezTo>
                      <a:pt x="680" y="446"/>
                      <a:pt x="682" y="439"/>
                      <a:pt x="683" y="430"/>
                    </a:cubicBezTo>
                    <a:cubicBezTo>
                      <a:pt x="683" y="421"/>
                      <a:pt x="684" y="408"/>
                      <a:pt x="684" y="392"/>
                    </a:cubicBezTo>
                    <a:cubicBezTo>
                      <a:pt x="684" y="383"/>
                      <a:pt x="684" y="372"/>
                      <a:pt x="684" y="360"/>
                    </a:cubicBezTo>
                    <a:cubicBezTo>
                      <a:pt x="683" y="338"/>
                      <a:pt x="681" y="324"/>
                      <a:pt x="678" y="312"/>
                    </a:cubicBezTo>
                    <a:cubicBezTo>
                      <a:pt x="673" y="294"/>
                      <a:pt x="665" y="283"/>
                      <a:pt x="657" y="263"/>
                    </a:cubicBezTo>
                    <a:cubicBezTo>
                      <a:pt x="649" y="244"/>
                      <a:pt x="641" y="216"/>
                      <a:pt x="635" y="164"/>
                    </a:cubicBezTo>
                    <a:cubicBezTo>
                      <a:pt x="634" y="156"/>
                      <a:pt x="634" y="147"/>
                      <a:pt x="634" y="140"/>
                    </a:cubicBezTo>
                    <a:cubicBezTo>
                      <a:pt x="634" y="91"/>
                      <a:pt x="652" y="57"/>
                      <a:pt x="674" y="35"/>
                    </a:cubicBezTo>
                    <a:cubicBezTo>
                      <a:pt x="685" y="24"/>
                      <a:pt x="697" y="17"/>
                      <a:pt x="708" y="12"/>
                    </a:cubicBezTo>
                    <a:cubicBezTo>
                      <a:pt x="719" y="6"/>
                      <a:pt x="730" y="4"/>
                      <a:pt x="737" y="4"/>
                    </a:cubicBezTo>
                    <a:cubicBezTo>
                      <a:pt x="743" y="4"/>
                      <a:pt x="747" y="6"/>
                      <a:pt x="749" y="7"/>
                    </a:cubicBezTo>
                    <a:lnTo>
                      <a:pt x="750" y="6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8" name="Freeform 6">
                <a:extLst>
                  <a:ext uri="{FF2B5EF4-FFF2-40B4-BE49-F238E27FC236}">
                    <a16:creationId xmlns:a16="http://schemas.microsoft.com/office/drawing/2014/main" id="{D22C00E4-5F3B-4748-B365-0A71DC20B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" y="2095"/>
                <a:ext cx="506" cy="500"/>
              </a:xfrm>
              <a:custGeom>
                <a:avLst/>
                <a:gdLst>
                  <a:gd name="T0" fmla="*/ 7373 w 355"/>
                  <a:gd name="T1" fmla="*/ 1088 h 351"/>
                  <a:gd name="T2" fmla="*/ 6897 w 355"/>
                  <a:gd name="T3" fmla="*/ 6024 h 351"/>
                  <a:gd name="T4" fmla="*/ 1041 w 355"/>
                  <a:gd name="T5" fmla="*/ 7417 h 351"/>
                  <a:gd name="T6" fmla="*/ 2115 w 355"/>
                  <a:gd name="T7" fmla="*/ 2084 h 351"/>
                  <a:gd name="T8" fmla="*/ 7373 w 355"/>
                  <a:gd name="T9" fmla="*/ 1088 h 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5" h="351">
                    <a:moveTo>
                      <a:pt x="304" y="45"/>
                    </a:moveTo>
                    <a:cubicBezTo>
                      <a:pt x="348" y="89"/>
                      <a:pt x="355" y="180"/>
                      <a:pt x="284" y="249"/>
                    </a:cubicBezTo>
                    <a:cubicBezTo>
                      <a:pt x="213" y="318"/>
                      <a:pt x="87" y="351"/>
                      <a:pt x="43" y="307"/>
                    </a:cubicBezTo>
                    <a:cubicBezTo>
                      <a:pt x="0" y="262"/>
                      <a:pt x="16" y="155"/>
                      <a:pt x="87" y="86"/>
                    </a:cubicBezTo>
                    <a:cubicBezTo>
                      <a:pt x="158" y="17"/>
                      <a:pt x="261" y="0"/>
                      <a:pt x="304" y="45"/>
                    </a:cubicBezTo>
                    <a:close/>
                  </a:path>
                </a:pathLst>
              </a:custGeom>
              <a:solidFill>
                <a:srgbClr val="6EB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9" name="Freeform 7">
                <a:extLst>
                  <a:ext uri="{FF2B5EF4-FFF2-40B4-BE49-F238E27FC236}">
                    <a16:creationId xmlns:a16="http://schemas.microsoft.com/office/drawing/2014/main" id="{D8AB4CCC-F73C-1C4C-9625-1A56481E1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069"/>
                <a:ext cx="513" cy="459"/>
              </a:xfrm>
              <a:custGeom>
                <a:avLst/>
                <a:gdLst>
                  <a:gd name="T0" fmla="*/ 7879 w 360"/>
                  <a:gd name="T1" fmla="*/ 1123 h 322"/>
                  <a:gd name="T2" fmla="*/ 6675 w 360"/>
                  <a:gd name="T3" fmla="*/ 5840 h 322"/>
                  <a:gd name="T4" fmla="*/ 845 w 360"/>
                  <a:gd name="T5" fmla="*/ 6738 h 322"/>
                  <a:gd name="T6" fmla="*/ 2670 w 360"/>
                  <a:gd name="T7" fmla="*/ 1676 h 322"/>
                  <a:gd name="T8" fmla="*/ 7879 w 360"/>
                  <a:gd name="T9" fmla="*/ 1123 h 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0" h="322">
                    <a:moveTo>
                      <a:pt x="325" y="46"/>
                    </a:moveTo>
                    <a:cubicBezTo>
                      <a:pt x="360" y="92"/>
                      <a:pt x="353" y="179"/>
                      <a:pt x="275" y="240"/>
                    </a:cubicBezTo>
                    <a:cubicBezTo>
                      <a:pt x="197" y="300"/>
                      <a:pt x="71" y="322"/>
                      <a:pt x="35" y="277"/>
                    </a:cubicBezTo>
                    <a:cubicBezTo>
                      <a:pt x="0" y="231"/>
                      <a:pt x="31" y="130"/>
                      <a:pt x="110" y="69"/>
                    </a:cubicBezTo>
                    <a:cubicBezTo>
                      <a:pt x="188" y="9"/>
                      <a:pt x="289" y="0"/>
                      <a:pt x="325" y="46"/>
                    </a:cubicBezTo>
                  </a:path>
                </a:pathLst>
              </a:custGeom>
              <a:solidFill>
                <a:srgbClr val="AB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20" name="Freeform 8">
                <a:extLst>
                  <a:ext uri="{FF2B5EF4-FFF2-40B4-BE49-F238E27FC236}">
                    <a16:creationId xmlns:a16="http://schemas.microsoft.com/office/drawing/2014/main" id="{ED316196-21BB-5948-A134-927A3C50E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2213"/>
                <a:ext cx="482" cy="317"/>
              </a:xfrm>
              <a:custGeom>
                <a:avLst/>
                <a:gdLst>
                  <a:gd name="T0" fmla="*/ 1979 w 338"/>
                  <a:gd name="T1" fmla="*/ 2096 h 222"/>
                  <a:gd name="T2" fmla="*/ 1761 w 338"/>
                  <a:gd name="T3" fmla="*/ 0 h 222"/>
                  <a:gd name="T4" fmla="*/ 730 w 338"/>
                  <a:gd name="T5" fmla="*/ 4364 h 222"/>
                  <a:gd name="T6" fmla="*/ 6588 w 338"/>
                  <a:gd name="T7" fmla="*/ 3458 h 222"/>
                  <a:gd name="T8" fmla="*/ 8248 w 338"/>
                  <a:gd name="T9" fmla="*/ 848 h 222"/>
                  <a:gd name="T10" fmla="*/ 1979 w 338"/>
                  <a:gd name="T11" fmla="*/ 2096 h 2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8" h="222">
                    <a:moveTo>
                      <a:pt x="81" y="85"/>
                    </a:moveTo>
                    <a:cubicBezTo>
                      <a:pt x="68" y="71"/>
                      <a:pt x="63" y="34"/>
                      <a:pt x="72" y="0"/>
                    </a:cubicBezTo>
                    <a:cubicBezTo>
                      <a:pt x="18" y="60"/>
                      <a:pt x="0" y="138"/>
                      <a:pt x="30" y="177"/>
                    </a:cubicBezTo>
                    <a:cubicBezTo>
                      <a:pt x="65" y="222"/>
                      <a:pt x="192" y="200"/>
                      <a:pt x="270" y="140"/>
                    </a:cubicBezTo>
                    <a:cubicBezTo>
                      <a:pt x="311" y="108"/>
                      <a:pt x="332" y="70"/>
                      <a:pt x="338" y="34"/>
                    </a:cubicBezTo>
                    <a:cubicBezTo>
                      <a:pt x="322" y="112"/>
                      <a:pt x="158" y="170"/>
                      <a:pt x="81" y="85"/>
                    </a:cubicBezTo>
                  </a:path>
                </a:pathLst>
              </a:custGeom>
              <a:solidFill>
                <a:srgbClr val="9A6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21" name="Freeform 9">
                <a:extLst>
                  <a:ext uri="{FF2B5EF4-FFF2-40B4-BE49-F238E27FC236}">
                    <a16:creationId xmlns:a16="http://schemas.microsoft.com/office/drawing/2014/main" id="{3521C095-C09D-7442-BB13-937076336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2090"/>
                <a:ext cx="468" cy="411"/>
              </a:xfrm>
              <a:custGeom>
                <a:avLst/>
                <a:gdLst>
                  <a:gd name="T0" fmla="*/ 7508 w 328"/>
                  <a:gd name="T1" fmla="*/ 758 h 288"/>
                  <a:gd name="T2" fmla="*/ 7451 w 328"/>
                  <a:gd name="T3" fmla="*/ 795 h 288"/>
                  <a:gd name="T4" fmla="*/ 7930 w 328"/>
                  <a:gd name="T5" fmla="*/ 2369 h 288"/>
                  <a:gd name="T6" fmla="*/ 6252 w 328"/>
                  <a:gd name="T7" fmla="*/ 5476 h 288"/>
                  <a:gd name="T8" fmla="*/ 2080 w 328"/>
                  <a:gd name="T9" fmla="*/ 6968 h 288"/>
                  <a:gd name="T10" fmla="*/ 448 w 328"/>
                  <a:gd name="T11" fmla="*/ 6375 h 288"/>
                  <a:gd name="T12" fmla="*/ 114 w 328"/>
                  <a:gd name="T13" fmla="*/ 5226 h 288"/>
                  <a:gd name="T14" fmla="*/ 2254 w 328"/>
                  <a:gd name="T15" fmla="*/ 1381 h 288"/>
                  <a:gd name="T16" fmla="*/ 5670 w 328"/>
                  <a:gd name="T17" fmla="*/ 114 h 288"/>
                  <a:gd name="T18" fmla="*/ 7451 w 328"/>
                  <a:gd name="T19" fmla="*/ 795 h 288"/>
                  <a:gd name="T20" fmla="*/ 7508 w 328"/>
                  <a:gd name="T21" fmla="*/ 758 h 288"/>
                  <a:gd name="T22" fmla="*/ 7527 w 328"/>
                  <a:gd name="T23" fmla="*/ 735 h 288"/>
                  <a:gd name="T24" fmla="*/ 5670 w 328"/>
                  <a:gd name="T25" fmla="*/ 0 h 288"/>
                  <a:gd name="T26" fmla="*/ 2176 w 328"/>
                  <a:gd name="T27" fmla="*/ 1302 h 288"/>
                  <a:gd name="T28" fmla="*/ 0 w 328"/>
                  <a:gd name="T29" fmla="*/ 5226 h 288"/>
                  <a:gd name="T30" fmla="*/ 361 w 328"/>
                  <a:gd name="T31" fmla="*/ 6446 h 288"/>
                  <a:gd name="T32" fmla="*/ 2080 w 328"/>
                  <a:gd name="T33" fmla="*/ 7080 h 288"/>
                  <a:gd name="T34" fmla="*/ 6321 w 328"/>
                  <a:gd name="T35" fmla="*/ 5558 h 288"/>
                  <a:gd name="T36" fmla="*/ 8040 w 328"/>
                  <a:gd name="T37" fmla="*/ 2369 h 288"/>
                  <a:gd name="T38" fmla="*/ 7527 w 328"/>
                  <a:gd name="T39" fmla="*/ 735 h 288"/>
                  <a:gd name="T40" fmla="*/ 7508 w 328"/>
                  <a:gd name="T41" fmla="*/ 758 h 2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28" h="288">
                    <a:moveTo>
                      <a:pt x="306" y="31"/>
                    </a:moveTo>
                    <a:cubicBezTo>
                      <a:pt x="304" y="32"/>
                      <a:pt x="304" y="32"/>
                      <a:pt x="304" y="32"/>
                    </a:cubicBezTo>
                    <a:cubicBezTo>
                      <a:pt x="317" y="49"/>
                      <a:pt x="324" y="71"/>
                      <a:pt x="324" y="96"/>
                    </a:cubicBezTo>
                    <a:cubicBezTo>
                      <a:pt x="324" y="137"/>
                      <a:pt x="304" y="185"/>
                      <a:pt x="255" y="223"/>
                    </a:cubicBezTo>
                    <a:cubicBezTo>
                      <a:pt x="206" y="261"/>
                      <a:pt x="137" y="284"/>
                      <a:pt x="85" y="284"/>
                    </a:cubicBezTo>
                    <a:cubicBezTo>
                      <a:pt x="55" y="284"/>
                      <a:pt x="30" y="276"/>
                      <a:pt x="18" y="260"/>
                    </a:cubicBezTo>
                    <a:cubicBezTo>
                      <a:pt x="8" y="248"/>
                      <a:pt x="4" y="232"/>
                      <a:pt x="4" y="213"/>
                    </a:cubicBezTo>
                    <a:cubicBezTo>
                      <a:pt x="4" y="164"/>
                      <a:pt x="36" y="100"/>
                      <a:pt x="92" y="56"/>
                    </a:cubicBezTo>
                    <a:cubicBezTo>
                      <a:pt x="136" y="21"/>
                      <a:pt x="189" y="4"/>
                      <a:pt x="231" y="4"/>
                    </a:cubicBezTo>
                    <a:cubicBezTo>
                      <a:pt x="263" y="4"/>
                      <a:pt x="290" y="14"/>
                      <a:pt x="304" y="32"/>
                    </a:cubicBezTo>
                    <a:cubicBezTo>
                      <a:pt x="306" y="31"/>
                      <a:pt x="306" y="31"/>
                      <a:pt x="306" y="31"/>
                    </a:cubicBezTo>
                    <a:cubicBezTo>
                      <a:pt x="307" y="30"/>
                      <a:pt x="307" y="30"/>
                      <a:pt x="307" y="30"/>
                    </a:cubicBezTo>
                    <a:cubicBezTo>
                      <a:pt x="292" y="10"/>
                      <a:pt x="264" y="0"/>
                      <a:pt x="231" y="0"/>
                    </a:cubicBezTo>
                    <a:cubicBezTo>
                      <a:pt x="187" y="0"/>
                      <a:pt x="134" y="18"/>
                      <a:pt x="89" y="53"/>
                    </a:cubicBezTo>
                    <a:cubicBezTo>
                      <a:pt x="32" y="97"/>
                      <a:pt x="0" y="163"/>
                      <a:pt x="0" y="213"/>
                    </a:cubicBezTo>
                    <a:cubicBezTo>
                      <a:pt x="0" y="233"/>
                      <a:pt x="4" y="250"/>
                      <a:pt x="15" y="263"/>
                    </a:cubicBezTo>
                    <a:cubicBezTo>
                      <a:pt x="28" y="280"/>
                      <a:pt x="54" y="288"/>
                      <a:pt x="85" y="288"/>
                    </a:cubicBezTo>
                    <a:cubicBezTo>
                      <a:pt x="138" y="288"/>
                      <a:pt x="208" y="265"/>
                      <a:pt x="258" y="226"/>
                    </a:cubicBezTo>
                    <a:cubicBezTo>
                      <a:pt x="307" y="188"/>
                      <a:pt x="328" y="139"/>
                      <a:pt x="328" y="96"/>
                    </a:cubicBezTo>
                    <a:cubicBezTo>
                      <a:pt x="328" y="70"/>
                      <a:pt x="321" y="47"/>
                      <a:pt x="307" y="30"/>
                    </a:cubicBezTo>
                    <a:cubicBezTo>
                      <a:pt x="306" y="31"/>
                      <a:pt x="306" y="31"/>
                      <a:pt x="306" y="31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22" name="Freeform 10">
                <a:extLst>
                  <a:ext uri="{FF2B5EF4-FFF2-40B4-BE49-F238E27FC236}">
                    <a16:creationId xmlns:a16="http://schemas.microsoft.com/office/drawing/2014/main" id="{EDA0A9E0-22D7-9E49-AC7C-4B45A8BDA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126"/>
                <a:ext cx="157" cy="131"/>
              </a:xfrm>
              <a:custGeom>
                <a:avLst/>
                <a:gdLst>
                  <a:gd name="T0" fmla="*/ 2257 w 110"/>
                  <a:gd name="T1" fmla="*/ 110 h 92"/>
                  <a:gd name="T2" fmla="*/ 1721 w 110"/>
                  <a:gd name="T3" fmla="*/ 1 h 92"/>
                  <a:gd name="T4" fmla="*/ 845 w 110"/>
                  <a:gd name="T5" fmla="*/ 115 h 92"/>
                  <a:gd name="T6" fmla="*/ 1 w 110"/>
                  <a:gd name="T7" fmla="*/ 1267 h 92"/>
                  <a:gd name="T8" fmla="*/ 1688 w 110"/>
                  <a:gd name="T9" fmla="*/ 2103 h 92"/>
                  <a:gd name="T10" fmla="*/ 2652 w 110"/>
                  <a:gd name="T11" fmla="*/ 1156 h 92"/>
                  <a:gd name="T12" fmla="*/ 2369 w 110"/>
                  <a:gd name="T13" fmla="*/ 273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0" h="92">
                    <a:moveTo>
                      <a:pt x="92" y="4"/>
                    </a:moveTo>
                    <a:cubicBezTo>
                      <a:pt x="85" y="5"/>
                      <a:pt x="77" y="1"/>
                      <a:pt x="70" y="1"/>
                    </a:cubicBezTo>
                    <a:cubicBezTo>
                      <a:pt x="58" y="0"/>
                      <a:pt x="45" y="1"/>
                      <a:pt x="34" y="5"/>
                    </a:cubicBezTo>
                    <a:cubicBezTo>
                      <a:pt x="15" y="12"/>
                      <a:pt x="2" y="33"/>
                      <a:pt x="1" y="53"/>
                    </a:cubicBezTo>
                    <a:cubicBezTo>
                      <a:pt x="0" y="85"/>
                      <a:pt x="45" y="92"/>
                      <a:pt x="69" y="87"/>
                    </a:cubicBezTo>
                    <a:cubicBezTo>
                      <a:pt x="90" y="82"/>
                      <a:pt x="104" y="69"/>
                      <a:pt x="108" y="48"/>
                    </a:cubicBezTo>
                    <a:cubicBezTo>
                      <a:pt x="110" y="40"/>
                      <a:pt x="108" y="8"/>
                      <a:pt x="96" y="11"/>
                    </a:cubicBezTo>
                  </a:path>
                </a:pathLst>
              </a:custGeom>
              <a:solidFill>
                <a:srgbClr val="B581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23" name="Oval 11">
                <a:extLst>
                  <a:ext uri="{FF2B5EF4-FFF2-40B4-BE49-F238E27FC236}">
                    <a16:creationId xmlns:a16="http://schemas.microsoft.com/office/drawing/2014/main" id="{1DE21730-108F-3348-93BC-D78CBE39B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7" y="2162"/>
                <a:ext cx="42" cy="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24" name="Oval 12">
                <a:extLst>
                  <a:ext uri="{FF2B5EF4-FFF2-40B4-BE49-F238E27FC236}">
                    <a16:creationId xmlns:a16="http://schemas.microsoft.com/office/drawing/2014/main" id="{9DECE8CC-8E46-6843-A893-9C5B5B06E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2240"/>
                <a:ext cx="26" cy="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25" name="Freeform 13">
                <a:extLst>
                  <a:ext uri="{FF2B5EF4-FFF2-40B4-BE49-F238E27FC236}">
                    <a16:creationId xmlns:a16="http://schemas.microsoft.com/office/drawing/2014/main" id="{A544B7AF-D1E0-5140-BAB4-8DC55DDAE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6" y="1420"/>
                <a:ext cx="822" cy="1609"/>
              </a:xfrm>
              <a:custGeom>
                <a:avLst/>
                <a:gdLst>
                  <a:gd name="T0" fmla="*/ 2871 w 576"/>
                  <a:gd name="T1" fmla="*/ 7186 h 1128"/>
                  <a:gd name="T2" fmla="*/ 3867 w 576"/>
                  <a:gd name="T3" fmla="*/ 7186 h 1128"/>
                  <a:gd name="T4" fmla="*/ 5594 w 576"/>
                  <a:gd name="T5" fmla="*/ 7406 h 1128"/>
                  <a:gd name="T6" fmla="*/ 8291 w 576"/>
                  <a:gd name="T7" fmla="*/ 5038 h 1128"/>
                  <a:gd name="T8" fmla="*/ 10743 w 576"/>
                  <a:gd name="T9" fmla="*/ 3088 h 1128"/>
                  <a:gd name="T10" fmla="*/ 12486 w 576"/>
                  <a:gd name="T11" fmla="*/ 1322 h 1128"/>
                  <a:gd name="T12" fmla="*/ 13433 w 576"/>
                  <a:gd name="T13" fmla="*/ 0 h 1128"/>
                  <a:gd name="T14" fmla="*/ 7001 w 576"/>
                  <a:gd name="T15" fmla="*/ 7158 h 1128"/>
                  <a:gd name="T16" fmla="*/ 6131 w 576"/>
                  <a:gd name="T17" fmla="*/ 10564 h 1128"/>
                  <a:gd name="T18" fmla="*/ 9012 w 576"/>
                  <a:gd name="T19" fmla="*/ 9972 h 1128"/>
                  <a:gd name="T20" fmla="*/ 7001 w 576"/>
                  <a:gd name="T21" fmla="*/ 11971 h 1128"/>
                  <a:gd name="T22" fmla="*/ 9063 w 576"/>
                  <a:gd name="T23" fmla="*/ 12224 h 1128"/>
                  <a:gd name="T24" fmla="*/ 7138 w 576"/>
                  <a:gd name="T25" fmla="*/ 13223 h 1128"/>
                  <a:gd name="T26" fmla="*/ 7080 w 576"/>
                  <a:gd name="T27" fmla="*/ 14224 h 1128"/>
                  <a:gd name="T28" fmla="*/ 8207 w 576"/>
                  <a:gd name="T29" fmla="*/ 14776 h 1128"/>
                  <a:gd name="T30" fmla="*/ 10478 w 576"/>
                  <a:gd name="T31" fmla="*/ 15234 h 1128"/>
                  <a:gd name="T32" fmla="*/ 13156 w 576"/>
                  <a:gd name="T33" fmla="*/ 15608 h 1128"/>
                  <a:gd name="T34" fmla="*/ 10305 w 576"/>
                  <a:gd name="T35" fmla="*/ 15368 h 1128"/>
                  <a:gd name="T36" fmla="*/ 7292 w 576"/>
                  <a:gd name="T37" fmla="*/ 15408 h 1128"/>
                  <a:gd name="T38" fmla="*/ 6131 w 576"/>
                  <a:gd name="T39" fmla="*/ 17378 h 1128"/>
                  <a:gd name="T40" fmla="*/ 5751 w 576"/>
                  <a:gd name="T41" fmla="*/ 18456 h 1128"/>
                  <a:gd name="T42" fmla="*/ 6116 w 576"/>
                  <a:gd name="T43" fmla="*/ 19382 h 1128"/>
                  <a:gd name="T44" fmla="*/ 4989 w 576"/>
                  <a:gd name="T45" fmla="*/ 19382 h 1128"/>
                  <a:gd name="T46" fmla="*/ 4350 w 576"/>
                  <a:gd name="T47" fmla="*/ 20342 h 1128"/>
                  <a:gd name="T48" fmla="*/ 3730 w 576"/>
                  <a:gd name="T49" fmla="*/ 21142 h 1128"/>
                  <a:gd name="T50" fmla="*/ 3980 w 576"/>
                  <a:gd name="T51" fmla="*/ 22264 h 1128"/>
                  <a:gd name="T52" fmla="*/ 5280 w 576"/>
                  <a:gd name="T53" fmla="*/ 27574 h 1128"/>
                  <a:gd name="T54" fmla="*/ 4214 w 576"/>
                  <a:gd name="T55" fmla="*/ 24477 h 1128"/>
                  <a:gd name="T56" fmla="*/ 3381 w 576"/>
                  <a:gd name="T57" fmla="*/ 21891 h 1128"/>
                  <a:gd name="T58" fmla="*/ 1741 w 576"/>
                  <a:gd name="T59" fmla="*/ 21172 h 1128"/>
                  <a:gd name="T60" fmla="*/ 3108 w 576"/>
                  <a:gd name="T61" fmla="*/ 19321 h 1128"/>
                  <a:gd name="T62" fmla="*/ 5185 w 576"/>
                  <a:gd name="T63" fmla="*/ 16233 h 1128"/>
                  <a:gd name="T64" fmla="*/ 6131 w 576"/>
                  <a:gd name="T65" fmla="*/ 14224 h 1128"/>
                  <a:gd name="T66" fmla="*/ 5760 w 576"/>
                  <a:gd name="T67" fmla="*/ 12659 h 1128"/>
                  <a:gd name="T68" fmla="*/ 5213 w 576"/>
                  <a:gd name="T69" fmla="*/ 10196 h 1128"/>
                  <a:gd name="T70" fmla="*/ 3108 w 576"/>
                  <a:gd name="T71" fmla="*/ 8118 h 11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76" h="1128">
                    <a:moveTo>
                      <a:pt x="117" y="294"/>
                    </a:moveTo>
                    <a:cubicBezTo>
                      <a:pt x="126" y="321"/>
                      <a:pt x="140" y="294"/>
                      <a:pt x="158" y="294"/>
                    </a:cubicBezTo>
                    <a:cubicBezTo>
                      <a:pt x="154" y="357"/>
                      <a:pt x="197" y="330"/>
                      <a:pt x="228" y="303"/>
                    </a:cubicBezTo>
                    <a:cubicBezTo>
                      <a:pt x="266" y="270"/>
                      <a:pt x="292" y="229"/>
                      <a:pt x="338" y="206"/>
                    </a:cubicBezTo>
                    <a:cubicBezTo>
                      <a:pt x="379" y="186"/>
                      <a:pt x="403" y="158"/>
                      <a:pt x="437" y="126"/>
                    </a:cubicBezTo>
                    <a:cubicBezTo>
                      <a:pt x="461" y="103"/>
                      <a:pt x="490" y="82"/>
                      <a:pt x="509" y="54"/>
                    </a:cubicBezTo>
                    <a:cubicBezTo>
                      <a:pt x="521" y="37"/>
                      <a:pt x="526" y="9"/>
                      <a:pt x="547" y="0"/>
                    </a:cubicBezTo>
                    <a:cubicBezTo>
                      <a:pt x="576" y="34"/>
                      <a:pt x="310" y="259"/>
                      <a:pt x="285" y="293"/>
                    </a:cubicBezTo>
                    <a:cubicBezTo>
                      <a:pt x="261" y="324"/>
                      <a:pt x="203" y="402"/>
                      <a:pt x="250" y="432"/>
                    </a:cubicBezTo>
                    <a:cubicBezTo>
                      <a:pt x="288" y="457"/>
                      <a:pt x="328" y="402"/>
                      <a:pt x="367" y="408"/>
                    </a:cubicBezTo>
                    <a:cubicBezTo>
                      <a:pt x="341" y="432"/>
                      <a:pt x="279" y="445"/>
                      <a:pt x="285" y="489"/>
                    </a:cubicBezTo>
                    <a:cubicBezTo>
                      <a:pt x="314" y="485"/>
                      <a:pt x="338" y="510"/>
                      <a:pt x="369" y="500"/>
                    </a:cubicBezTo>
                    <a:cubicBezTo>
                      <a:pt x="368" y="526"/>
                      <a:pt x="308" y="520"/>
                      <a:pt x="291" y="541"/>
                    </a:cubicBezTo>
                    <a:cubicBezTo>
                      <a:pt x="279" y="555"/>
                      <a:pt x="280" y="566"/>
                      <a:pt x="288" y="582"/>
                    </a:cubicBezTo>
                    <a:cubicBezTo>
                      <a:pt x="299" y="605"/>
                      <a:pt x="314" y="599"/>
                      <a:pt x="334" y="604"/>
                    </a:cubicBezTo>
                    <a:cubicBezTo>
                      <a:pt x="365" y="611"/>
                      <a:pt x="396" y="617"/>
                      <a:pt x="427" y="623"/>
                    </a:cubicBezTo>
                    <a:cubicBezTo>
                      <a:pt x="458" y="630"/>
                      <a:pt x="513" y="612"/>
                      <a:pt x="536" y="639"/>
                    </a:cubicBezTo>
                    <a:cubicBezTo>
                      <a:pt x="506" y="657"/>
                      <a:pt x="454" y="631"/>
                      <a:pt x="420" y="629"/>
                    </a:cubicBezTo>
                    <a:cubicBezTo>
                      <a:pt x="384" y="627"/>
                      <a:pt x="332" y="620"/>
                      <a:pt x="297" y="630"/>
                    </a:cubicBezTo>
                    <a:cubicBezTo>
                      <a:pt x="259" y="640"/>
                      <a:pt x="263" y="678"/>
                      <a:pt x="250" y="711"/>
                    </a:cubicBezTo>
                    <a:cubicBezTo>
                      <a:pt x="243" y="726"/>
                      <a:pt x="232" y="738"/>
                      <a:pt x="234" y="755"/>
                    </a:cubicBezTo>
                    <a:cubicBezTo>
                      <a:pt x="236" y="772"/>
                      <a:pt x="250" y="777"/>
                      <a:pt x="249" y="793"/>
                    </a:cubicBezTo>
                    <a:cubicBezTo>
                      <a:pt x="237" y="794"/>
                      <a:pt x="214" y="789"/>
                      <a:pt x="203" y="793"/>
                    </a:cubicBezTo>
                    <a:cubicBezTo>
                      <a:pt x="182" y="801"/>
                      <a:pt x="187" y="818"/>
                      <a:pt x="177" y="832"/>
                    </a:cubicBezTo>
                    <a:cubicBezTo>
                      <a:pt x="165" y="849"/>
                      <a:pt x="154" y="841"/>
                      <a:pt x="152" y="865"/>
                    </a:cubicBezTo>
                    <a:cubicBezTo>
                      <a:pt x="151" y="876"/>
                      <a:pt x="158" y="901"/>
                      <a:pt x="162" y="911"/>
                    </a:cubicBezTo>
                    <a:cubicBezTo>
                      <a:pt x="187" y="982"/>
                      <a:pt x="219" y="1051"/>
                      <a:pt x="215" y="1128"/>
                    </a:cubicBezTo>
                    <a:cubicBezTo>
                      <a:pt x="178" y="1110"/>
                      <a:pt x="179" y="1036"/>
                      <a:pt x="172" y="1001"/>
                    </a:cubicBezTo>
                    <a:cubicBezTo>
                      <a:pt x="164" y="968"/>
                      <a:pt x="154" y="924"/>
                      <a:pt x="137" y="895"/>
                    </a:cubicBezTo>
                    <a:cubicBezTo>
                      <a:pt x="117" y="862"/>
                      <a:pt x="102" y="881"/>
                      <a:pt x="71" y="866"/>
                    </a:cubicBezTo>
                    <a:cubicBezTo>
                      <a:pt x="0" y="830"/>
                      <a:pt x="106" y="808"/>
                      <a:pt x="127" y="790"/>
                    </a:cubicBezTo>
                    <a:cubicBezTo>
                      <a:pt x="163" y="761"/>
                      <a:pt x="181" y="701"/>
                      <a:pt x="211" y="664"/>
                    </a:cubicBezTo>
                    <a:cubicBezTo>
                      <a:pt x="235" y="634"/>
                      <a:pt x="250" y="622"/>
                      <a:pt x="250" y="582"/>
                    </a:cubicBezTo>
                    <a:cubicBezTo>
                      <a:pt x="250" y="556"/>
                      <a:pt x="241" y="542"/>
                      <a:pt x="235" y="518"/>
                    </a:cubicBezTo>
                    <a:cubicBezTo>
                      <a:pt x="227" y="486"/>
                      <a:pt x="234" y="446"/>
                      <a:pt x="212" y="417"/>
                    </a:cubicBezTo>
                    <a:cubicBezTo>
                      <a:pt x="193" y="392"/>
                      <a:pt x="127" y="367"/>
                      <a:pt x="127" y="332"/>
                    </a:cubicBezTo>
                  </a:path>
                </a:pathLst>
              </a:custGeom>
              <a:solidFill>
                <a:srgbClr val="6EB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26" name="Freeform 14">
                <a:extLst>
                  <a:ext uri="{FF2B5EF4-FFF2-40B4-BE49-F238E27FC236}">
                    <a16:creationId xmlns:a16="http://schemas.microsoft.com/office/drawing/2014/main" id="{C3F559F9-8DBE-E345-8130-F8B0B251E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1136"/>
                <a:ext cx="141" cy="157"/>
              </a:xfrm>
              <a:custGeom>
                <a:avLst/>
                <a:gdLst>
                  <a:gd name="T0" fmla="*/ 0 w 99"/>
                  <a:gd name="T1" fmla="*/ 1402 h 110"/>
                  <a:gd name="T2" fmla="*/ 1785 w 99"/>
                  <a:gd name="T3" fmla="*/ 688 h 110"/>
                  <a:gd name="T4" fmla="*/ 1008 w 99"/>
                  <a:gd name="T5" fmla="*/ 2708 h 110"/>
                  <a:gd name="T6" fmla="*/ 1601 w 99"/>
                  <a:gd name="T7" fmla="*/ 815 h 110"/>
                  <a:gd name="T8" fmla="*/ 0 w 99"/>
                  <a:gd name="T9" fmla="*/ 1402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110">
                    <a:moveTo>
                      <a:pt x="0" y="57"/>
                    </a:moveTo>
                    <a:cubicBezTo>
                      <a:pt x="0" y="57"/>
                      <a:pt x="50" y="0"/>
                      <a:pt x="74" y="28"/>
                    </a:cubicBezTo>
                    <a:cubicBezTo>
                      <a:pt x="99" y="55"/>
                      <a:pt x="63" y="84"/>
                      <a:pt x="42" y="110"/>
                    </a:cubicBezTo>
                    <a:cubicBezTo>
                      <a:pt x="42" y="110"/>
                      <a:pt x="94" y="58"/>
                      <a:pt x="67" y="33"/>
                    </a:cubicBezTo>
                    <a:cubicBezTo>
                      <a:pt x="39" y="7"/>
                      <a:pt x="2" y="52"/>
                      <a:pt x="0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27" name="Freeform 15">
                <a:extLst>
                  <a:ext uri="{FF2B5EF4-FFF2-40B4-BE49-F238E27FC236}">
                    <a16:creationId xmlns:a16="http://schemas.microsoft.com/office/drawing/2014/main" id="{2881EC0D-3CAA-D64F-BF59-9EEB9DBED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466"/>
                <a:ext cx="63" cy="175"/>
              </a:xfrm>
              <a:custGeom>
                <a:avLst/>
                <a:gdLst>
                  <a:gd name="T0" fmla="*/ 1098 w 44"/>
                  <a:gd name="T1" fmla="*/ 524 h 123"/>
                  <a:gd name="T2" fmla="*/ 603 w 44"/>
                  <a:gd name="T3" fmla="*/ 192 h 123"/>
                  <a:gd name="T4" fmla="*/ 165 w 44"/>
                  <a:gd name="T5" fmla="*/ 956 h 123"/>
                  <a:gd name="T6" fmla="*/ 576 w 44"/>
                  <a:gd name="T7" fmla="*/ 2937 h 123"/>
                  <a:gd name="T8" fmla="*/ 294 w 44"/>
                  <a:gd name="T9" fmla="*/ 1958 h 123"/>
                  <a:gd name="T10" fmla="*/ 196 w 44"/>
                  <a:gd name="T11" fmla="*/ 1417 h 123"/>
                  <a:gd name="T12" fmla="*/ 374 w 44"/>
                  <a:gd name="T13" fmla="*/ 746 h 123"/>
                  <a:gd name="T14" fmla="*/ 740 w 44"/>
                  <a:gd name="T15" fmla="*/ 279 h 123"/>
                  <a:gd name="T16" fmla="*/ 1113 w 44"/>
                  <a:gd name="T17" fmla="*/ 397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123">
                    <a:moveTo>
                      <a:pt x="43" y="22"/>
                    </a:moveTo>
                    <a:cubicBezTo>
                      <a:pt x="43" y="11"/>
                      <a:pt x="36" y="0"/>
                      <a:pt x="24" y="8"/>
                    </a:cubicBezTo>
                    <a:cubicBezTo>
                      <a:pt x="14" y="15"/>
                      <a:pt x="8" y="28"/>
                      <a:pt x="6" y="40"/>
                    </a:cubicBezTo>
                    <a:cubicBezTo>
                      <a:pt x="0" y="69"/>
                      <a:pt x="5" y="99"/>
                      <a:pt x="23" y="123"/>
                    </a:cubicBezTo>
                    <a:cubicBezTo>
                      <a:pt x="15" y="111"/>
                      <a:pt x="15" y="95"/>
                      <a:pt x="12" y="82"/>
                    </a:cubicBezTo>
                    <a:cubicBezTo>
                      <a:pt x="10" y="74"/>
                      <a:pt x="9" y="67"/>
                      <a:pt x="8" y="59"/>
                    </a:cubicBezTo>
                    <a:cubicBezTo>
                      <a:pt x="6" y="48"/>
                      <a:pt x="10" y="41"/>
                      <a:pt x="15" y="31"/>
                    </a:cubicBezTo>
                    <a:cubicBezTo>
                      <a:pt x="18" y="24"/>
                      <a:pt x="23" y="17"/>
                      <a:pt x="29" y="12"/>
                    </a:cubicBezTo>
                    <a:cubicBezTo>
                      <a:pt x="36" y="8"/>
                      <a:pt x="40" y="11"/>
                      <a:pt x="44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28" name="Freeform 16">
                <a:extLst>
                  <a:ext uri="{FF2B5EF4-FFF2-40B4-BE49-F238E27FC236}">
                    <a16:creationId xmlns:a16="http://schemas.microsoft.com/office/drawing/2014/main" id="{587AF020-86DF-4B42-BA52-E7ED658D1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752"/>
                <a:ext cx="44" cy="123"/>
              </a:xfrm>
              <a:custGeom>
                <a:avLst/>
                <a:gdLst>
                  <a:gd name="T0" fmla="*/ 710 w 31"/>
                  <a:gd name="T1" fmla="*/ 172 h 86"/>
                  <a:gd name="T2" fmla="*/ 429 w 31"/>
                  <a:gd name="T3" fmla="*/ 80 h 86"/>
                  <a:gd name="T4" fmla="*/ 231 w 31"/>
                  <a:gd name="T5" fmla="*/ 542 h 86"/>
                  <a:gd name="T6" fmla="*/ 273 w 31"/>
                  <a:gd name="T7" fmla="*/ 1276 h 86"/>
                  <a:gd name="T8" fmla="*/ 328 w 31"/>
                  <a:gd name="T9" fmla="*/ 1739 h 86"/>
                  <a:gd name="T10" fmla="*/ 429 w 31"/>
                  <a:gd name="T11" fmla="*/ 2155 h 86"/>
                  <a:gd name="T12" fmla="*/ 661 w 31"/>
                  <a:gd name="T13" fmla="*/ 80 h 86"/>
                  <a:gd name="T14" fmla="*/ 669 w 31"/>
                  <a:gd name="T15" fmla="*/ 163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86">
                    <a:moveTo>
                      <a:pt x="30" y="7"/>
                    </a:moveTo>
                    <a:cubicBezTo>
                      <a:pt x="31" y="1"/>
                      <a:pt x="21" y="0"/>
                      <a:pt x="18" y="3"/>
                    </a:cubicBezTo>
                    <a:cubicBezTo>
                      <a:pt x="13" y="6"/>
                      <a:pt x="10" y="16"/>
                      <a:pt x="10" y="22"/>
                    </a:cubicBezTo>
                    <a:cubicBezTo>
                      <a:pt x="8" y="31"/>
                      <a:pt x="10" y="42"/>
                      <a:pt x="11" y="51"/>
                    </a:cubicBezTo>
                    <a:cubicBezTo>
                      <a:pt x="12" y="57"/>
                      <a:pt x="13" y="63"/>
                      <a:pt x="14" y="69"/>
                    </a:cubicBezTo>
                    <a:cubicBezTo>
                      <a:pt x="16" y="75"/>
                      <a:pt x="18" y="81"/>
                      <a:pt x="18" y="86"/>
                    </a:cubicBezTo>
                    <a:cubicBezTo>
                      <a:pt x="18" y="67"/>
                      <a:pt x="0" y="14"/>
                      <a:pt x="28" y="3"/>
                    </a:cubicBezTo>
                    <a:cubicBezTo>
                      <a:pt x="29" y="4"/>
                      <a:pt x="29" y="5"/>
                      <a:pt x="29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29" name="Freeform 17">
                <a:extLst>
                  <a:ext uri="{FF2B5EF4-FFF2-40B4-BE49-F238E27FC236}">
                    <a16:creationId xmlns:a16="http://schemas.microsoft.com/office/drawing/2014/main" id="{0143D30F-38CD-D04F-BE8D-80CC2270C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1794"/>
                <a:ext cx="62" cy="23"/>
              </a:xfrm>
              <a:custGeom>
                <a:avLst/>
                <a:gdLst>
                  <a:gd name="T0" fmla="*/ 56 w 43"/>
                  <a:gd name="T1" fmla="*/ 256 h 16"/>
                  <a:gd name="T2" fmla="*/ 686 w 43"/>
                  <a:gd name="T3" fmla="*/ 368 h 16"/>
                  <a:gd name="T4" fmla="*/ 1153 w 43"/>
                  <a:gd name="T5" fmla="*/ 0 h 16"/>
                  <a:gd name="T6" fmla="*/ 555 w 43"/>
                  <a:gd name="T7" fmla="*/ 420 h 16"/>
                  <a:gd name="T8" fmla="*/ 0 w 43"/>
                  <a:gd name="T9" fmla="*/ 292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16">
                    <a:moveTo>
                      <a:pt x="2" y="10"/>
                    </a:moveTo>
                    <a:cubicBezTo>
                      <a:pt x="2" y="15"/>
                      <a:pt x="21" y="15"/>
                      <a:pt x="26" y="14"/>
                    </a:cubicBezTo>
                    <a:cubicBezTo>
                      <a:pt x="32" y="12"/>
                      <a:pt x="40" y="6"/>
                      <a:pt x="43" y="0"/>
                    </a:cubicBezTo>
                    <a:cubicBezTo>
                      <a:pt x="40" y="11"/>
                      <a:pt x="32" y="16"/>
                      <a:pt x="21" y="16"/>
                    </a:cubicBezTo>
                    <a:cubicBezTo>
                      <a:pt x="14" y="15"/>
                      <a:pt x="7" y="12"/>
                      <a:pt x="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30" name="Freeform 18">
                <a:extLst>
                  <a:ext uri="{FF2B5EF4-FFF2-40B4-BE49-F238E27FC236}">
                    <a16:creationId xmlns:a16="http://schemas.microsoft.com/office/drawing/2014/main" id="{583CD314-213F-904F-AA75-278C3F77D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1854"/>
                <a:ext cx="58" cy="48"/>
              </a:xfrm>
              <a:custGeom>
                <a:avLst/>
                <a:gdLst>
                  <a:gd name="T0" fmla="*/ 231 w 41"/>
                  <a:gd name="T1" fmla="*/ 0 h 34"/>
                  <a:gd name="T2" fmla="*/ 928 w 41"/>
                  <a:gd name="T3" fmla="*/ 357 h 34"/>
                  <a:gd name="T4" fmla="*/ 231 w 41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34">
                    <a:moveTo>
                      <a:pt x="10" y="0"/>
                    </a:moveTo>
                    <a:cubicBezTo>
                      <a:pt x="10" y="0"/>
                      <a:pt x="4" y="26"/>
                      <a:pt x="41" y="16"/>
                    </a:cubicBezTo>
                    <a:cubicBezTo>
                      <a:pt x="41" y="16"/>
                      <a:pt x="0" y="34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31" name="Freeform 19">
                <a:extLst>
                  <a:ext uri="{FF2B5EF4-FFF2-40B4-BE49-F238E27FC236}">
                    <a16:creationId xmlns:a16="http://schemas.microsoft.com/office/drawing/2014/main" id="{E7E7996E-C2A0-6941-AF7A-2135C3F5A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1962"/>
                <a:ext cx="83" cy="101"/>
              </a:xfrm>
              <a:custGeom>
                <a:avLst/>
                <a:gdLst>
                  <a:gd name="T0" fmla="*/ 401 w 58"/>
                  <a:gd name="T1" fmla="*/ 0 h 71"/>
                  <a:gd name="T2" fmla="*/ 1460 w 58"/>
                  <a:gd name="T3" fmla="*/ 1295 h 71"/>
                  <a:gd name="T4" fmla="*/ 401 w 58"/>
                  <a:gd name="T5" fmla="*/ 0 h 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71">
                    <a:moveTo>
                      <a:pt x="16" y="0"/>
                    </a:moveTo>
                    <a:cubicBezTo>
                      <a:pt x="16" y="0"/>
                      <a:pt x="7" y="61"/>
                      <a:pt x="58" y="54"/>
                    </a:cubicBezTo>
                    <a:cubicBezTo>
                      <a:pt x="58" y="54"/>
                      <a:pt x="0" y="71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32" name="Freeform 20">
                <a:extLst>
                  <a:ext uri="{FF2B5EF4-FFF2-40B4-BE49-F238E27FC236}">
                    <a16:creationId xmlns:a16="http://schemas.microsoft.com/office/drawing/2014/main" id="{A0A2E643-F5EA-4A4C-9945-221ABF092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2602"/>
                <a:ext cx="110" cy="103"/>
              </a:xfrm>
              <a:custGeom>
                <a:avLst/>
                <a:gdLst>
                  <a:gd name="T0" fmla="*/ 0 w 77"/>
                  <a:gd name="T1" fmla="*/ 1031 h 72"/>
                  <a:gd name="T2" fmla="*/ 1286 w 77"/>
                  <a:gd name="T3" fmla="*/ 1797 h 72"/>
                  <a:gd name="T4" fmla="*/ 0 w 77"/>
                  <a:gd name="T5" fmla="*/ 1031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72">
                    <a:moveTo>
                      <a:pt x="0" y="41"/>
                    </a:moveTo>
                    <a:cubicBezTo>
                      <a:pt x="0" y="41"/>
                      <a:pt x="68" y="6"/>
                      <a:pt x="52" y="72"/>
                    </a:cubicBezTo>
                    <a:cubicBezTo>
                      <a:pt x="52" y="72"/>
                      <a:pt x="77" y="0"/>
                      <a:pt x="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33" name="Freeform 21">
                <a:extLst>
                  <a:ext uri="{FF2B5EF4-FFF2-40B4-BE49-F238E27FC236}">
                    <a16:creationId xmlns:a16="http://schemas.microsoft.com/office/drawing/2014/main" id="{B61C4A23-EED2-654D-B42B-75D4B4649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2685"/>
                <a:ext cx="44" cy="58"/>
              </a:xfrm>
              <a:custGeom>
                <a:avLst/>
                <a:gdLst>
                  <a:gd name="T0" fmla="*/ 0 w 31"/>
                  <a:gd name="T1" fmla="*/ 665 h 41"/>
                  <a:gd name="T2" fmla="*/ 710 w 31"/>
                  <a:gd name="T3" fmla="*/ 928 h 41"/>
                  <a:gd name="T4" fmla="*/ 0 w 31"/>
                  <a:gd name="T5" fmla="*/ 665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41">
                    <a:moveTo>
                      <a:pt x="0" y="30"/>
                    </a:moveTo>
                    <a:cubicBezTo>
                      <a:pt x="0" y="30"/>
                      <a:pt x="27" y="7"/>
                      <a:pt x="30" y="41"/>
                    </a:cubicBezTo>
                    <a:cubicBezTo>
                      <a:pt x="30" y="41"/>
                      <a:pt x="31" y="0"/>
                      <a:pt x="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34" name="Freeform 22">
                <a:extLst>
                  <a:ext uri="{FF2B5EF4-FFF2-40B4-BE49-F238E27FC236}">
                    <a16:creationId xmlns:a16="http://schemas.microsoft.com/office/drawing/2014/main" id="{C28DFC7C-EE66-B742-BA68-B1920C7BB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64"/>
                <a:ext cx="73" cy="60"/>
              </a:xfrm>
              <a:custGeom>
                <a:avLst/>
                <a:gdLst>
                  <a:gd name="T0" fmla="*/ 1283 w 51"/>
                  <a:gd name="T1" fmla="*/ 767 h 42"/>
                  <a:gd name="T2" fmla="*/ 0 w 51"/>
                  <a:gd name="T3" fmla="*/ 1047 h 42"/>
                  <a:gd name="T4" fmla="*/ 1283 w 51"/>
                  <a:gd name="T5" fmla="*/ 767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" h="42">
                    <a:moveTo>
                      <a:pt x="51" y="31"/>
                    </a:moveTo>
                    <a:cubicBezTo>
                      <a:pt x="51" y="31"/>
                      <a:pt x="13" y="11"/>
                      <a:pt x="0" y="42"/>
                    </a:cubicBezTo>
                    <a:cubicBezTo>
                      <a:pt x="0" y="42"/>
                      <a:pt x="12" y="0"/>
                      <a:pt x="5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35" name="Freeform 23">
                <a:extLst>
                  <a:ext uri="{FF2B5EF4-FFF2-40B4-BE49-F238E27FC236}">
                    <a16:creationId xmlns:a16="http://schemas.microsoft.com/office/drawing/2014/main" id="{F301CF0E-F224-3F4B-A582-6AD8CA313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358"/>
                <a:ext cx="85" cy="96"/>
              </a:xfrm>
              <a:custGeom>
                <a:avLst/>
                <a:gdLst>
                  <a:gd name="T0" fmla="*/ 1575 w 59"/>
                  <a:gd name="T1" fmla="*/ 0 h 67"/>
                  <a:gd name="T2" fmla="*/ 0 w 59"/>
                  <a:gd name="T3" fmla="*/ 1714 h 67"/>
                  <a:gd name="T4" fmla="*/ 1575 w 59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67">
                    <a:moveTo>
                      <a:pt x="59" y="0"/>
                    </a:moveTo>
                    <a:cubicBezTo>
                      <a:pt x="59" y="0"/>
                      <a:pt x="13" y="15"/>
                      <a:pt x="0" y="67"/>
                    </a:cubicBezTo>
                    <a:cubicBezTo>
                      <a:pt x="0" y="67"/>
                      <a:pt x="2" y="8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36" name="Freeform 24">
                <a:extLst>
                  <a:ext uri="{FF2B5EF4-FFF2-40B4-BE49-F238E27FC236}">
                    <a16:creationId xmlns:a16="http://schemas.microsoft.com/office/drawing/2014/main" id="{ECF2FE83-E299-764A-BE38-21C4CF3F8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109"/>
                <a:ext cx="100" cy="47"/>
              </a:xfrm>
              <a:custGeom>
                <a:avLst/>
                <a:gdLst>
                  <a:gd name="T0" fmla="*/ 291 w 70"/>
                  <a:gd name="T1" fmla="*/ 0 h 33"/>
                  <a:gd name="T2" fmla="*/ 0 w 70"/>
                  <a:gd name="T3" fmla="*/ 789 h 33"/>
                  <a:gd name="T4" fmla="*/ 291 w 70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0" h="33">
                    <a:moveTo>
                      <a:pt x="12" y="0"/>
                    </a:moveTo>
                    <a:cubicBezTo>
                      <a:pt x="12" y="0"/>
                      <a:pt x="70" y="5"/>
                      <a:pt x="0" y="33"/>
                    </a:cubicBezTo>
                    <a:cubicBezTo>
                      <a:pt x="0" y="33"/>
                      <a:pt x="58" y="11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37" name="Freeform 25">
                <a:extLst>
                  <a:ext uri="{FF2B5EF4-FFF2-40B4-BE49-F238E27FC236}">
                    <a16:creationId xmlns:a16="http://schemas.microsoft.com/office/drawing/2014/main" id="{D12A44AD-CE32-F049-ABC8-770F3D22A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3" y="2351"/>
                <a:ext cx="205" cy="186"/>
              </a:xfrm>
              <a:custGeom>
                <a:avLst/>
                <a:gdLst>
                  <a:gd name="T0" fmla="*/ 0 w 144"/>
                  <a:gd name="T1" fmla="*/ 1 h 130"/>
                  <a:gd name="T2" fmla="*/ 1078 w 144"/>
                  <a:gd name="T3" fmla="*/ 233 h 130"/>
                  <a:gd name="T4" fmla="*/ 1684 w 144"/>
                  <a:gd name="T5" fmla="*/ 532 h 130"/>
                  <a:gd name="T6" fmla="*/ 2948 w 144"/>
                  <a:gd name="T7" fmla="*/ 1558 h 130"/>
                  <a:gd name="T8" fmla="*/ 3139 w 144"/>
                  <a:gd name="T9" fmla="*/ 2899 h 130"/>
                  <a:gd name="T10" fmla="*/ 1755 w 144"/>
                  <a:gd name="T11" fmla="*/ 3023 h 130"/>
                  <a:gd name="T12" fmla="*/ 1183 w 144"/>
                  <a:gd name="T13" fmla="*/ 2727 h 130"/>
                  <a:gd name="T14" fmla="*/ 2234 w 144"/>
                  <a:gd name="T15" fmla="*/ 2899 h 130"/>
                  <a:gd name="T16" fmla="*/ 2826 w 144"/>
                  <a:gd name="T17" fmla="*/ 2853 h 130"/>
                  <a:gd name="T18" fmla="*/ 2716 w 144"/>
                  <a:gd name="T19" fmla="*/ 1459 h 130"/>
                  <a:gd name="T20" fmla="*/ 2185 w 144"/>
                  <a:gd name="T21" fmla="*/ 933 h 130"/>
                  <a:gd name="T22" fmla="*/ 1479 w 144"/>
                  <a:gd name="T23" fmla="*/ 652 h 130"/>
                  <a:gd name="T24" fmla="*/ 948 w 144"/>
                  <a:gd name="T25" fmla="*/ 352 h 130"/>
                  <a:gd name="T26" fmla="*/ 110 w 144"/>
                  <a:gd name="T27" fmla="*/ 0 h 1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4" h="130">
                    <a:moveTo>
                      <a:pt x="0" y="1"/>
                    </a:moveTo>
                    <a:cubicBezTo>
                      <a:pt x="15" y="4"/>
                      <a:pt x="30" y="7"/>
                      <a:pt x="45" y="9"/>
                    </a:cubicBezTo>
                    <a:cubicBezTo>
                      <a:pt x="55" y="11"/>
                      <a:pt x="61" y="17"/>
                      <a:pt x="70" y="21"/>
                    </a:cubicBezTo>
                    <a:cubicBezTo>
                      <a:pt x="91" y="30"/>
                      <a:pt x="110" y="42"/>
                      <a:pt x="123" y="62"/>
                    </a:cubicBezTo>
                    <a:cubicBezTo>
                      <a:pt x="132" y="76"/>
                      <a:pt x="144" y="100"/>
                      <a:pt x="131" y="115"/>
                    </a:cubicBezTo>
                    <a:cubicBezTo>
                      <a:pt x="118" y="130"/>
                      <a:pt x="89" y="126"/>
                      <a:pt x="73" y="120"/>
                    </a:cubicBezTo>
                    <a:cubicBezTo>
                      <a:pt x="64" y="117"/>
                      <a:pt x="56" y="114"/>
                      <a:pt x="49" y="108"/>
                    </a:cubicBezTo>
                    <a:cubicBezTo>
                      <a:pt x="61" y="115"/>
                      <a:pt x="79" y="113"/>
                      <a:pt x="93" y="115"/>
                    </a:cubicBezTo>
                    <a:cubicBezTo>
                      <a:pt x="101" y="115"/>
                      <a:pt x="110" y="118"/>
                      <a:pt x="117" y="114"/>
                    </a:cubicBezTo>
                    <a:cubicBezTo>
                      <a:pt x="142" y="104"/>
                      <a:pt x="124" y="71"/>
                      <a:pt x="113" y="58"/>
                    </a:cubicBezTo>
                    <a:cubicBezTo>
                      <a:pt x="107" y="50"/>
                      <a:pt x="99" y="43"/>
                      <a:pt x="91" y="37"/>
                    </a:cubicBezTo>
                    <a:cubicBezTo>
                      <a:pt x="82" y="31"/>
                      <a:pt x="72" y="30"/>
                      <a:pt x="62" y="26"/>
                    </a:cubicBezTo>
                    <a:cubicBezTo>
                      <a:pt x="54" y="23"/>
                      <a:pt x="47" y="17"/>
                      <a:pt x="39" y="14"/>
                    </a:cubicBezTo>
                    <a:cubicBezTo>
                      <a:pt x="28" y="10"/>
                      <a:pt x="11" y="13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38" name="Freeform 26">
                <a:extLst>
                  <a:ext uri="{FF2B5EF4-FFF2-40B4-BE49-F238E27FC236}">
                    <a16:creationId xmlns:a16="http://schemas.microsoft.com/office/drawing/2014/main" id="{5FC2BDE8-830A-8E49-9DFA-426C5325D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358"/>
                <a:ext cx="169" cy="111"/>
              </a:xfrm>
              <a:custGeom>
                <a:avLst/>
                <a:gdLst>
                  <a:gd name="T0" fmla="*/ 75 w 119"/>
                  <a:gd name="T1" fmla="*/ 157 h 78"/>
                  <a:gd name="T2" fmla="*/ 1579 w 119"/>
                  <a:gd name="T3" fmla="*/ 1675 h 78"/>
                  <a:gd name="T4" fmla="*/ 2353 w 119"/>
                  <a:gd name="T5" fmla="*/ 1851 h 78"/>
                  <a:gd name="T6" fmla="*/ 2721 w 119"/>
                  <a:gd name="T7" fmla="*/ 1144 h 78"/>
                  <a:gd name="T8" fmla="*/ 1444 w 119"/>
                  <a:gd name="T9" fmla="*/ 1476 h 78"/>
                  <a:gd name="T10" fmla="*/ 662 w 119"/>
                  <a:gd name="T11" fmla="*/ 914 h 78"/>
                  <a:gd name="T12" fmla="*/ 0 w 119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9" h="78">
                    <a:moveTo>
                      <a:pt x="3" y="6"/>
                    </a:moveTo>
                    <a:cubicBezTo>
                      <a:pt x="18" y="35"/>
                      <a:pt x="36" y="57"/>
                      <a:pt x="67" y="70"/>
                    </a:cubicBezTo>
                    <a:cubicBezTo>
                      <a:pt x="74" y="73"/>
                      <a:pt x="92" y="78"/>
                      <a:pt x="100" y="77"/>
                    </a:cubicBezTo>
                    <a:cubicBezTo>
                      <a:pt x="112" y="75"/>
                      <a:pt x="119" y="58"/>
                      <a:pt x="116" y="48"/>
                    </a:cubicBezTo>
                    <a:cubicBezTo>
                      <a:pt x="117" y="78"/>
                      <a:pt x="79" y="72"/>
                      <a:pt x="61" y="62"/>
                    </a:cubicBezTo>
                    <a:cubicBezTo>
                      <a:pt x="50" y="56"/>
                      <a:pt x="38" y="47"/>
                      <a:pt x="28" y="38"/>
                    </a:cubicBezTo>
                    <a:cubicBezTo>
                      <a:pt x="15" y="27"/>
                      <a:pt x="11" y="1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39" name="Freeform 27">
                <a:extLst>
                  <a:ext uri="{FF2B5EF4-FFF2-40B4-BE49-F238E27FC236}">
                    <a16:creationId xmlns:a16="http://schemas.microsoft.com/office/drawing/2014/main" id="{43501005-FA8D-1246-94FF-94FB66E74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3027"/>
                <a:ext cx="99" cy="241"/>
              </a:xfrm>
              <a:custGeom>
                <a:avLst/>
                <a:gdLst>
                  <a:gd name="T0" fmla="*/ 1705 w 69"/>
                  <a:gd name="T1" fmla="*/ 0 h 169"/>
                  <a:gd name="T2" fmla="*/ 1065 w 69"/>
                  <a:gd name="T3" fmla="*/ 639 h 169"/>
                  <a:gd name="T4" fmla="*/ 605 w 69"/>
                  <a:gd name="T5" fmla="*/ 1041 h 169"/>
                  <a:gd name="T6" fmla="*/ 56 w 69"/>
                  <a:gd name="T7" fmla="*/ 2367 h 169"/>
                  <a:gd name="T8" fmla="*/ 584 w 69"/>
                  <a:gd name="T9" fmla="*/ 3776 h 169"/>
                  <a:gd name="T10" fmla="*/ 1781 w 69"/>
                  <a:gd name="T11" fmla="*/ 2648 h 169"/>
                  <a:gd name="T12" fmla="*/ 898 w 69"/>
                  <a:gd name="T13" fmla="*/ 3581 h 169"/>
                  <a:gd name="T14" fmla="*/ 284 w 69"/>
                  <a:gd name="T15" fmla="*/ 2483 h 169"/>
                  <a:gd name="T16" fmla="*/ 657 w 69"/>
                  <a:gd name="T17" fmla="*/ 1271 h 169"/>
                  <a:gd name="T18" fmla="*/ 1245 w 69"/>
                  <a:gd name="T19" fmla="*/ 612 h 169"/>
                  <a:gd name="T20" fmla="*/ 1705 w 69"/>
                  <a:gd name="T21" fmla="*/ 0 h 1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169">
                    <a:moveTo>
                      <a:pt x="66" y="0"/>
                    </a:moveTo>
                    <a:cubicBezTo>
                      <a:pt x="63" y="10"/>
                      <a:pt x="48" y="20"/>
                      <a:pt x="41" y="26"/>
                    </a:cubicBezTo>
                    <a:cubicBezTo>
                      <a:pt x="35" y="31"/>
                      <a:pt x="30" y="37"/>
                      <a:pt x="24" y="43"/>
                    </a:cubicBezTo>
                    <a:cubicBezTo>
                      <a:pt x="12" y="56"/>
                      <a:pt x="4" y="78"/>
                      <a:pt x="2" y="97"/>
                    </a:cubicBezTo>
                    <a:cubicBezTo>
                      <a:pt x="0" y="116"/>
                      <a:pt x="4" y="144"/>
                      <a:pt x="23" y="155"/>
                    </a:cubicBezTo>
                    <a:cubicBezTo>
                      <a:pt x="47" y="169"/>
                      <a:pt x="62" y="123"/>
                      <a:pt x="69" y="109"/>
                    </a:cubicBezTo>
                    <a:cubicBezTo>
                      <a:pt x="61" y="119"/>
                      <a:pt x="48" y="145"/>
                      <a:pt x="35" y="147"/>
                    </a:cubicBezTo>
                    <a:cubicBezTo>
                      <a:pt x="15" y="149"/>
                      <a:pt x="11" y="116"/>
                      <a:pt x="11" y="102"/>
                    </a:cubicBezTo>
                    <a:cubicBezTo>
                      <a:pt x="11" y="83"/>
                      <a:pt x="14" y="67"/>
                      <a:pt x="25" y="52"/>
                    </a:cubicBezTo>
                    <a:cubicBezTo>
                      <a:pt x="32" y="42"/>
                      <a:pt x="40" y="33"/>
                      <a:pt x="49" y="25"/>
                    </a:cubicBezTo>
                    <a:cubicBezTo>
                      <a:pt x="56" y="19"/>
                      <a:pt x="67" y="9"/>
                      <a:pt x="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40" name="Freeform 28">
                <a:extLst>
                  <a:ext uri="{FF2B5EF4-FFF2-40B4-BE49-F238E27FC236}">
                    <a16:creationId xmlns:a16="http://schemas.microsoft.com/office/drawing/2014/main" id="{1694D90C-119A-6D4B-AF26-9F5378AE2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1631"/>
                <a:ext cx="96" cy="186"/>
              </a:xfrm>
              <a:custGeom>
                <a:avLst/>
                <a:gdLst>
                  <a:gd name="T0" fmla="*/ 1714 w 67"/>
                  <a:gd name="T1" fmla="*/ 372 h 130"/>
                  <a:gd name="T2" fmla="*/ 953 w 67"/>
                  <a:gd name="T3" fmla="*/ 0 h 130"/>
                  <a:gd name="T4" fmla="*/ 198 w 67"/>
                  <a:gd name="T5" fmla="*/ 476 h 130"/>
                  <a:gd name="T6" fmla="*/ 236 w 67"/>
                  <a:gd name="T7" fmla="*/ 1754 h 130"/>
                  <a:gd name="T8" fmla="*/ 864 w 67"/>
                  <a:gd name="T9" fmla="*/ 3269 h 130"/>
                  <a:gd name="T10" fmla="*/ 484 w 67"/>
                  <a:gd name="T11" fmla="*/ 2087 h 130"/>
                  <a:gd name="T12" fmla="*/ 338 w 67"/>
                  <a:gd name="T13" fmla="*/ 1645 h 130"/>
                  <a:gd name="T14" fmla="*/ 338 w 67"/>
                  <a:gd name="T15" fmla="*/ 652 h 130"/>
                  <a:gd name="T16" fmla="*/ 944 w 67"/>
                  <a:gd name="T17" fmla="*/ 120 h 130"/>
                  <a:gd name="T18" fmla="*/ 1685 w 67"/>
                  <a:gd name="T19" fmla="*/ 352 h 1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130">
                    <a:moveTo>
                      <a:pt x="67" y="15"/>
                    </a:moveTo>
                    <a:cubicBezTo>
                      <a:pt x="62" y="2"/>
                      <a:pt x="49" y="0"/>
                      <a:pt x="38" y="0"/>
                    </a:cubicBezTo>
                    <a:cubicBezTo>
                      <a:pt x="23" y="0"/>
                      <a:pt x="15" y="6"/>
                      <a:pt x="8" y="19"/>
                    </a:cubicBezTo>
                    <a:cubicBezTo>
                      <a:pt x="0" y="35"/>
                      <a:pt x="4" y="53"/>
                      <a:pt x="9" y="70"/>
                    </a:cubicBezTo>
                    <a:cubicBezTo>
                      <a:pt x="15" y="90"/>
                      <a:pt x="23" y="112"/>
                      <a:pt x="34" y="130"/>
                    </a:cubicBezTo>
                    <a:cubicBezTo>
                      <a:pt x="24" y="119"/>
                      <a:pt x="24" y="98"/>
                      <a:pt x="19" y="83"/>
                    </a:cubicBezTo>
                    <a:cubicBezTo>
                      <a:pt x="17" y="77"/>
                      <a:pt x="14" y="72"/>
                      <a:pt x="13" y="66"/>
                    </a:cubicBezTo>
                    <a:cubicBezTo>
                      <a:pt x="10" y="54"/>
                      <a:pt x="9" y="38"/>
                      <a:pt x="13" y="26"/>
                    </a:cubicBezTo>
                    <a:cubicBezTo>
                      <a:pt x="18" y="14"/>
                      <a:pt x="24" y="7"/>
                      <a:pt x="37" y="5"/>
                    </a:cubicBezTo>
                    <a:cubicBezTo>
                      <a:pt x="51" y="3"/>
                      <a:pt x="54" y="8"/>
                      <a:pt x="66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41" name="Freeform 29">
                <a:extLst>
                  <a:ext uri="{FF2B5EF4-FFF2-40B4-BE49-F238E27FC236}">
                    <a16:creationId xmlns:a16="http://schemas.microsoft.com/office/drawing/2014/main" id="{8CF95A27-A5A2-B949-AE60-CE4F3A55B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2656"/>
                <a:ext cx="59" cy="89"/>
              </a:xfrm>
              <a:custGeom>
                <a:avLst/>
                <a:gdLst>
                  <a:gd name="T0" fmla="*/ 1038 w 41"/>
                  <a:gd name="T1" fmla="*/ 1 h 62"/>
                  <a:gd name="T2" fmla="*/ 124 w 41"/>
                  <a:gd name="T3" fmla="*/ 781 h 62"/>
                  <a:gd name="T4" fmla="*/ 665 w 41"/>
                  <a:gd name="T5" fmla="*/ 1609 h 62"/>
                  <a:gd name="T6" fmla="*/ 256 w 41"/>
                  <a:gd name="T7" fmla="*/ 1245 h 62"/>
                  <a:gd name="T8" fmla="*/ 348 w 41"/>
                  <a:gd name="T9" fmla="*/ 701 h 62"/>
                  <a:gd name="T10" fmla="*/ 1085 w 41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62">
                    <a:moveTo>
                      <a:pt x="39" y="1"/>
                    </a:moveTo>
                    <a:cubicBezTo>
                      <a:pt x="25" y="11"/>
                      <a:pt x="10" y="12"/>
                      <a:pt x="5" y="30"/>
                    </a:cubicBezTo>
                    <a:cubicBezTo>
                      <a:pt x="0" y="48"/>
                      <a:pt x="8" y="56"/>
                      <a:pt x="25" y="62"/>
                    </a:cubicBezTo>
                    <a:cubicBezTo>
                      <a:pt x="19" y="57"/>
                      <a:pt x="13" y="56"/>
                      <a:pt x="10" y="48"/>
                    </a:cubicBezTo>
                    <a:cubicBezTo>
                      <a:pt x="8" y="41"/>
                      <a:pt x="10" y="33"/>
                      <a:pt x="13" y="27"/>
                    </a:cubicBezTo>
                    <a:cubicBezTo>
                      <a:pt x="18" y="17"/>
                      <a:pt x="39" y="9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42" name="Freeform 30">
                <a:extLst>
                  <a:ext uri="{FF2B5EF4-FFF2-40B4-BE49-F238E27FC236}">
                    <a16:creationId xmlns:a16="http://schemas.microsoft.com/office/drawing/2014/main" id="{0E63CC05-3B43-A742-AFFB-DA5E1395D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" y="1323"/>
                <a:ext cx="163" cy="107"/>
              </a:xfrm>
              <a:custGeom>
                <a:avLst/>
                <a:gdLst>
                  <a:gd name="T0" fmla="*/ 1 w 114"/>
                  <a:gd name="T1" fmla="*/ 1776 h 75"/>
                  <a:gd name="T2" fmla="*/ 1516 w 114"/>
                  <a:gd name="T3" fmla="*/ 278 h 75"/>
                  <a:gd name="T4" fmla="*/ 2325 w 114"/>
                  <a:gd name="T5" fmla="*/ 56 h 75"/>
                  <a:gd name="T6" fmla="*/ 2848 w 114"/>
                  <a:gd name="T7" fmla="*/ 639 h 75"/>
                  <a:gd name="T8" fmla="*/ 2225 w 114"/>
                  <a:gd name="T9" fmla="*/ 168 h 75"/>
                  <a:gd name="T10" fmla="*/ 1556 w 114"/>
                  <a:gd name="T11" fmla="*/ 515 h 75"/>
                  <a:gd name="T12" fmla="*/ 699 w 114"/>
                  <a:gd name="T13" fmla="*/ 1151 h 75"/>
                  <a:gd name="T14" fmla="*/ 0 w 114"/>
                  <a:gd name="T15" fmla="*/ 1838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4" h="75">
                    <a:moveTo>
                      <a:pt x="1" y="73"/>
                    </a:moveTo>
                    <a:cubicBezTo>
                      <a:pt x="20" y="53"/>
                      <a:pt x="40" y="29"/>
                      <a:pt x="61" y="11"/>
                    </a:cubicBezTo>
                    <a:cubicBezTo>
                      <a:pt x="70" y="4"/>
                      <a:pt x="81" y="0"/>
                      <a:pt x="93" y="2"/>
                    </a:cubicBezTo>
                    <a:cubicBezTo>
                      <a:pt x="103" y="4"/>
                      <a:pt x="113" y="15"/>
                      <a:pt x="114" y="26"/>
                    </a:cubicBezTo>
                    <a:cubicBezTo>
                      <a:pt x="112" y="17"/>
                      <a:pt x="97" y="8"/>
                      <a:pt x="89" y="7"/>
                    </a:cubicBezTo>
                    <a:cubicBezTo>
                      <a:pt x="75" y="4"/>
                      <a:pt x="70" y="12"/>
                      <a:pt x="62" y="21"/>
                    </a:cubicBezTo>
                    <a:cubicBezTo>
                      <a:pt x="52" y="31"/>
                      <a:pt x="39" y="39"/>
                      <a:pt x="28" y="47"/>
                    </a:cubicBezTo>
                    <a:cubicBezTo>
                      <a:pt x="20" y="54"/>
                      <a:pt x="2" y="66"/>
                      <a:pt x="0" y="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43" name="Freeform 31">
                <a:extLst>
                  <a:ext uri="{FF2B5EF4-FFF2-40B4-BE49-F238E27FC236}">
                    <a16:creationId xmlns:a16="http://schemas.microsoft.com/office/drawing/2014/main" id="{CE33AD27-88A9-6A4E-AD6B-DEBBAA3D6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1811"/>
                <a:ext cx="102" cy="97"/>
              </a:xfrm>
              <a:custGeom>
                <a:avLst/>
                <a:gdLst>
                  <a:gd name="T0" fmla="*/ 1604 w 72"/>
                  <a:gd name="T1" fmla="*/ 359 h 68"/>
                  <a:gd name="T2" fmla="*/ 737 w 72"/>
                  <a:gd name="T3" fmla="*/ 512 h 68"/>
                  <a:gd name="T4" fmla="*/ 387 w 72"/>
                  <a:gd name="T5" fmla="*/ 1094 h 68"/>
                  <a:gd name="T6" fmla="*/ 0 w 72"/>
                  <a:gd name="T7" fmla="*/ 1660 h 68"/>
                  <a:gd name="T8" fmla="*/ 851 w 72"/>
                  <a:gd name="T9" fmla="*/ 512 h 68"/>
                  <a:gd name="T10" fmla="*/ 1591 w 72"/>
                  <a:gd name="T11" fmla="*/ 332 h 68"/>
                  <a:gd name="T12" fmla="*/ 1591 w 72"/>
                  <a:gd name="T13" fmla="*/ 291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68">
                    <a:moveTo>
                      <a:pt x="70" y="15"/>
                    </a:moveTo>
                    <a:cubicBezTo>
                      <a:pt x="66" y="0"/>
                      <a:pt x="39" y="15"/>
                      <a:pt x="32" y="21"/>
                    </a:cubicBezTo>
                    <a:cubicBezTo>
                      <a:pt x="24" y="27"/>
                      <a:pt x="22" y="37"/>
                      <a:pt x="17" y="45"/>
                    </a:cubicBezTo>
                    <a:cubicBezTo>
                      <a:pt x="13" y="53"/>
                      <a:pt x="4" y="60"/>
                      <a:pt x="0" y="68"/>
                    </a:cubicBezTo>
                    <a:cubicBezTo>
                      <a:pt x="16" y="54"/>
                      <a:pt x="20" y="32"/>
                      <a:pt x="37" y="21"/>
                    </a:cubicBezTo>
                    <a:cubicBezTo>
                      <a:pt x="45" y="16"/>
                      <a:pt x="60" y="8"/>
                      <a:pt x="69" y="13"/>
                    </a:cubicBezTo>
                    <a:cubicBezTo>
                      <a:pt x="72" y="14"/>
                      <a:pt x="70" y="13"/>
                      <a:pt x="69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44" name="Freeform 32">
                <a:extLst>
                  <a:ext uri="{FF2B5EF4-FFF2-40B4-BE49-F238E27FC236}">
                    <a16:creationId xmlns:a16="http://schemas.microsoft.com/office/drawing/2014/main" id="{463537B9-6B4B-C447-B8E9-BFACA5798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346"/>
                <a:ext cx="290" cy="222"/>
              </a:xfrm>
              <a:custGeom>
                <a:avLst/>
                <a:gdLst>
                  <a:gd name="T0" fmla="*/ 1047 w 203"/>
                  <a:gd name="T1" fmla="*/ 0 h 156"/>
                  <a:gd name="T2" fmla="*/ 5023 w 203"/>
                  <a:gd name="T3" fmla="*/ 2100 h 156"/>
                  <a:gd name="T4" fmla="*/ 1047 w 203"/>
                  <a:gd name="T5" fmla="*/ 0 h 1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3" h="156">
                    <a:moveTo>
                      <a:pt x="42" y="0"/>
                    </a:moveTo>
                    <a:cubicBezTo>
                      <a:pt x="38" y="62"/>
                      <a:pt x="50" y="126"/>
                      <a:pt x="203" y="88"/>
                    </a:cubicBezTo>
                    <a:cubicBezTo>
                      <a:pt x="203" y="88"/>
                      <a:pt x="0" y="156"/>
                      <a:pt x="42" y="0"/>
                    </a:cubicBezTo>
                  </a:path>
                </a:pathLst>
              </a:custGeom>
              <a:solidFill>
                <a:srgbClr val="732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45" name="Freeform 33">
                <a:extLst>
                  <a:ext uri="{FF2B5EF4-FFF2-40B4-BE49-F238E27FC236}">
                    <a16:creationId xmlns:a16="http://schemas.microsoft.com/office/drawing/2014/main" id="{6F8DD321-60FC-7B47-BE19-D42A4F981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4" y="1869"/>
                <a:ext cx="615" cy="805"/>
              </a:xfrm>
              <a:custGeom>
                <a:avLst/>
                <a:gdLst>
                  <a:gd name="T0" fmla="*/ 10297 w 431"/>
                  <a:gd name="T1" fmla="*/ 0 h 564"/>
                  <a:gd name="T2" fmla="*/ 2022 w 431"/>
                  <a:gd name="T3" fmla="*/ 5001 h 564"/>
                  <a:gd name="T4" fmla="*/ 7577 w 431"/>
                  <a:gd name="T5" fmla="*/ 13868 h 564"/>
                  <a:gd name="T6" fmla="*/ 7692 w 431"/>
                  <a:gd name="T7" fmla="*/ 13868 h 564"/>
                  <a:gd name="T8" fmla="*/ 6719 w 431"/>
                  <a:gd name="T9" fmla="*/ 10879 h 564"/>
                  <a:gd name="T10" fmla="*/ 5361 w 431"/>
                  <a:gd name="T11" fmla="*/ 10284 h 564"/>
                  <a:gd name="T12" fmla="*/ 5001 w 431"/>
                  <a:gd name="T13" fmla="*/ 9039 h 564"/>
                  <a:gd name="T14" fmla="*/ 5198 w 431"/>
                  <a:gd name="T15" fmla="*/ 7933 h 564"/>
                  <a:gd name="T16" fmla="*/ 10575 w 431"/>
                  <a:gd name="T17" fmla="*/ 0 h 564"/>
                  <a:gd name="T18" fmla="*/ 10297 w 431"/>
                  <a:gd name="T19" fmla="*/ 0 h 5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1" h="564">
                    <a:moveTo>
                      <a:pt x="420" y="0"/>
                    </a:moveTo>
                    <a:cubicBezTo>
                      <a:pt x="368" y="0"/>
                      <a:pt x="155" y="12"/>
                      <a:pt x="83" y="203"/>
                    </a:cubicBezTo>
                    <a:cubicBezTo>
                      <a:pt x="0" y="420"/>
                      <a:pt x="163" y="553"/>
                      <a:pt x="309" y="564"/>
                    </a:cubicBezTo>
                    <a:cubicBezTo>
                      <a:pt x="311" y="564"/>
                      <a:pt x="313" y="564"/>
                      <a:pt x="314" y="564"/>
                    </a:cubicBezTo>
                    <a:cubicBezTo>
                      <a:pt x="359" y="564"/>
                      <a:pt x="320" y="514"/>
                      <a:pt x="274" y="442"/>
                    </a:cubicBezTo>
                    <a:cubicBezTo>
                      <a:pt x="250" y="440"/>
                      <a:pt x="230" y="432"/>
                      <a:pt x="219" y="418"/>
                    </a:cubicBezTo>
                    <a:cubicBezTo>
                      <a:pt x="208" y="405"/>
                      <a:pt x="204" y="388"/>
                      <a:pt x="204" y="368"/>
                    </a:cubicBezTo>
                    <a:cubicBezTo>
                      <a:pt x="204" y="354"/>
                      <a:pt x="206" y="338"/>
                      <a:pt x="212" y="322"/>
                    </a:cubicBezTo>
                    <a:cubicBezTo>
                      <a:pt x="170" y="208"/>
                      <a:pt x="185" y="80"/>
                      <a:pt x="431" y="0"/>
                    </a:cubicBezTo>
                    <a:cubicBezTo>
                      <a:pt x="431" y="0"/>
                      <a:pt x="427" y="0"/>
                      <a:pt x="420" y="0"/>
                    </a:cubicBezTo>
                  </a:path>
                </a:pathLst>
              </a:custGeom>
              <a:solidFill>
                <a:srgbClr val="AFD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46" name="Freeform 34">
                <a:extLst>
                  <a:ext uri="{FF2B5EF4-FFF2-40B4-BE49-F238E27FC236}">
                    <a16:creationId xmlns:a16="http://schemas.microsoft.com/office/drawing/2014/main" id="{69911078-9F2D-3149-9A61-9A252C757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2337"/>
                <a:ext cx="111" cy="157"/>
              </a:xfrm>
              <a:custGeom>
                <a:avLst/>
                <a:gdLst>
                  <a:gd name="T0" fmla="*/ 472 w 78"/>
                  <a:gd name="T1" fmla="*/ 0 h 110"/>
                  <a:gd name="T2" fmla="*/ 332 w 78"/>
                  <a:gd name="T3" fmla="*/ 982 h 110"/>
                  <a:gd name="T4" fmla="*/ 672 w 78"/>
                  <a:gd name="T5" fmla="*/ 2137 h 110"/>
                  <a:gd name="T6" fmla="*/ 1867 w 78"/>
                  <a:gd name="T7" fmla="*/ 2708 h 110"/>
                  <a:gd name="T8" fmla="*/ 1820 w 78"/>
                  <a:gd name="T9" fmla="*/ 2632 h 110"/>
                  <a:gd name="T10" fmla="*/ 472 w 78"/>
                  <a:gd name="T11" fmla="*/ 163 h 110"/>
                  <a:gd name="T12" fmla="*/ 472 w 78"/>
                  <a:gd name="T13" fmla="*/ 163 h 110"/>
                  <a:gd name="T14" fmla="*/ 472 w 78"/>
                  <a:gd name="T15" fmla="*/ 163 h 110"/>
                  <a:gd name="T16" fmla="*/ 1752 w 78"/>
                  <a:gd name="T17" fmla="*/ 2512 h 110"/>
                  <a:gd name="T18" fmla="*/ 472 w 78"/>
                  <a:gd name="T19" fmla="*/ 0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" h="110">
                    <a:moveTo>
                      <a:pt x="20" y="0"/>
                    </a:moveTo>
                    <a:cubicBezTo>
                      <a:pt x="16" y="14"/>
                      <a:pt x="14" y="28"/>
                      <a:pt x="14" y="40"/>
                    </a:cubicBezTo>
                    <a:cubicBezTo>
                      <a:pt x="14" y="59"/>
                      <a:pt x="18" y="75"/>
                      <a:pt x="28" y="87"/>
                    </a:cubicBezTo>
                    <a:cubicBezTo>
                      <a:pt x="38" y="100"/>
                      <a:pt x="55" y="108"/>
                      <a:pt x="78" y="110"/>
                    </a:cubicBezTo>
                    <a:cubicBezTo>
                      <a:pt x="77" y="109"/>
                      <a:pt x="77" y="108"/>
                      <a:pt x="76" y="107"/>
                    </a:cubicBezTo>
                    <a:cubicBezTo>
                      <a:pt x="34" y="103"/>
                      <a:pt x="0" y="79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7" y="48"/>
                      <a:pt x="22" y="91"/>
                      <a:pt x="73" y="102"/>
                    </a:cubicBezTo>
                    <a:cubicBezTo>
                      <a:pt x="54" y="71"/>
                      <a:pt x="34" y="36"/>
                      <a:pt x="20" y="0"/>
                    </a:cubicBezTo>
                  </a:path>
                </a:pathLst>
              </a:custGeom>
              <a:solidFill>
                <a:srgbClr val="B38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47" name="Freeform 35">
                <a:extLst>
                  <a:ext uri="{FF2B5EF4-FFF2-40B4-BE49-F238E27FC236}">
                    <a16:creationId xmlns:a16="http://schemas.microsoft.com/office/drawing/2014/main" id="{E53EEA18-F4EC-1A4A-8B86-1A496373E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2328"/>
                <a:ext cx="100" cy="172"/>
              </a:xfrm>
              <a:custGeom>
                <a:avLst/>
                <a:gdLst>
                  <a:gd name="T0" fmla="*/ 196 w 70"/>
                  <a:gd name="T1" fmla="*/ 0 h 120"/>
                  <a:gd name="T2" fmla="*/ 0 w 70"/>
                  <a:gd name="T3" fmla="*/ 1181 h 120"/>
                  <a:gd name="T4" fmla="*/ 361 w 70"/>
                  <a:gd name="T5" fmla="*/ 2461 h 120"/>
                  <a:gd name="T6" fmla="*/ 1733 w 70"/>
                  <a:gd name="T7" fmla="*/ 3069 h 120"/>
                  <a:gd name="T8" fmla="*/ 1691 w 70"/>
                  <a:gd name="T9" fmla="*/ 2960 h 120"/>
                  <a:gd name="T10" fmla="*/ 456 w 70"/>
                  <a:gd name="T11" fmla="*/ 2376 h 120"/>
                  <a:gd name="T12" fmla="*/ 114 w 70"/>
                  <a:gd name="T13" fmla="*/ 1181 h 120"/>
                  <a:gd name="T14" fmla="*/ 244 w 70"/>
                  <a:gd name="T15" fmla="*/ 165 h 120"/>
                  <a:gd name="T16" fmla="*/ 196 w 70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120">
                    <a:moveTo>
                      <a:pt x="8" y="0"/>
                    </a:moveTo>
                    <a:cubicBezTo>
                      <a:pt x="2" y="16"/>
                      <a:pt x="0" y="32"/>
                      <a:pt x="0" y="46"/>
                    </a:cubicBezTo>
                    <a:cubicBezTo>
                      <a:pt x="0" y="66"/>
                      <a:pt x="4" y="83"/>
                      <a:pt x="15" y="96"/>
                    </a:cubicBezTo>
                    <a:cubicBezTo>
                      <a:pt x="26" y="110"/>
                      <a:pt x="46" y="118"/>
                      <a:pt x="70" y="120"/>
                    </a:cubicBezTo>
                    <a:cubicBezTo>
                      <a:pt x="69" y="119"/>
                      <a:pt x="69" y="117"/>
                      <a:pt x="68" y="116"/>
                    </a:cubicBezTo>
                    <a:cubicBezTo>
                      <a:pt x="45" y="114"/>
                      <a:pt x="28" y="106"/>
                      <a:pt x="18" y="93"/>
                    </a:cubicBezTo>
                    <a:cubicBezTo>
                      <a:pt x="8" y="81"/>
                      <a:pt x="4" y="65"/>
                      <a:pt x="4" y="46"/>
                    </a:cubicBezTo>
                    <a:cubicBezTo>
                      <a:pt x="4" y="34"/>
                      <a:pt x="6" y="20"/>
                      <a:pt x="10" y="6"/>
                    </a:cubicBezTo>
                    <a:cubicBezTo>
                      <a:pt x="9" y="4"/>
                      <a:pt x="8" y="2"/>
                      <a:pt x="8" y="0"/>
                    </a:cubicBezTo>
                  </a:path>
                </a:pathLst>
              </a:custGeom>
              <a:solidFill>
                <a:srgbClr val="5D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48" name="Freeform 36">
                <a:extLst>
                  <a:ext uri="{FF2B5EF4-FFF2-40B4-BE49-F238E27FC236}">
                    <a16:creationId xmlns:a16="http://schemas.microsoft.com/office/drawing/2014/main" id="{3088EE2D-ECF8-0842-AFDD-EA79D877F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2346"/>
                <a:ext cx="108" cy="144"/>
              </a:xfrm>
              <a:custGeom>
                <a:avLst/>
                <a:gdLst>
                  <a:gd name="T0" fmla="*/ 469 w 76"/>
                  <a:gd name="T1" fmla="*/ 0 h 101"/>
                  <a:gd name="T2" fmla="*/ 1785 w 76"/>
                  <a:gd name="T3" fmla="*/ 2449 h 101"/>
                  <a:gd name="T4" fmla="*/ 1725 w 76"/>
                  <a:gd name="T5" fmla="*/ 2335 h 101"/>
                  <a:gd name="T6" fmla="*/ 469 w 76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" h="101">
                    <a:moveTo>
                      <a:pt x="20" y="0"/>
                    </a:moveTo>
                    <a:cubicBezTo>
                      <a:pt x="0" y="73"/>
                      <a:pt x="34" y="97"/>
                      <a:pt x="76" y="101"/>
                    </a:cubicBezTo>
                    <a:cubicBezTo>
                      <a:pt x="75" y="100"/>
                      <a:pt x="74" y="98"/>
                      <a:pt x="73" y="96"/>
                    </a:cubicBezTo>
                    <a:cubicBezTo>
                      <a:pt x="22" y="85"/>
                      <a:pt x="17" y="42"/>
                      <a:pt x="20" y="0"/>
                    </a:cubicBezTo>
                  </a:path>
                </a:pathLst>
              </a:custGeom>
              <a:solidFill>
                <a:srgbClr val="945D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49" name="Oval 37">
                <a:extLst>
                  <a:ext uri="{FF2B5EF4-FFF2-40B4-BE49-F238E27FC236}">
                    <a16:creationId xmlns:a16="http://schemas.microsoft.com/office/drawing/2014/main" id="{846A9DDC-FFC6-4149-8C42-D03F8C918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1" y="2327"/>
                <a:ext cx="51" cy="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50" name="Oval 38">
                <a:extLst>
                  <a:ext uri="{FF2B5EF4-FFF2-40B4-BE49-F238E27FC236}">
                    <a16:creationId xmlns:a16="http://schemas.microsoft.com/office/drawing/2014/main" id="{F6CDCFEA-2D5F-0B4B-B692-89CAC5BF1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9" y="2249"/>
                <a:ext cx="33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51" name="Oval 39">
                <a:extLst>
                  <a:ext uri="{FF2B5EF4-FFF2-40B4-BE49-F238E27FC236}">
                    <a16:creationId xmlns:a16="http://schemas.microsoft.com/office/drawing/2014/main" id="{B4A37655-395F-EF44-B2E4-25760B56D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8" y="2400"/>
                <a:ext cx="11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8" name="Flowchart: Magnetic Disk 11">
              <a:extLst>
                <a:ext uri="{FF2B5EF4-FFF2-40B4-BE49-F238E27FC236}">
                  <a16:creationId xmlns:a16="http://schemas.microsoft.com/office/drawing/2014/main" id="{6EEF0CBB-B1BC-6A47-A10C-E1086D96B702}"/>
                </a:ext>
              </a:extLst>
            </p:cNvPr>
            <p:cNvSpPr/>
            <p:nvPr/>
          </p:nvSpPr>
          <p:spPr>
            <a:xfrm>
              <a:off x="5793222" y="2705589"/>
              <a:ext cx="85747" cy="218971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3326" name="TextBox 14">
            <a:extLst>
              <a:ext uri="{FF2B5EF4-FFF2-40B4-BE49-F238E27FC236}">
                <a16:creationId xmlns:a16="http://schemas.microsoft.com/office/drawing/2014/main" id="{EC9F6438-7598-F248-814D-2C43A150C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463" y="2316163"/>
            <a:ext cx="446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/>
              <a:t>TLR</a:t>
            </a:r>
          </a:p>
        </p:txBody>
      </p:sp>
      <p:grpSp>
        <p:nvGrpSpPr>
          <p:cNvPr id="13327" name="Group 9">
            <a:extLst>
              <a:ext uri="{FF2B5EF4-FFF2-40B4-BE49-F238E27FC236}">
                <a16:creationId xmlns:a16="http://schemas.microsoft.com/office/drawing/2014/main" id="{00E7ECAD-9CB7-3244-8A4F-A154326DF722}"/>
              </a:ext>
            </a:extLst>
          </p:cNvPr>
          <p:cNvGrpSpPr>
            <a:grpSpLocks/>
          </p:cNvGrpSpPr>
          <p:nvPr/>
        </p:nvGrpSpPr>
        <p:grpSpPr bwMode="auto">
          <a:xfrm>
            <a:off x="5199063" y="923925"/>
            <a:ext cx="622300" cy="681038"/>
            <a:chOff x="5212311" y="970995"/>
            <a:chExt cx="623447" cy="681656"/>
          </a:xfrm>
        </p:grpSpPr>
        <p:pic>
          <p:nvPicPr>
            <p:cNvPr id="13412" name="Picture 2" descr="Résultat de recherche d'images pour &quot;bacteria cartoon&quot;">
              <a:extLst>
                <a:ext uri="{FF2B5EF4-FFF2-40B4-BE49-F238E27FC236}">
                  <a16:creationId xmlns:a16="http://schemas.microsoft.com/office/drawing/2014/main" id="{AE217C53-75FB-0C43-89F8-3FFD206A4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311" y="970995"/>
              <a:ext cx="623447" cy="68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8" name="Flowchart: Merge 283">
              <a:extLst>
                <a:ext uri="{FF2B5EF4-FFF2-40B4-BE49-F238E27FC236}">
                  <a16:creationId xmlns:a16="http://schemas.microsoft.com/office/drawing/2014/main" id="{8CA0E03B-6B29-0143-A6B2-A3F2594AE98D}"/>
                </a:ext>
              </a:extLst>
            </p:cNvPr>
            <p:cNvSpPr/>
            <p:nvPr/>
          </p:nvSpPr>
          <p:spPr>
            <a:xfrm>
              <a:off x="5434971" y="1388887"/>
              <a:ext cx="152681" cy="131882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13328" name="Picture 2" descr="Résultat de recherche d'images pour &quot;virus cartoon&quot;">
            <a:extLst>
              <a:ext uri="{FF2B5EF4-FFF2-40B4-BE49-F238E27FC236}">
                <a16:creationId xmlns:a16="http://schemas.microsoft.com/office/drawing/2014/main" id="{C781B9B1-B67C-D942-A8B0-63B42A96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7"/>
          <a:stretch>
            <a:fillRect/>
          </a:stretch>
        </p:blipFill>
        <p:spPr bwMode="auto">
          <a:xfrm>
            <a:off x="5811838" y="1068388"/>
            <a:ext cx="42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0" name="Curved Connector 19">
            <a:extLst>
              <a:ext uri="{FF2B5EF4-FFF2-40B4-BE49-F238E27FC236}">
                <a16:creationId xmlns:a16="http://schemas.microsoft.com/office/drawing/2014/main" id="{26BFC1E3-42CB-E747-8D3C-6B981D85D559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22450" y="1408113"/>
            <a:ext cx="3173413" cy="1492250"/>
          </a:xfrm>
          <a:prstGeom prst="curvedConnector3">
            <a:avLst>
              <a:gd name="adj1" fmla="val 9976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0" name="TextBox 23">
            <a:extLst>
              <a:ext uri="{FF2B5EF4-FFF2-40B4-BE49-F238E27FC236}">
                <a16:creationId xmlns:a16="http://schemas.microsoft.com/office/drawing/2014/main" id="{BD0F65E4-D09C-EA4C-AD55-B8D33DC41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739775"/>
            <a:ext cx="947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/>
              <a:t>Pathogens</a:t>
            </a:r>
            <a:endParaRPr lang="fr-FR" altLang="fr-FR" sz="1600"/>
          </a:p>
        </p:txBody>
      </p:sp>
      <p:sp>
        <p:nvSpPr>
          <p:cNvPr id="272" name="Flowchart: Merge 293">
            <a:extLst>
              <a:ext uri="{FF2B5EF4-FFF2-40B4-BE49-F238E27FC236}">
                <a16:creationId xmlns:a16="http://schemas.microsoft.com/office/drawing/2014/main" id="{C39FCC98-E25E-2F42-B70E-445652701271}"/>
              </a:ext>
            </a:extLst>
          </p:cNvPr>
          <p:cNvSpPr/>
          <p:nvPr/>
        </p:nvSpPr>
        <p:spPr>
          <a:xfrm>
            <a:off x="5935663" y="1441450"/>
            <a:ext cx="152400" cy="130175"/>
          </a:xfrm>
          <a:prstGeom prst="flowChartMerg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3" name="Minus 28">
            <a:extLst>
              <a:ext uri="{FF2B5EF4-FFF2-40B4-BE49-F238E27FC236}">
                <a16:creationId xmlns:a16="http://schemas.microsoft.com/office/drawing/2014/main" id="{CCCC0BED-A8E0-1A41-9AAA-DE2124DF3E4E}"/>
              </a:ext>
            </a:extLst>
          </p:cNvPr>
          <p:cNvSpPr/>
          <p:nvPr/>
        </p:nvSpPr>
        <p:spPr>
          <a:xfrm>
            <a:off x="5003800" y="2663825"/>
            <a:ext cx="420688" cy="200025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74" name="Oval 29">
            <a:extLst>
              <a:ext uri="{FF2B5EF4-FFF2-40B4-BE49-F238E27FC236}">
                <a16:creationId xmlns:a16="http://schemas.microsoft.com/office/drawing/2014/main" id="{E971D413-9C63-8041-992B-6914DA50B9E3}"/>
              </a:ext>
            </a:extLst>
          </p:cNvPr>
          <p:cNvSpPr/>
          <p:nvPr/>
        </p:nvSpPr>
        <p:spPr>
          <a:xfrm>
            <a:off x="5040313" y="2851150"/>
            <a:ext cx="322262" cy="7461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5" name="TextBox 30">
            <a:extLst>
              <a:ext uri="{FF2B5EF4-FFF2-40B4-BE49-F238E27FC236}">
                <a16:creationId xmlns:a16="http://schemas.microsoft.com/office/drawing/2014/main" id="{BC246853-0191-1048-A242-197C1027C724}"/>
              </a:ext>
            </a:extLst>
          </p:cNvPr>
          <p:cNvSpPr txBox="1"/>
          <p:nvPr/>
        </p:nvSpPr>
        <p:spPr>
          <a:xfrm>
            <a:off x="5486400" y="2003425"/>
            <a:ext cx="922338" cy="523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/>
              <a:t>T cell</a:t>
            </a:r>
          </a:p>
          <a:p>
            <a:pPr algn="ctr">
              <a:defRPr/>
            </a:pPr>
            <a:r>
              <a:rPr lang="fr-FR" sz="1400" dirty="0"/>
              <a:t>Activation</a:t>
            </a:r>
          </a:p>
        </p:txBody>
      </p:sp>
      <p:sp>
        <p:nvSpPr>
          <p:cNvPr id="276" name="Minus 301">
            <a:extLst>
              <a:ext uri="{FF2B5EF4-FFF2-40B4-BE49-F238E27FC236}">
                <a16:creationId xmlns:a16="http://schemas.microsoft.com/office/drawing/2014/main" id="{05E079C1-47C0-5B4A-826C-28FFDC8DFF48}"/>
              </a:ext>
            </a:extLst>
          </p:cNvPr>
          <p:cNvSpPr/>
          <p:nvPr/>
        </p:nvSpPr>
        <p:spPr>
          <a:xfrm>
            <a:off x="5287963" y="2647950"/>
            <a:ext cx="463550" cy="242888"/>
          </a:xfrm>
          <a:prstGeom prst="mathMin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77" name="Oval 302">
            <a:extLst>
              <a:ext uri="{FF2B5EF4-FFF2-40B4-BE49-F238E27FC236}">
                <a16:creationId xmlns:a16="http://schemas.microsoft.com/office/drawing/2014/main" id="{3F536701-188F-5341-869E-D4BC4D43EA9D}"/>
              </a:ext>
            </a:extLst>
          </p:cNvPr>
          <p:cNvSpPr/>
          <p:nvPr/>
        </p:nvSpPr>
        <p:spPr>
          <a:xfrm>
            <a:off x="5362575" y="2857500"/>
            <a:ext cx="323850" cy="730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3337" name="Groupe 277">
            <a:extLst>
              <a:ext uri="{FF2B5EF4-FFF2-40B4-BE49-F238E27FC236}">
                <a16:creationId xmlns:a16="http://schemas.microsoft.com/office/drawing/2014/main" id="{A79E4FD7-E05B-C546-AE97-4AAB2E1F3184}"/>
              </a:ext>
            </a:extLst>
          </p:cNvPr>
          <p:cNvGrpSpPr>
            <a:grpSpLocks/>
          </p:cNvGrpSpPr>
          <p:nvPr/>
        </p:nvGrpSpPr>
        <p:grpSpPr bwMode="auto">
          <a:xfrm>
            <a:off x="5635625" y="2586038"/>
            <a:ext cx="563563" cy="552450"/>
            <a:chOff x="8077200" y="2817813"/>
            <a:chExt cx="563563" cy="552450"/>
          </a:xfrm>
        </p:grpSpPr>
        <p:grpSp>
          <p:nvGrpSpPr>
            <p:cNvPr id="13397" name="Group 2243">
              <a:extLst>
                <a:ext uri="{FF2B5EF4-FFF2-40B4-BE49-F238E27FC236}">
                  <a16:creationId xmlns:a16="http://schemas.microsoft.com/office/drawing/2014/main" id="{9C69857E-78B9-0241-AF05-5ABBF3F4A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2817813"/>
              <a:ext cx="563563" cy="552450"/>
              <a:chOff x="4349" y="1763"/>
              <a:chExt cx="834" cy="818"/>
            </a:xfrm>
          </p:grpSpPr>
          <p:sp>
            <p:nvSpPr>
              <p:cNvPr id="13399" name="Freeform 2244">
                <a:extLst>
                  <a:ext uri="{FF2B5EF4-FFF2-40B4-BE49-F238E27FC236}">
                    <a16:creationId xmlns:a16="http://schemas.microsoft.com/office/drawing/2014/main" id="{96E9AECE-CEC8-CD4C-B134-60092B00B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763"/>
                <a:ext cx="825" cy="818"/>
              </a:xfrm>
              <a:custGeom>
                <a:avLst/>
                <a:gdLst>
                  <a:gd name="T0" fmla="*/ 14960 w 478"/>
                  <a:gd name="T1" fmla="*/ 8068 h 444"/>
                  <a:gd name="T2" fmla="*/ 2832 w 478"/>
                  <a:gd name="T3" fmla="*/ 36257 h 444"/>
                  <a:gd name="T4" fmla="*/ 4474 w 478"/>
                  <a:gd name="T5" fmla="*/ 76279 h 444"/>
                  <a:gd name="T6" fmla="*/ 43062 w 478"/>
                  <a:gd name="T7" fmla="*/ 96108 h 444"/>
                  <a:gd name="T8" fmla="*/ 51269 w 478"/>
                  <a:gd name="T9" fmla="*/ 17640 h 444"/>
                  <a:gd name="T10" fmla="*/ 34386 w 478"/>
                  <a:gd name="T11" fmla="*/ 3432 h 444"/>
                  <a:gd name="T12" fmla="*/ 14960 w 478"/>
                  <a:gd name="T13" fmla="*/ 8068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00" name="Freeform 2245">
                <a:extLst>
                  <a:ext uri="{FF2B5EF4-FFF2-40B4-BE49-F238E27FC236}">
                    <a16:creationId xmlns:a16="http://schemas.microsoft.com/office/drawing/2014/main" id="{73D501F3-0EDD-9345-BA93-C051A6794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01" name="Freeform 2246">
                <a:extLst>
                  <a:ext uri="{FF2B5EF4-FFF2-40B4-BE49-F238E27FC236}">
                    <a16:creationId xmlns:a16="http://schemas.microsoft.com/office/drawing/2014/main" id="{33C9B3CC-8EA4-674E-A573-08F389A33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1953"/>
                <a:ext cx="586" cy="496"/>
              </a:xfrm>
              <a:custGeom>
                <a:avLst/>
                <a:gdLst>
                  <a:gd name="T0" fmla="*/ 0 w 339"/>
                  <a:gd name="T1" fmla="*/ 42603 h 269"/>
                  <a:gd name="T2" fmla="*/ 14759 w 339"/>
                  <a:gd name="T3" fmla="*/ 63040 h 269"/>
                  <a:gd name="T4" fmla="*/ 32194 w 339"/>
                  <a:gd name="T5" fmla="*/ 57460 h 269"/>
                  <a:gd name="T6" fmla="*/ 36652 w 339"/>
                  <a:gd name="T7" fmla="*/ 0 h 269"/>
                  <a:gd name="T8" fmla="*/ 37459 w 339"/>
                  <a:gd name="T9" fmla="*/ 25338 h 269"/>
                  <a:gd name="T10" fmla="*/ 32916 w 339"/>
                  <a:gd name="T11" fmla="*/ 35487 h 269"/>
                  <a:gd name="T12" fmla="*/ 28368 w 339"/>
                  <a:gd name="T13" fmla="*/ 46095 h 269"/>
                  <a:gd name="T14" fmla="*/ 15552 w 339"/>
                  <a:gd name="T15" fmla="*/ 54258 h 269"/>
                  <a:gd name="T16" fmla="*/ 6458 w 339"/>
                  <a:gd name="T17" fmla="*/ 48258 h 269"/>
                  <a:gd name="T18" fmla="*/ 1099 w 339"/>
                  <a:gd name="T19" fmla="*/ 43541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02" name="Freeform 2247">
                <a:extLst>
                  <a:ext uri="{FF2B5EF4-FFF2-40B4-BE49-F238E27FC236}">
                    <a16:creationId xmlns:a16="http://schemas.microsoft.com/office/drawing/2014/main" id="{7774DE5C-2D16-B348-BED0-65BC164D7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1861"/>
                <a:ext cx="297" cy="295"/>
              </a:xfrm>
              <a:custGeom>
                <a:avLst/>
                <a:gdLst>
                  <a:gd name="T0" fmla="*/ 15570 w 172"/>
                  <a:gd name="T1" fmla="*/ 935 h 160"/>
                  <a:gd name="T2" fmla="*/ 5867 w 172"/>
                  <a:gd name="T3" fmla="*/ 11588 h 160"/>
                  <a:gd name="T4" fmla="*/ 737 w 172"/>
                  <a:gd name="T5" fmla="*/ 39392 h 160"/>
                  <a:gd name="T6" fmla="*/ 8452 w 172"/>
                  <a:gd name="T7" fmla="*/ 12530 h 160"/>
                  <a:gd name="T8" fmla="*/ 11975 w 172"/>
                  <a:gd name="T9" fmla="*/ 9628 h 160"/>
                  <a:gd name="T10" fmla="*/ 14234 w 172"/>
                  <a:gd name="T11" fmla="*/ 4702 h 160"/>
                  <a:gd name="T12" fmla="*/ 23487 w 172"/>
                  <a:gd name="T13" fmla="*/ 935 h 160"/>
                  <a:gd name="T14" fmla="*/ 15570 w 172"/>
                  <a:gd name="T15" fmla="*/ 1442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03" name="Freeform 2248">
                <a:extLst>
                  <a:ext uri="{FF2B5EF4-FFF2-40B4-BE49-F238E27FC236}">
                    <a16:creationId xmlns:a16="http://schemas.microsoft.com/office/drawing/2014/main" id="{ACF7E00B-7541-E240-B8EE-A3FD3BF21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3" y="1990"/>
                <a:ext cx="537" cy="564"/>
              </a:xfrm>
              <a:custGeom>
                <a:avLst/>
                <a:gdLst>
                  <a:gd name="T0" fmla="*/ 0 w 311"/>
                  <a:gd name="T1" fmla="*/ 65841 h 306"/>
                  <a:gd name="T2" fmla="*/ 551 w 311"/>
                  <a:gd name="T3" fmla="*/ 66071 h 306"/>
                  <a:gd name="T4" fmla="*/ 28515 w 311"/>
                  <a:gd name="T5" fmla="*/ 59664 h 306"/>
                  <a:gd name="T6" fmla="*/ 36647 w 311"/>
                  <a:gd name="T7" fmla="*/ 0 h 306"/>
                  <a:gd name="T8" fmla="*/ 24987 w 311"/>
                  <a:gd name="T9" fmla="*/ 59664 h 306"/>
                  <a:gd name="T10" fmla="*/ 0 w 311"/>
                  <a:gd name="T11" fmla="*/ 65841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04" name="Freeform 2249">
                <a:extLst>
                  <a:ext uri="{FF2B5EF4-FFF2-40B4-BE49-F238E27FC236}">
                    <a16:creationId xmlns:a16="http://schemas.microsoft.com/office/drawing/2014/main" id="{46963DAB-404D-E440-B809-DC23D318F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1876"/>
                <a:ext cx="145" cy="532"/>
              </a:xfrm>
              <a:custGeom>
                <a:avLst/>
                <a:gdLst>
                  <a:gd name="T0" fmla="*/ 11433 w 84"/>
                  <a:gd name="T1" fmla="*/ 0 h 289"/>
                  <a:gd name="T2" fmla="*/ 4892 w 84"/>
                  <a:gd name="T3" fmla="*/ 20187 h 289"/>
                  <a:gd name="T4" fmla="*/ 10639 w 84"/>
                  <a:gd name="T5" fmla="*/ 70115 h 289"/>
                  <a:gd name="T6" fmla="*/ 5425 w 84"/>
                  <a:gd name="T7" fmla="*/ 28227 h 289"/>
                  <a:gd name="T8" fmla="*/ 11433 w 84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05" name="Freeform 2250">
                <a:extLst>
                  <a:ext uri="{FF2B5EF4-FFF2-40B4-BE49-F238E27FC236}">
                    <a16:creationId xmlns:a16="http://schemas.microsoft.com/office/drawing/2014/main" id="{EC5A062E-5741-444A-8C73-37946B35B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237"/>
                <a:ext cx="288" cy="280"/>
              </a:xfrm>
              <a:custGeom>
                <a:avLst/>
                <a:gdLst>
                  <a:gd name="T0" fmla="*/ 22547 w 167"/>
                  <a:gd name="T1" fmla="*/ 0 h 152"/>
                  <a:gd name="T2" fmla="*/ 0 w 167"/>
                  <a:gd name="T3" fmla="*/ 37153 h 152"/>
                  <a:gd name="T4" fmla="*/ 22547 w 167"/>
                  <a:gd name="T5" fmla="*/ 0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06" name="Freeform 2251">
                <a:extLst>
                  <a:ext uri="{FF2B5EF4-FFF2-40B4-BE49-F238E27FC236}">
                    <a16:creationId xmlns:a16="http://schemas.microsoft.com/office/drawing/2014/main" id="{C683D1C6-3D23-874B-B482-24A20D411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" y="2097"/>
                <a:ext cx="364" cy="344"/>
              </a:xfrm>
              <a:custGeom>
                <a:avLst/>
                <a:gdLst>
                  <a:gd name="T0" fmla="*/ 0 w 211"/>
                  <a:gd name="T1" fmla="*/ 41694 h 187"/>
                  <a:gd name="T2" fmla="*/ 15485 w 211"/>
                  <a:gd name="T3" fmla="*/ 40254 h 187"/>
                  <a:gd name="T4" fmla="*/ 25014 w 211"/>
                  <a:gd name="T5" fmla="*/ 21552 h 187"/>
                  <a:gd name="T6" fmla="*/ 27776 w 211"/>
                  <a:gd name="T7" fmla="*/ 0 h 187"/>
                  <a:gd name="T8" fmla="*/ 21091 w 211"/>
                  <a:gd name="T9" fmla="*/ 27509 h 187"/>
                  <a:gd name="T10" fmla="*/ 8405 w 211"/>
                  <a:gd name="T11" fmla="*/ 42198 h 187"/>
                  <a:gd name="T12" fmla="*/ 0 w 211"/>
                  <a:gd name="T13" fmla="*/ 41694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07" name="Freeform 2252">
                <a:extLst>
                  <a:ext uri="{FF2B5EF4-FFF2-40B4-BE49-F238E27FC236}">
                    <a16:creationId xmlns:a16="http://schemas.microsoft.com/office/drawing/2014/main" id="{D44AE681-F3A3-4D4D-B017-4B78F2D3F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08" name="Freeform 2253">
                <a:extLst>
                  <a:ext uri="{FF2B5EF4-FFF2-40B4-BE49-F238E27FC236}">
                    <a16:creationId xmlns:a16="http://schemas.microsoft.com/office/drawing/2014/main" id="{3747D39D-4F37-8542-A123-91C444E89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1763"/>
                <a:ext cx="827" cy="817"/>
              </a:xfrm>
              <a:custGeom>
                <a:avLst/>
                <a:gdLst>
                  <a:gd name="T0" fmla="*/ 15124 w 479"/>
                  <a:gd name="T1" fmla="*/ 8155 h 443"/>
                  <a:gd name="T2" fmla="*/ 3020 w 479"/>
                  <a:gd name="T3" fmla="*/ 36267 h 443"/>
                  <a:gd name="T4" fmla="*/ 4662 w 479"/>
                  <a:gd name="T5" fmla="*/ 76909 h 443"/>
                  <a:gd name="T6" fmla="*/ 43353 w 479"/>
                  <a:gd name="T7" fmla="*/ 97037 h 443"/>
                  <a:gd name="T8" fmla="*/ 51549 w 479"/>
                  <a:gd name="T9" fmla="*/ 17565 h 443"/>
                  <a:gd name="T10" fmla="*/ 34674 w 479"/>
                  <a:gd name="T11" fmla="*/ 3493 h 443"/>
                  <a:gd name="T12" fmla="*/ 15124 w 479"/>
                  <a:gd name="T13" fmla="*/ 8155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09" name="Oval 2254">
                <a:extLst>
                  <a:ext uri="{FF2B5EF4-FFF2-40B4-BE49-F238E27FC236}">
                    <a16:creationId xmlns:a16="http://schemas.microsoft.com/office/drawing/2014/main" id="{63D9CFEE-8083-684E-BA9F-E1D553A91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" y="1859"/>
                <a:ext cx="59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10" name="Oval 2255">
                <a:extLst>
                  <a:ext uri="{FF2B5EF4-FFF2-40B4-BE49-F238E27FC236}">
                    <a16:creationId xmlns:a16="http://schemas.microsoft.com/office/drawing/2014/main" id="{6B0F3922-9E42-EF44-B039-B1A886C76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0" y="1855"/>
                <a:ext cx="22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11" name="Oval 2256">
                <a:extLst>
                  <a:ext uri="{FF2B5EF4-FFF2-40B4-BE49-F238E27FC236}">
                    <a16:creationId xmlns:a16="http://schemas.microsoft.com/office/drawing/2014/main" id="{91C66835-E6AF-554C-9E88-2D529F5D2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1901"/>
                <a:ext cx="20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98" name="ZoneTexte 279">
              <a:extLst>
                <a:ext uri="{FF2B5EF4-FFF2-40B4-BE49-F238E27FC236}">
                  <a16:creationId xmlns:a16="http://schemas.microsoft.com/office/drawing/2014/main" id="{2314F8E4-F4BA-7448-B66D-E79971E53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6824" y="2944732"/>
              <a:ext cx="3128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LT</a:t>
              </a:r>
              <a:endParaRPr lang="en-US" altLang="fr-FR" sz="1200"/>
            </a:p>
          </p:txBody>
        </p:sp>
      </p:grpSp>
      <p:grpSp>
        <p:nvGrpSpPr>
          <p:cNvPr id="13338" name="Groupe 7">
            <a:extLst>
              <a:ext uri="{FF2B5EF4-FFF2-40B4-BE49-F238E27FC236}">
                <a16:creationId xmlns:a16="http://schemas.microsoft.com/office/drawing/2014/main" id="{2320D463-5E48-AF4E-B0F9-87F84BD98FC3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2570163"/>
            <a:ext cx="563563" cy="552450"/>
            <a:chOff x="8077200" y="2817813"/>
            <a:chExt cx="563563" cy="552450"/>
          </a:xfrm>
        </p:grpSpPr>
        <p:grpSp>
          <p:nvGrpSpPr>
            <p:cNvPr id="13382" name="Group 2243">
              <a:extLst>
                <a:ext uri="{FF2B5EF4-FFF2-40B4-BE49-F238E27FC236}">
                  <a16:creationId xmlns:a16="http://schemas.microsoft.com/office/drawing/2014/main" id="{E7EE5982-8496-5949-8EEF-156EB2F026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2817813"/>
              <a:ext cx="563563" cy="552450"/>
              <a:chOff x="4349" y="1763"/>
              <a:chExt cx="834" cy="818"/>
            </a:xfrm>
          </p:grpSpPr>
          <p:sp>
            <p:nvSpPr>
              <p:cNvPr id="13384" name="Freeform 2244">
                <a:extLst>
                  <a:ext uri="{FF2B5EF4-FFF2-40B4-BE49-F238E27FC236}">
                    <a16:creationId xmlns:a16="http://schemas.microsoft.com/office/drawing/2014/main" id="{79EEF0C3-BD4B-F54C-986D-4D3DA2ECB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763"/>
                <a:ext cx="825" cy="818"/>
              </a:xfrm>
              <a:custGeom>
                <a:avLst/>
                <a:gdLst>
                  <a:gd name="T0" fmla="*/ 14960 w 478"/>
                  <a:gd name="T1" fmla="*/ 8068 h 444"/>
                  <a:gd name="T2" fmla="*/ 2832 w 478"/>
                  <a:gd name="T3" fmla="*/ 36257 h 444"/>
                  <a:gd name="T4" fmla="*/ 4474 w 478"/>
                  <a:gd name="T5" fmla="*/ 76279 h 444"/>
                  <a:gd name="T6" fmla="*/ 43062 w 478"/>
                  <a:gd name="T7" fmla="*/ 96108 h 444"/>
                  <a:gd name="T8" fmla="*/ 51269 w 478"/>
                  <a:gd name="T9" fmla="*/ 17640 h 444"/>
                  <a:gd name="T10" fmla="*/ 34386 w 478"/>
                  <a:gd name="T11" fmla="*/ 3432 h 444"/>
                  <a:gd name="T12" fmla="*/ 14960 w 478"/>
                  <a:gd name="T13" fmla="*/ 8068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85" name="Freeform 2245">
                <a:extLst>
                  <a:ext uri="{FF2B5EF4-FFF2-40B4-BE49-F238E27FC236}">
                    <a16:creationId xmlns:a16="http://schemas.microsoft.com/office/drawing/2014/main" id="{703481FD-12C3-4F4F-A9BF-885CC83B4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86" name="Freeform 2246">
                <a:extLst>
                  <a:ext uri="{FF2B5EF4-FFF2-40B4-BE49-F238E27FC236}">
                    <a16:creationId xmlns:a16="http://schemas.microsoft.com/office/drawing/2014/main" id="{2D0D4B52-7014-F44A-B213-616CB1BC6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1953"/>
                <a:ext cx="586" cy="496"/>
              </a:xfrm>
              <a:custGeom>
                <a:avLst/>
                <a:gdLst>
                  <a:gd name="T0" fmla="*/ 0 w 339"/>
                  <a:gd name="T1" fmla="*/ 42603 h 269"/>
                  <a:gd name="T2" fmla="*/ 14759 w 339"/>
                  <a:gd name="T3" fmla="*/ 63040 h 269"/>
                  <a:gd name="T4" fmla="*/ 32194 w 339"/>
                  <a:gd name="T5" fmla="*/ 57460 h 269"/>
                  <a:gd name="T6" fmla="*/ 36652 w 339"/>
                  <a:gd name="T7" fmla="*/ 0 h 269"/>
                  <a:gd name="T8" fmla="*/ 37459 w 339"/>
                  <a:gd name="T9" fmla="*/ 25338 h 269"/>
                  <a:gd name="T10" fmla="*/ 32916 w 339"/>
                  <a:gd name="T11" fmla="*/ 35487 h 269"/>
                  <a:gd name="T12" fmla="*/ 28368 w 339"/>
                  <a:gd name="T13" fmla="*/ 46095 h 269"/>
                  <a:gd name="T14" fmla="*/ 15552 w 339"/>
                  <a:gd name="T15" fmla="*/ 54258 h 269"/>
                  <a:gd name="T16" fmla="*/ 6458 w 339"/>
                  <a:gd name="T17" fmla="*/ 48258 h 269"/>
                  <a:gd name="T18" fmla="*/ 1099 w 339"/>
                  <a:gd name="T19" fmla="*/ 43541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87" name="Freeform 2247">
                <a:extLst>
                  <a:ext uri="{FF2B5EF4-FFF2-40B4-BE49-F238E27FC236}">
                    <a16:creationId xmlns:a16="http://schemas.microsoft.com/office/drawing/2014/main" id="{7766A48B-DBA9-824C-AB31-8DF55EEC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1861"/>
                <a:ext cx="297" cy="295"/>
              </a:xfrm>
              <a:custGeom>
                <a:avLst/>
                <a:gdLst>
                  <a:gd name="T0" fmla="*/ 15570 w 172"/>
                  <a:gd name="T1" fmla="*/ 935 h 160"/>
                  <a:gd name="T2" fmla="*/ 5867 w 172"/>
                  <a:gd name="T3" fmla="*/ 11588 h 160"/>
                  <a:gd name="T4" fmla="*/ 737 w 172"/>
                  <a:gd name="T5" fmla="*/ 39392 h 160"/>
                  <a:gd name="T6" fmla="*/ 8452 w 172"/>
                  <a:gd name="T7" fmla="*/ 12530 h 160"/>
                  <a:gd name="T8" fmla="*/ 11975 w 172"/>
                  <a:gd name="T9" fmla="*/ 9628 h 160"/>
                  <a:gd name="T10" fmla="*/ 14234 w 172"/>
                  <a:gd name="T11" fmla="*/ 4702 h 160"/>
                  <a:gd name="T12" fmla="*/ 23487 w 172"/>
                  <a:gd name="T13" fmla="*/ 935 h 160"/>
                  <a:gd name="T14" fmla="*/ 15570 w 172"/>
                  <a:gd name="T15" fmla="*/ 1442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88" name="Freeform 2248">
                <a:extLst>
                  <a:ext uri="{FF2B5EF4-FFF2-40B4-BE49-F238E27FC236}">
                    <a16:creationId xmlns:a16="http://schemas.microsoft.com/office/drawing/2014/main" id="{213C06BE-02E8-A842-ABB2-257C5F917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3" y="1990"/>
                <a:ext cx="537" cy="564"/>
              </a:xfrm>
              <a:custGeom>
                <a:avLst/>
                <a:gdLst>
                  <a:gd name="T0" fmla="*/ 0 w 311"/>
                  <a:gd name="T1" fmla="*/ 65841 h 306"/>
                  <a:gd name="T2" fmla="*/ 551 w 311"/>
                  <a:gd name="T3" fmla="*/ 66071 h 306"/>
                  <a:gd name="T4" fmla="*/ 28515 w 311"/>
                  <a:gd name="T5" fmla="*/ 59664 h 306"/>
                  <a:gd name="T6" fmla="*/ 36647 w 311"/>
                  <a:gd name="T7" fmla="*/ 0 h 306"/>
                  <a:gd name="T8" fmla="*/ 24987 w 311"/>
                  <a:gd name="T9" fmla="*/ 59664 h 306"/>
                  <a:gd name="T10" fmla="*/ 0 w 311"/>
                  <a:gd name="T11" fmla="*/ 65841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89" name="Freeform 2249">
                <a:extLst>
                  <a:ext uri="{FF2B5EF4-FFF2-40B4-BE49-F238E27FC236}">
                    <a16:creationId xmlns:a16="http://schemas.microsoft.com/office/drawing/2014/main" id="{677CCED0-573A-F74F-9449-491615A05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1876"/>
                <a:ext cx="145" cy="532"/>
              </a:xfrm>
              <a:custGeom>
                <a:avLst/>
                <a:gdLst>
                  <a:gd name="T0" fmla="*/ 11433 w 84"/>
                  <a:gd name="T1" fmla="*/ 0 h 289"/>
                  <a:gd name="T2" fmla="*/ 4892 w 84"/>
                  <a:gd name="T3" fmla="*/ 20187 h 289"/>
                  <a:gd name="T4" fmla="*/ 10639 w 84"/>
                  <a:gd name="T5" fmla="*/ 70115 h 289"/>
                  <a:gd name="T6" fmla="*/ 5425 w 84"/>
                  <a:gd name="T7" fmla="*/ 28227 h 289"/>
                  <a:gd name="T8" fmla="*/ 11433 w 84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90" name="Freeform 2250">
                <a:extLst>
                  <a:ext uri="{FF2B5EF4-FFF2-40B4-BE49-F238E27FC236}">
                    <a16:creationId xmlns:a16="http://schemas.microsoft.com/office/drawing/2014/main" id="{78FCB458-BBC9-4947-9989-07CECEF28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237"/>
                <a:ext cx="288" cy="280"/>
              </a:xfrm>
              <a:custGeom>
                <a:avLst/>
                <a:gdLst>
                  <a:gd name="T0" fmla="*/ 22547 w 167"/>
                  <a:gd name="T1" fmla="*/ 0 h 152"/>
                  <a:gd name="T2" fmla="*/ 0 w 167"/>
                  <a:gd name="T3" fmla="*/ 37153 h 152"/>
                  <a:gd name="T4" fmla="*/ 22547 w 167"/>
                  <a:gd name="T5" fmla="*/ 0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91" name="Freeform 2251">
                <a:extLst>
                  <a:ext uri="{FF2B5EF4-FFF2-40B4-BE49-F238E27FC236}">
                    <a16:creationId xmlns:a16="http://schemas.microsoft.com/office/drawing/2014/main" id="{EDEC6E4D-320D-9647-A13D-7C736D1D3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" y="2097"/>
                <a:ext cx="364" cy="344"/>
              </a:xfrm>
              <a:custGeom>
                <a:avLst/>
                <a:gdLst>
                  <a:gd name="T0" fmla="*/ 0 w 211"/>
                  <a:gd name="T1" fmla="*/ 41694 h 187"/>
                  <a:gd name="T2" fmla="*/ 15485 w 211"/>
                  <a:gd name="T3" fmla="*/ 40254 h 187"/>
                  <a:gd name="T4" fmla="*/ 25014 w 211"/>
                  <a:gd name="T5" fmla="*/ 21552 h 187"/>
                  <a:gd name="T6" fmla="*/ 27776 w 211"/>
                  <a:gd name="T7" fmla="*/ 0 h 187"/>
                  <a:gd name="T8" fmla="*/ 21091 w 211"/>
                  <a:gd name="T9" fmla="*/ 27509 h 187"/>
                  <a:gd name="T10" fmla="*/ 8405 w 211"/>
                  <a:gd name="T11" fmla="*/ 42198 h 187"/>
                  <a:gd name="T12" fmla="*/ 0 w 211"/>
                  <a:gd name="T13" fmla="*/ 41694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92" name="Freeform 2252">
                <a:extLst>
                  <a:ext uri="{FF2B5EF4-FFF2-40B4-BE49-F238E27FC236}">
                    <a16:creationId xmlns:a16="http://schemas.microsoft.com/office/drawing/2014/main" id="{C4AE924A-D69C-8845-A79D-32E0F62F7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822"/>
                <a:ext cx="615" cy="647"/>
              </a:xfrm>
              <a:custGeom>
                <a:avLst/>
                <a:gdLst>
                  <a:gd name="T0" fmla="*/ 11248 w 356"/>
                  <a:gd name="T1" fmla="*/ 7897 h 351"/>
                  <a:gd name="T2" fmla="*/ 1650 w 356"/>
                  <a:gd name="T3" fmla="*/ 36182 h 351"/>
                  <a:gd name="T4" fmla="*/ 10341 w 356"/>
                  <a:gd name="T5" fmla="*/ 77443 h 351"/>
                  <a:gd name="T6" fmla="*/ 29416 w 356"/>
                  <a:gd name="T7" fmla="*/ 83782 h 351"/>
                  <a:gd name="T8" fmla="*/ 43297 w 356"/>
                  <a:gd name="T9" fmla="*/ 62608 h 351"/>
                  <a:gd name="T10" fmla="*/ 46467 w 356"/>
                  <a:gd name="T11" fmla="*/ 29404 h 351"/>
                  <a:gd name="T12" fmla="*/ 34977 w 356"/>
                  <a:gd name="T13" fmla="*/ 5854 h 351"/>
                  <a:gd name="T14" fmla="*/ 11248 w 356"/>
                  <a:gd name="T15" fmla="*/ 789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93" name="Freeform 2253">
                <a:extLst>
                  <a:ext uri="{FF2B5EF4-FFF2-40B4-BE49-F238E27FC236}">
                    <a16:creationId xmlns:a16="http://schemas.microsoft.com/office/drawing/2014/main" id="{0FF72B28-E2B0-0C4F-AF93-2CA8458E9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1763"/>
                <a:ext cx="827" cy="817"/>
              </a:xfrm>
              <a:custGeom>
                <a:avLst/>
                <a:gdLst>
                  <a:gd name="T0" fmla="*/ 15124 w 479"/>
                  <a:gd name="T1" fmla="*/ 8155 h 443"/>
                  <a:gd name="T2" fmla="*/ 3020 w 479"/>
                  <a:gd name="T3" fmla="*/ 36267 h 443"/>
                  <a:gd name="T4" fmla="*/ 4662 w 479"/>
                  <a:gd name="T5" fmla="*/ 76909 h 443"/>
                  <a:gd name="T6" fmla="*/ 43353 w 479"/>
                  <a:gd name="T7" fmla="*/ 97037 h 443"/>
                  <a:gd name="T8" fmla="*/ 51549 w 479"/>
                  <a:gd name="T9" fmla="*/ 17565 h 443"/>
                  <a:gd name="T10" fmla="*/ 34674 w 479"/>
                  <a:gd name="T11" fmla="*/ 3493 h 443"/>
                  <a:gd name="T12" fmla="*/ 15124 w 479"/>
                  <a:gd name="T13" fmla="*/ 8155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94" name="Oval 2254">
                <a:extLst>
                  <a:ext uri="{FF2B5EF4-FFF2-40B4-BE49-F238E27FC236}">
                    <a16:creationId xmlns:a16="http://schemas.microsoft.com/office/drawing/2014/main" id="{9204CF0E-2130-6E48-8BE4-37AF16C59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" y="1859"/>
                <a:ext cx="59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95" name="Oval 2255">
                <a:extLst>
                  <a:ext uri="{FF2B5EF4-FFF2-40B4-BE49-F238E27FC236}">
                    <a16:creationId xmlns:a16="http://schemas.microsoft.com/office/drawing/2014/main" id="{CBCF7DF1-B415-0244-A650-E29293BCE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0" y="1855"/>
                <a:ext cx="22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96" name="Oval 2256">
                <a:extLst>
                  <a:ext uri="{FF2B5EF4-FFF2-40B4-BE49-F238E27FC236}">
                    <a16:creationId xmlns:a16="http://schemas.microsoft.com/office/drawing/2014/main" id="{1F807403-F114-3240-BEA8-A214D76C9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1901"/>
                <a:ext cx="20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83" name="ZoneTexte 713">
              <a:extLst>
                <a:ext uri="{FF2B5EF4-FFF2-40B4-BE49-F238E27FC236}">
                  <a16:creationId xmlns:a16="http://schemas.microsoft.com/office/drawing/2014/main" id="{34EF51E3-6511-B549-9861-65576287C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6824" y="2944732"/>
              <a:ext cx="365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LTc</a:t>
              </a:r>
              <a:endParaRPr lang="en-US" altLang="fr-FR" sz="1200"/>
            </a:p>
          </p:txBody>
        </p:sp>
      </p:grpSp>
      <p:cxnSp>
        <p:nvCxnSpPr>
          <p:cNvPr id="310" name="Straight Arrow Connector 32">
            <a:extLst>
              <a:ext uri="{FF2B5EF4-FFF2-40B4-BE49-F238E27FC236}">
                <a16:creationId xmlns:a16="http://schemas.microsoft.com/office/drawing/2014/main" id="{132CFC18-A328-B047-9542-4DE80CDB40CC}"/>
              </a:ext>
            </a:extLst>
          </p:cNvPr>
          <p:cNvCxnSpPr>
            <a:cxnSpLocks/>
          </p:cNvCxnSpPr>
          <p:nvPr/>
        </p:nvCxnSpPr>
        <p:spPr>
          <a:xfrm>
            <a:off x="6199188" y="2828925"/>
            <a:ext cx="5810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21">
            <a:extLst>
              <a:ext uri="{FF2B5EF4-FFF2-40B4-BE49-F238E27FC236}">
                <a16:creationId xmlns:a16="http://schemas.microsoft.com/office/drawing/2014/main" id="{3FB5F81B-273B-DF42-8DDC-250C4932A5A3}"/>
              </a:ext>
            </a:extLst>
          </p:cNvPr>
          <p:cNvCxnSpPr>
            <a:cxnSpLocks/>
          </p:cNvCxnSpPr>
          <p:nvPr/>
        </p:nvCxnSpPr>
        <p:spPr>
          <a:xfrm>
            <a:off x="7462838" y="2843213"/>
            <a:ext cx="6397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4">
            <a:extLst>
              <a:ext uri="{FF2B5EF4-FFF2-40B4-BE49-F238E27FC236}">
                <a16:creationId xmlns:a16="http://schemas.microsoft.com/office/drawing/2014/main" id="{0974FF0F-9AFA-C444-AA5D-B41BDB8243CC}"/>
              </a:ext>
            </a:extLst>
          </p:cNvPr>
          <p:cNvCxnSpPr>
            <a:cxnSpLocks/>
          </p:cNvCxnSpPr>
          <p:nvPr/>
        </p:nvCxnSpPr>
        <p:spPr>
          <a:xfrm flipH="1">
            <a:off x="3535363" y="3325813"/>
            <a:ext cx="511175" cy="720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Oval 43">
            <a:extLst>
              <a:ext uri="{FF2B5EF4-FFF2-40B4-BE49-F238E27FC236}">
                <a16:creationId xmlns:a16="http://schemas.microsoft.com/office/drawing/2014/main" id="{9D7F806C-622B-5E41-B7C7-9C11E3B406F4}"/>
              </a:ext>
            </a:extLst>
          </p:cNvPr>
          <p:cNvSpPr/>
          <p:nvPr/>
        </p:nvSpPr>
        <p:spPr>
          <a:xfrm>
            <a:off x="3535363" y="3779838"/>
            <a:ext cx="80962" cy="714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4" name="Oval 333">
            <a:extLst>
              <a:ext uri="{FF2B5EF4-FFF2-40B4-BE49-F238E27FC236}">
                <a16:creationId xmlns:a16="http://schemas.microsoft.com/office/drawing/2014/main" id="{5563E142-2474-B34B-8CD9-5906DDA75C8A}"/>
              </a:ext>
            </a:extLst>
          </p:cNvPr>
          <p:cNvSpPr/>
          <p:nvPr/>
        </p:nvSpPr>
        <p:spPr>
          <a:xfrm>
            <a:off x="3687763" y="3932238"/>
            <a:ext cx="80962" cy="714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5" name="Oval 334">
            <a:extLst>
              <a:ext uri="{FF2B5EF4-FFF2-40B4-BE49-F238E27FC236}">
                <a16:creationId xmlns:a16="http://schemas.microsoft.com/office/drawing/2014/main" id="{A77EDBF0-21F8-AB45-B288-97BA83D261F1}"/>
              </a:ext>
            </a:extLst>
          </p:cNvPr>
          <p:cNvSpPr/>
          <p:nvPr/>
        </p:nvSpPr>
        <p:spPr>
          <a:xfrm>
            <a:off x="3960813" y="3133725"/>
            <a:ext cx="80962" cy="7143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6" name="Oval 335">
            <a:extLst>
              <a:ext uri="{FF2B5EF4-FFF2-40B4-BE49-F238E27FC236}">
                <a16:creationId xmlns:a16="http://schemas.microsoft.com/office/drawing/2014/main" id="{7F549052-809C-A647-82FF-B6DF4699E805}"/>
              </a:ext>
            </a:extLst>
          </p:cNvPr>
          <p:cNvSpPr/>
          <p:nvPr/>
        </p:nvSpPr>
        <p:spPr>
          <a:xfrm>
            <a:off x="4113213" y="3286125"/>
            <a:ext cx="80962" cy="7143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7" name="Oval 336">
            <a:extLst>
              <a:ext uri="{FF2B5EF4-FFF2-40B4-BE49-F238E27FC236}">
                <a16:creationId xmlns:a16="http://schemas.microsoft.com/office/drawing/2014/main" id="{1E315FDF-C5FD-1848-AF7A-1B025BA2AC3C}"/>
              </a:ext>
            </a:extLst>
          </p:cNvPr>
          <p:cNvSpPr/>
          <p:nvPr/>
        </p:nvSpPr>
        <p:spPr>
          <a:xfrm>
            <a:off x="3910013" y="3328988"/>
            <a:ext cx="80962" cy="714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8" name="Oval 337">
            <a:extLst>
              <a:ext uri="{FF2B5EF4-FFF2-40B4-BE49-F238E27FC236}">
                <a16:creationId xmlns:a16="http://schemas.microsoft.com/office/drawing/2014/main" id="{8826F610-1632-1743-8305-9B72F271B7B5}"/>
              </a:ext>
            </a:extLst>
          </p:cNvPr>
          <p:cNvSpPr/>
          <p:nvPr/>
        </p:nvSpPr>
        <p:spPr>
          <a:xfrm>
            <a:off x="3454400" y="4011613"/>
            <a:ext cx="80963" cy="714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9" name="Right Brace 44">
            <a:extLst>
              <a:ext uri="{FF2B5EF4-FFF2-40B4-BE49-F238E27FC236}">
                <a16:creationId xmlns:a16="http://schemas.microsoft.com/office/drawing/2014/main" id="{050489BE-711E-634C-8D23-9639765CBBA0}"/>
              </a:ext>
            </a:extLst>
          </p:cNvPr>
          <p:cNvSpPr/>
          <p:nvPr/>
        </p:nvSpPr>
        <p:spPr>
          <a:xfrm rot="5400000">
            <a:off x="1289844" y="2747169"/>
            <a:ext cx="231775" cy="24399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20" name="Straight Arrow Connector 46">
            <a:extLst>
              <a:ext uri="{FF2B5EF4-FFF2-40B4-BE49-F238E27FC236}">
                <a16:creationId xmlns:a16="http://schemas.microsoft.com/office/drawing/2014/main" id="{95290A8D-3260-F440-B87B-E11C5498CD88}"/>
              </a:ext>
            </a:extLst>
          </p:cNvPr>
          <p:cNvCxnSpPr>
            <a:cxnSpLocks/>
          </p:cNvCxnSpPr>
          <p:nvPr/>
        </p:nvCxnSpPr>
        <p:spPr>
          <a:xfrm>
            <a:off x="7140575" y="3148013"/>
            <a:ext cx="0" cy="87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Straight Arrow Connector 341">
            <a:extLst>
              <a:ext uri="{FF2B5EF4-FFF2-40B4-BE49-F238E27FC236}">
                <a16:creationId xmlns:a16="http://schemas.microsoft.com/office/drawing/2014/main" id="{2A30C01E-CBD3-FC4F-90EB-FFC5085452A4}"/>
              </a:ext>
            </a:extLst>
          </p:cNvPr>
          <p:cNvCxnSpPr>
            <a:cxnSpLocks/>
          </p:cNvCxnSpPr>
          <p:nvPr/>
        </p:nvCxnSpPr>
        <p:spPr>
          <a:xfrm>
            <a:off x="8450263" y="3148013"/>
            <a:ext cx="0" cy="87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2" name="TextBox 47">
            <a:extLst>
              <a:ext uri="{FF2B5EF4-FFF2-40B4-BE49-F238E27FC236}">
                <a16:creationId xmlns:a16="http://schemas.microsoft.com/office/drawing/2014/main" id="{4BE01DA8-883E-DD46-B1D2-E271EE287F62}"/>
              </a:ext>
            </a:extLst>
          </p:cNvPr>
          <p:cNvSpPr txBox="1"/>
          <p:nvPr/>
        </p:nvSpPr>
        <p:spPr>
          <a:xfrm>
            <a:off x="830263" y="5184775"/>
            <a:ext cx="1233487" cy="1169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i="1" dirty="0"/>
              <a:t>Lysozyme</a:t>
            </a:r>
          </a:p>
          <a:p>
            <a:pPr>
              <a:defRPr/>
            </a:pPr>
            <a:r>
              <a:rPr lang="fr-FR" sz="1400" i="1" dirty="0"/>
              <a:t>C3 component</a:t>
            </a:r>
          </a:p>
          <a:p>
            <a:pPr>
              <a:defRPr/>
            </a:pPr>
            <a:r>
              <a:rPr lang="fr-FR" sz="1400" i="1" dirty="0" err="1"/>
              <a:t>Transferrin</a:t>
            </a:r>
            <a:endParaRPr lang="fr-FR" sz="1400" i="1" dirty="0"/>
          </a:p>
          <a:p>
            <a:pPr>
              <a:defRPr/>
            </a:pPr>
            <a:r>
              <a:rPr lang="fr-FR" sz="1400" i="1" dirty="0"/>
              <a:t>IgM</a:t>
            </a:r>
          </a:p>
          <a:p>
            <a:pPr>
              <a:defRPr/>
            </a:pPr>
            <a:r>
              <a:rPr lang="fr-FR" sz="1400" i="1" dirty="0"/>
              <a:t>MPO</a:t>
            </a:r>
          </a:p>
        </p:txBody>
      </p:sp>
      <p:pic>
        <p:nvPicPr>
          <p:cNvPr id="323" name="Picture 4" descr="Résultat de recherche d'images pour &quot;antibody cartoon&quot;">
            <a:extLst>
              <a:ext uri="{FF2B5EF4-FFF2-40B4-BE49-F238E27FC236}">
                <a16:creationId xmlns:a16="http://schemas.microsoft.com/office/drawing/2014/main" id="{70BE778B-6FDE-E14E-B5D9-066914F78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7062">
            <a:off x="8569116" y="2588955"/>
            <a:ext cx="180000" cy="1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4" descr="Résultat de recherche d'images pour &quot;antibody cartoon&quot;">
            <a:extLst>
              <a:ext uri="{FF2B5EF4-FFF2-40B4-BE49-F238E27FC236}">
                <a16:creationId xmlns:a16="http://schemas.microsoft.com/office/drawing/2014/main" id="{FEBAFB96-4F15-F543-BBC1-1AFA0228A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6921">
            <a:off x="8576745" y="2903995"/>
            <a:ext cx="180000" cy="1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" name="TextBox 348">
            <a:extLst>
              <a:ext uri="{FF2B5EF4-FFF2-40B4-BE49-F238E27FC236}">
                <a16:creationId xmlns:a16="http://schemas.microsoft.com/office/drawing/2014/main" id="{BE722D35-8F3A-3247-99E7-4ECFF58DAB29}"/>
              </a:ext>
            </a:extLst>
          </p:cNvPr>
          <p:cNvSpPr txBox="1"/>
          <p:nvPr/>
        </p:nvSpPr>
        <p:spPr>
          <a:xfrm>
            <a:off x="2559050" y="2797175"/>
            <a:ext cx="1465263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/>
              <a:t>Cytokines release</a:t>
            </a:r>
          </a:p>
        </p:txBody>
      </p:sp>
      <p:sp>
        <p:nvSpPr>
          <p:cNvPr id="326" name="TextBox 350">
            <a:extLst>
              <a:ext uri="{FF2B5EF4-FFF2-40B4-BE49-F238E27FC236}">
                <a16:creationId xmlns:a16="http://schemas.microsoft.com/office/drawing/2014/main" id="{F3F5E92A-2BD6-D74E-83E5-10E48E98703B}"/>
              </a:ext>
            </a:extLst>
          </p:cNvPr>
          <p:cNvSpPr txBox="1"/>
          <p:nvPr/>
        </p:nvSpPr>
        <p:spPr>
          <a:xfrm>
            <a:off x="14288" y="2051050"/>
            <a:ext cx="1770062" cy="523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/>
              <a:t>Recognition by Innate immune effectors</a:t>
            </a:r>
          </a:p>
        </p:txBody>
      </p:sp>
      <p:sp>
        <p:nvSpPr>
          <p:cNvPr id="327" name="TextBox 352">
            <a:extLst>
              <a:ext uri="{FF2B5EF4-FFF2-40B4-BE49-F238E27FC236}">
                <a16:creationId xmlns:a16="http://schemas.microsoft.com/office/drawing/2014/main" id="{42DBCACC-86C6-6648-87F3-3EC57F116F14}"/>
              </a:ext>
            </a:extLst>
          </p:cNvPr>
          <p:cNvSpPr txBox="1"/>
          <p:nvPr/>
        </p:nvSpPr>
        <p:spPr>
          <a:xfrm>
            <a:off x="2559050" y="5245100"/>
            <a:ext cx="674688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i="1" dirty="0"/>
              <a:t>Il-6</a:t>
            </a:r>
          </a:p>
          <a:p>
            <a:pPr>
              <a:defRPr/>
            </a:pPr>
            <a:r>
              <a:rPr lang="fr-FR" sz="1400" i="1" dirty="0" err="1"/>
              <a:t>Tgf</a:t>
            </a:r>
            <a:r>
              <a:rPr lang="fr-FR" sz="1400" i="1" dirty="0"/>
              <a:t>-</a:t>
            </a:r>
            <a:r>
              <a:rPr lang="el-GR" sz="1400" i="1" dirty="0"/>
              <a:t>β</a:t>
            </a:r>
            <a:endParaRPr lang="fr-FR" sz="1400" i="1" dirty="0"/>
          </a:p>
        </p:txBody>
      </p:sp>
      <p:sp>
        <p:nvSpPr>
          <p:cNvPr id="331" name="TextBox 356">
            <a:extLst>
              <a:ext uri="{FF2B5EF4-FFF2-40B4-BE49-F238E27FC236}">
                <a16:creationId xmlns:a16="http://schemas.microsoft.com/office/drawing/2014/main" id="{1C86A7F4-998C-B345-9484-4223FD11AA5F}"/>
              </a:ext>
            </a:extLst>
          </p:cNvPr>
          <p:cNvSpPr txBox="1"/>
          <p:nvPr/>
        </p:nvSpPr>
        <p:spPr>
          <a:xfrm>
            <a:off x="5438775" y="3175000"/>
            <a:ext cx="712788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i="1" dirty="0"/>
              <a:t>TLR4</a:t>
            </a:r>
          </a:p>
          <a:p>
            <a:pPr>
              <a:defRPr/>
            </a:pPr>
            <a:r>
              <a:rPr lang="fr-FR" sz="1400" i="1" dirty="0"/>
              <a:t>NF-</a:t>
            </a:r>
            <a:r>
              <a:rPr lang="el-GR" sz="1400" i="1" dirty="0"/>
              <a:t>κ</a:t>
            </a:r>
            <a:r>
              <a:rPr lang="fr-BE" sz="1400" i="1" dirty="0"/>
              <a:t>B</a:t>
            </a:r>
          </a:p>
        </p:txBody>
      </p:sp>
      <p:grpSp>
        <p:nvGrpSpPr>
          <p:cNvPr id="13358" name="Groupe 3">
            <a:extLst>
              <a:ext uri="{FF2B5EF4-FFF2-40B4-BE49-F238E27FC236}">
                <a16:creationId xmlns:a16="http://schemas.microsoft.com/office/drawing/2014/main" id="{2CC523F9-2985-514A-A056-1662616EAFE5}"/>
              </a:ext>
            </a:extLst>
          </p:cNvPr>
          <p:cNvGrpSpPr>
            <a:grpSpLocks/>
          </p:cNvGrpSpPr>
          <p:nvPr/>
        </p:nvGrpSpPr>
        <p:grpSpPr bwMode="auto">
          <a:xfrm>
            <a:off x="2190750" y="3244850"/>
            <a:ext cx="504825" cy="498475"/>
            <a:chOff x="8039100" y="3732213"/>
            <a:chExt cx="504825" cy="498475"/>
          </a:xfrm>
        </p:grpSpPr>
        <p:grpSp>
          <p:nvGrpSpPr>
            <p:cNvPr id="13367" name="Group 2257">
              <a:extLst>
                <a:ext uri="{FF2B5EF4-FFF2-40B4-BE49-F238E27FC236}">
                  <a16:creationId xmlns:a16="http://schemas.microsoft.com/office/drawing/2014/main" id="{AF523941-2808-DA44-9DD1-84807EBE5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9100" y="3732213"/>
              <a:ext cx="504825" cy="498475"/>
              <a:chOff x="4250" y="2903"/>
              <a:chExt cx="746" cy="737"/>
            </a:xfrm>
          </p:grpSpPr>
          <p:sp>
            <p:nvSpPr>
              <p:cNvPr id="13369" name="Freeform 2258">
                <a:extLst>
                  <a:ext uri="{FF2B5EF4-FFF2-40B4-BE49-F238E27FC236}">
                    <a16:creationId xmlns:a16="http://schemas.microsoft.com/office/drawing/2014/main" id="{2BF202E2-5717-AB47-9DD5-7FE761587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5"/>
                <a:ext cx="746" cy="735"/>
              </a:xfrm>
              <a:custGeom>
                <a:avLst/>
                <a:gdLst>
                  <a:gd name="T0" fmla="*/ 15758 w 432"/>
                  <a:gd name="T1" fmla="*/ 9978 h 400"/>
                  <a:gd name="T2" fmla="*/ 2473 w 432"/>
                  <a:gd name="T3" fmla="*/ 56160 h 400"/>
                  <a:gd name="T4" fmla="*/ 32321 w 432"/>
                  <a:gd name="T5" fmla="*/ 94073 h 400"/>
                  <a:gd name="T6" fmla="*/ 53113 w 432"/>
                  <a:gd name="T7" fmla="*/ 78094 h 400"/>
                  <a:gd name="T8" fmla="*/ 58602 w 432"/>
                  <a:gd name="T9" fmla="*/ 41573 h 400"/>
                  <a:gd name="T10" fmla="*/ 25138 w 432"/>
                  <a:gd name="T11" fmla="*/ 5095 h 400"/>
                  <a:gd name="T12" fmla="*/ 15758 w 432"/>
                  <a:gd name="T13" fmla="*/ 9978 h 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0">
                    <a:moveTo>
                      <a:pt x="115" y="42"/>
                    </a:moveTo>
                    <a:cubicBezTo>
                      <a:pt x="45" y="72"/>
                      <a:pt x="0" y="168"/>
                      <a:pt x="18" y="235"/>
                    </a:cubicBezTo>
                    <a:cubicBezTo>
                      <a:pt x="41" y="322"/>
                      <a:pt x="153" y="386"/>
                      <a:pt x="237" y="394"/>
                    </a:cubicBezTo>
                    <a:cubicBezTo>
                      <a:pt x="302" y="400"/>
                      <a:pt x="351" y="383"/>
                      <a:pt x="389" y="327"/>
                    </a:cubicBezTo>
                    <a:cubicBezTo>
                      <a:pt x="419" y="282"/>
                      <a:pt x="432" y="228"/>
                      <a:pt x="429" y="174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6"/>
                      <a:pt x="139" y="32"/>
                      <a:pt x="115" y="42"/>
                    </a:cubicBezTo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0" name="Freeform 2259">
                <a:extLst>
                  <a:ext uri="{FF2B5EF4-FFF2-40B4-BE49-F238E27FC236}">
                    <a16:creationId xmlns:a16="http://schemas.microsoft.com/office/drawing/2014/main" id="{A56B58D0-C284-BB48-BF25-773F51C7D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1" name="Freeform 2260">
                <a:extLst>
                  <a:ext uri="{FF2B5EF4-FFF2-40B4-BE49-F238E27FC236}">
                    <a16:creationId xmlns:a16="http://schemas.microsoft.com/office/drawing/2014/main" id="{83F380F9-17E8-AF4D-9D1A-E2A969112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2951"/>
                <a:ext cx="513" cy="632"/>
              </a:xfrm>
              <a:custGeom>
                <a:avLst/>
                <a:gdLst>
                  <a:gd name="T0" fmla="*/ 4487 w 297"/>
                  <a:gd name="T1" fmla="*/ 50722 h 344"/>
                  <a:gd name="T2" fmla="*/ 16787 w 297"/>
                  <a:gd name="T3" fmla="*/ 8030 h 344"/>
                  <a:gd name="T4" fmla="*/ 25410 w 297"/>
                  <a:gd name="T5" fmla="*/ 3391 h 344"/>
                  <a:gd name="T6" fmla="*/ 40634 w 297"/>
                  <a:gd name="T7" fmla="*/ 5080 h 344"/>
                  <a:gd name="T8" fmla="*/ 23403 w 297"/>
                  <a:gd name="T9" fmla="*/ 1971 h 344"/>
                  <a:gd name="T10" fmla="*/ 14687 w 297"/>
                  <a:gd name="T11" fmla="*/ 6653 h 344"/>
                  <a:gd name="T12" fmla="*/ 2289 w 297"/>
                  <a:gd name="T13" fmla="*/ 49300 h 344"/>
                  <a:gd name="T14" fmla="*/ 23121 w 297"/>
                  <a:gd name="T15" fmla="*/ 82031 h 344"/>
                  <a:gd name="T16" fmla="*/ 4487 w 297"/>
                  <a:gd name="T17" fmla="*/ 50722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7" h="344">
                    <a:moveTo>
                      <a:pt x="33" y="213"/>
                    </a:moveTo>
                    <a:cubicBezTo>
                      <a:pt x="16" y="150"/>
                      <a:pt x="57" y="62"/>
                      <a:pt x="123" y="34"/>
                    </a:cubicBezTo>
                    <a:cubicBezTo>
                      <a:pt x="144" y="24"/>
                      <a:pt x="162" y="19"/>
                      <a:pt x="186" y="14"/>
                    </a:cubicBezTo>
                    <a:cubicBezTo>
                      <a:pt x="222" y="7"/>
                      <a:pt x="261" y="9"/>
                      <a:pt x="297" y="21"/>
                    </a:cubicBezTo>
                    <a:cubicBezTo>
                      <a:pt x="257" y="4"/>
                      <a:pt x="212" y="0"/>
                      <a:pt x="171" y="8"/>
                    </a:cubicBezTo>
                    <a:cubicBezTo>
                      <a:pt x="146" y="13"/>
                      <a:pt x="129" y="19"/>
                      <a:pt x="107" y="28"/>
                    </a:cubicBezTo>
                    <a:cubicBezTo>
                      <a:pt x="41" y="56"/>
                      <a:pt x="0" y="145"/>
                      <a:pt x="17" y="207"/>
                    </a:cubicBezTo>
                    <a:cubicBezTo>
                      <a:pt x="34" y="271"/>
                      <a:pt x="102" y="322"/>
                      <a:pt x="169" y="344"/>
                    </a:cubicBezTo>
                    <a:cubicBezTo>
                      <a:pt x="108" y="319"/>
                      <a:pt x="48" y="272"/>
                      <a:pt x="33" y="213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2" name="Freeform 2261">
                <a:extLst>
                  <a:ext uri="{FF2B5EF4-FFF2-40B4-BE49-F238E27FC236}">
                    <a16:creationId xmlns:a16="http://schemas.microsoft.com/office/drawing/2014/main" id="{3FA6BF50-F3F9-EE4F-9032-2B450EE7E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3014"/>
                <a:ext cx="541" cy="604"/>
              </a:xfrm>
              <a:custGeom>
                <a:avLst/>
                <a:gdLst>
                  <a:gd name="T0" fmla="*/ 42689 w 313"/>
                  <a:gd name="T1" fmla="*/ 27991 h 329"/>
                  <a:gd name="T2" fmla="*/ 32149 w 313"/>
                  <a:gd name="T3" fmla="*/ 0 h 329"/>
                  <a:gd name="T4" fmla="*/ 40236 w 313"/>
                  <a:gd name="T5" fmla="*/ 25153 h 329"/>
                  <a:gd name="T6" fmla="*/ 35111 w 313"/>
                  <a:gd name="T7" fmla="*/ 58955 h 329"/>
                  <a:gd name="T8" fmla="*/ 15708 w 313"/>
                  <a:gd name="T9" fmla="*/ 73657 h 329"/>
                  <a:gd name="T10" fmla="*/ 0 w 313"/>
                  <a:gd name="T11" fmla="*/ 64253 h 329"/>
                  <a:gd name="T12" fmla="*/ 18021 w 313"/>
                  <a:gd name="T13" fmla="*/ 76543 h 329"/>
                  <a:gd name="T14" fmla="*/ 37407 w 313"/>
                  <a:gd name="T15" fmla="*/ 61560 h 329"/>
                  <a:gd name="T16" fmla="*/ 42689 w 313"/>
                  <a:gd name="T17" fmla="*/ 27991 h 3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3" h="329">
                    <a:moveTo>
                      <a:pt x="310" y="118"/>
                    </a:moveTo>
                    <a:cubicBezTo>
                      <a:pt x="306" y="64"/>
                      <a:pt x="275" y="24"/>
                      <a:pt x="234" y="0"/>
                    </a:cubicBezTo>
                    <a:cubicBezTo>
                      <a:pt x="266" y="25"/>
                      <a:pt x="289" y="60"/>
                      <a:pt x="292" y="106"/>
                    </a:cubicBezTo>
                    <a:cubicBezTo>
                      <a:pt x="295" y="157"/>
                      <a:pt x="283" y="207"/>
                      <a:pt x="255" y="249"/>
                    </a:cubicBezTo>
                    <a:cubicBezTo>
                      <a:pt x="220" y="301"/>
                      <a:pt x="174" y="317"/>
                      <a:pt x="114" y="311"/>
                    </a:cubicBezTo>
                    <a:cubicBezTo>
                      <a:pt x="78" y="308"/>
                      <a:pt x="36" y="294"/>
                      <a:pt x="0" y="271"/>
                    </a:cubicBezTo>
                    <a:cubicBezTo>
                      <a:pt x="40" y="300"/>
                      <a:pt x="89" y="319"/>
                      <a:pt x="131" y="323"/>
                    </a:cubicBezTo>
                    <a:cubicBezTo>
                      <a:pt x="192" y="329"/>
                      <a:pt x="237" y="312"/>
                      <a:pt x="272" y="260"/>
                    </a:cubicBezTo>
                    <a:cubicBezTo>
                      <a:pt x="300" y="218"/>
                      <a:pt x="313" y="168"/>
                      <a:pt x="310" y="11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3" name="Freeform 2262">
                <a:extLst>
                  <a:ext uri="{FF2B5EF4-FFF2-40B4-BE49-F238E27FC236}">
                    <a16:creationId xmlns:a16="http://schemas.microsoft.com/office/drawing/2014/main" id="{97779A22-B5A6-1046-8632-C461EAAA7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3072"/>
                <a:ext cx="469" cy="476"/>
              </a:xfrm>
              <a:custGeom>
                <a:avLst/>
                <a:gdLst>
                  <a:gd name="T0" fmla="*/ 0 w 272"/>
                  <a:gd name="T1" fmla="*/ 38032 h 259"/>
                  <a:gd name="T2" fmla="*/ 13461 w 272"/>
                  <a:gd name="T3" fmla="*/ 58309 h 259"/>
                  <a:gd name="T4" fmla="*/ 30328 w 272"/>
                  <a:gd name="T5" fmla="*/ 54032 h 259"/>
                  <a:gd name="T6" fmla="*/ 35404 w 272"/>
                  <a:gd name="T7" fmla="*/ 24370 h 259"/>
                  <a:gd name="T8" fmla="*/ 35163 w 272"/>
                  <a:gd name="T9" fmla="*/ 11180 h 259"/>
                  <a:gd name="T10" fmla="*/ 30537 w 272"/>
                  <a:gd name="T11" fmla="*/ 0 h 259"/>
                  <a:gd name="T12" fmla="*/ 31794 w 272"/>
                  <a:gd name="T13" fmla="*/ 11055 h 259"/>
                  <a:gd name="T14" fmla="*/ 31037 w 272"/>
                  <a:gd name="T15" fmla="*/ 26277 h 259"/>
                  <a:gd name="T16" fmla="*/ 23653 w 272"/>
                  <a:gd name="T17" fmla="*/ 48017 h 259"/>
                  <a:gd name="T18" fmla="*/ 17491 w 272"/>
                  <a:gd name="T19" fmla="*/ 51404 h 259"/>
                  <a:gd name="T20" fmla="*/ 11970 w 272"/>
                  <a:gd name="T21" fmla="*/ 42268 h 259"/>
                  <a:gd name="T22" fmla="*/ 247 w 272"/>
                  <a:gd name="T23" fmla="*/ 38032 h 2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2" h="259">
                    <a:moveTo>
                      <a:pt x="0" y="159"/>
                    </a:moveTo>
                    <a:cubicBezTo>
                      <a:pt x="47" y="166"/>
                      <a:pt x="53" y="231"/>
                      <a:pt x="100" y="244"/>
                    </a:cubicBezTo>
                    <a:cubicBezTo>
                      <a:pt x="149" y="257"/>
                      <a:pt x="185" y="259"/>
                      <a:pt x="225" y="226"/>
                    </a:cubicBezTo>
                    <a:cubicBezTo>
                      <a:pt x="263" y="194"/>
                      <a:pt x="262" y="146"/>
                      <a:pt x="263" y="102"/>
                    </a:cubicBezTo>
                    <a:cubicBezTo>
                      <a:pt x="263" y="81"/>
                      <a:pt x="272" y="68"/>
                      <a:pt x="261" y="47"/>
                    </a:cubicBezTo>
                    <a:cubicBezTo>
                      <a:pt x="253" y="31"/>
                      <a:pt x="236" y="15"/>
                      <a:pt x="227" y="0"/>
                    </a:cubicBezTo>
                    <a:cubicBezTo>
                      <a:pt x="227" y="15"/>
                      <a:pt x="235" y="30"/>
                      <a:pt x="236" y="46"/>
                    </a:cubicBezTo>
                    <a:cubicBezTo>
                      <a:pt x="238" y="68"/>
                      <a:pt x="235" y="89"/>
                      <a:pt x="230" y="110"/>
                    </a:cubicBezTo>
                    <a:cubicBezTo>
                      <a:pt x="219" y="153"/>
                      <a:pt x="225" y="184"/>
                      <a:pt x="176" y="201"/>
                    </a:cubicBezTo>
                    <a:cubicBezTo>
                      <a:pt x="163" y="205"/>
                      <a:pt x="144" y="217"/>
                      <a:pt x="130" y="215"/>
                    </a:cubicBezTo>
                    <a:cubicBezTo>
                      <a:pt x="111" y="213"/>
                      <a:pt x="103" y="189"/>
                      <a:pt x="89" y="177"/>
                    </a:cubicBezTo>
                    <a:cubicBezTo>
                      <a:pt x="65" y="158"/>
                      <a:pt x="24" y="164"/>
                      <a:pt x="2" y="159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4" name="Freeform 2263">
                <a:extLst>
                  <a:ext uri="{FF2B5EF4-FFF2-40B4-BE49-F238E27FC236}">
                    <a16:creationId xmlns:a16="http://schemas.microsoft.com/office/drawing/2014/main" id="{61D52B4F-F1C6-B141-8E0B-72CAFC8F4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3004"/>
                <a:ext cx="399" cy="271"/>
              </a:xfrm>
              <a:custGeom>
                <a:avLst/>
                <a:gdLst>
                  <a:gd name="T0" fmla="*/ 767 w 231"/>
                  <a:gd name="T1" fmla="*/ 36202 h 147"/>
                  <a:gd name="T2" fmla="*/ 12853 w 231"/>
                  <a:gd name="T3" fmla="*/ 4137 h 147"/>
                  <a:gd name="T4" fmla="*/ 23121 w 231"/>
                  <a:gd name="T5" fmla="*/ 1442 h 147"/>
                  <a:gd name="T6" fmla="*/ 31600 w 231"/>
                  <a:gd name="T7" fmla="*/ 4900 h 147"/>
                  <a:gd name="T8" fmla="*/ 10913 w 231"/>
                  <a:gd name="T9" fmla="*/ 11351 h 147"/>
                  <a:gd name="T10" fmla="*/ 1325 w 231"/>
                  <a:gd name="T11" fmla="*/ 35243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" h="147">
                    <a:moveTo>
                      <a:pt x="6" y="147"/>
                    </a:moveTo>
                    <a:cubicBezTo>
                      <a:pt x="0" y="86"/>
                      <a:pt x="33" y="48"/>
                      <a:pt x="94" y="17"/>
                    </a:cubicBezTo>
                    <a:cubicBezTo>
                      <a:pt x="126" y="0"/>
                      <a:pt x="133" y="5"/>
                      <a:pt x="169" y="6"/>
                    </a:cubicBezTo>
                    <a:cubicBezTo>
                      <a:pt x="195" y="8"/>
                      <a:pt x="210" y="9"/>
                      <a:pt x="231" y="20"/>
                    </a:cubicBezTo>
                    <a:cubicBezTo>
                      <a:pt x="179" y="2"/>
                      <a:pt x="126" y="24"/>
                      <a:pt x="80" y="46"/>
                    </a:cubicBezTo>
                    <a:cubicBezTo>
                      <a:pt x="48" y="62"/>
                      <a:pt x="6" y="98"/>
                      <a:pt x="10" y="143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5" name="Freeform 2264">
                <a:extLst>
                  <a:ext uri="{FF2B5EF4-FFF2-40B4-BE49-F238E27FC236}">
                    <a16:creationId xmlns:a16="http://schemas.microsoft.com/office/drawing/2014/main" id="{1CEFF26C-6FB6-9344-BA9B-44B9DCF40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335"/>
                <a:ext cx="361" cy="232"/>
              </a:xfrm>
              <a:custGeom>
                <a:avLst/>
                <a:gdLst>
                  <a:gd name="T0" fmla="*/ 15454 w 209"/>
                  <a:gd name="T1" fmla="*/ 22185 h 126"/>
                  <a:gd name="T2" fmla="*/ 28626 w 209"/>
                  <a:gd name="T3" fmla="*/ 0 h 126"/>
                  <a:gd name="T4" fmla="*/ 16020 w 209"/>
                  <a:gd name="T5" fmla="*/ 25481 h 126"/>
                  <a:gd name="T6" fmla="*/ 0 w 209"/>
                  <a:gd name="T7" fmla="*/ 13633 h 126"/>
                  <a:gd name="T8" fmla="*/ 15454 w 209"/>
                  <a:gd name="T9" fmla="*/ 22185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9" h="126">
                    <a:moveTo>
                      <a:pt x="113" y="91"/>
                    </a:moveTo>
                    <a:cubicBezTo>
                      <a:pt x="181" y="68"/>
                      <a:pt x="204" y="26"/>
                      <a:pt x="209" y="0"/>
                    </a:cubicBezTo>
                    <a:cubicBezTo>
                      <a:pt x="204" y="57"/>
                      <a:pt x="187" y="85"/>
                      <a:pt x="117" y="105"/>
                    </a:cubicBezTo>
                    <a:cubicBezTo>
                      <a:pt x="46" y="126"/>
                      <a:pt x="19" y="91"/>
                      <a:pt x="0" y="56"/>
                    </a:cubicBezTo>
                    <a:cubicBezTo>
                      <a:pt x="24" y="78"/>
                      <a:pt x="61" y="107"/>
                      <a:pt x="113" y="91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6" name="Freeform 2265">
                <a:extLst>
                  <a:ext uri="{FF2B5EF4-FFF2-40B4-BE49-F238E27FC236}">
                    <a16:creationId xmlns:a16="http://schemas.microsoft.com/office/drawing/2014/main" id="{1C681C8A-B58D-0C4E-8DFE-9386858C6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3282"/>
                <a:ext cx="238" cy="323"/>
              </a:xfrm>
              <a:custGeom>
                <a:avLst/>
                <a:gdLst>
                  <a:gd name="T0" fmla="*/ 18595 w 138"/>
                  <a:gd name="T1" fmla="*/ 0 h 176"/>
                  <a:gd name="T2" fmla="*/ 0 w 138"/>
                  <a:gd name="T3" fmla="*/ 41575 h 176"/>
                  <a:gd name="T4" fmla="*/ 18595 w 138"/>
                  <a:gd name="T5" fmla="*/ 0 h 1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176">
                    <a:moveTo>
                      <a:pt x="138" y="0"/>
                    </a:moveTo>
                    <a:cubicBezTo>
                      <a:pt x="136" y="37"/>
                      <a:pt x="115" y="169"/>
                      <a:pt x="0" y="176"/>
                    </a:cubicBezTo>
                    <a:cubicBezTo>
                      <a:pt x="33" y="165"/>
                      <a:pt x="111" y="134"/>
                      <a:pt x="138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7" name="Freeform 2266">
                <a:extLst>
                  <a:ext uri="{FF2B5EF4-FFF2-40B4-BE49-F238E27FC236}">
                    <a16:creationId xmlns:a16="http://schemas.microsoft.com/office/drawing/2014/main" id="{11706F47-5158-2640-A386-F8031FC98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903"/>
                <a:ext cx="746" cy="737"/>
              </a:xfrm>
              <a:custGeom>
                <a:avLst/>
                <a:gdLst>
                  <a:gd name="T0" fmla="*/ 15758 w 432"/>
                  <a:gd name="T1" fmla="*/ 10063 h 401"/>
                  <a:gd name="T2" fmla="*/ 2473 w 432"/>
                  <a:gd name="T3" fmla="*/ 56539 h 401"/>
                  <a:gd name="T4" fmla="*/ 32321 w 432"/>
                  <a:gd name="T5" fmla="*/ 94507 h 401"/>
                  <a:gd name="T6" fmla="*/ 53113 w 432"/>
                  <a:gd name="T7" fmla="*/ 78286 h 401"/>
                  <a:gd name="T8" fmla="*/ 58602 w 432"/>
                  <a:gd name="T9" fmla="*/ 41943 h 401"/>
                  <a:gd name="T10" fmla="*/ 25138 w 432"/>
                  <a:gd name="T11" fmla="*/ 5104 h 401"/>
                  <a:gd name="T12" fmla="*/ 15758 w 432"/>
                  <a:gd name="T13" fmla="*/ 10063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" h="401">
                    <a:moveTo>
                      <a:pt x="115" y="42"/>
                    </a:moveTo>
                    <a:cubicBezTo>
                      <a:pt x="44" y="73"/>
                      <a:pt x="0" y="168"/>
                      <a:pt x="18" y="236"/>
                    </a:cubicBezTo>
                    <a:cubicBezTo>
                      <a:pt x="41" y="323"/>
                      <a:pt x="153" y="387"/>
                      <a:pt x="237" y="395"/>
                    </a:cubicBezTo>
                    <a:cubicBezTo>
                      <a:pt x="302" y="401"/>
                      <a:pt x="351" y="383"/>
                      <a:pt x="389" y="327"/>
                    </a:cubicBezTo>
                    <a:cubicBezTo>
                      <a:pt x="419" y="283"/>
                      <a:pt x="432" y="229"/>
                      <a:pt x="429" y="175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7"/>
                      <a:pt x="139" y="32"/>
                      <a:pt x="115" y="42"/>
                    </a:cubicBezTo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8" name="Freeform 2267">
                <a:extLst>
                  <a:ext uri="{FF2B5EF4-FFF2-40B4-BE49-F238E27FC236}">
                    <a16:creationId xmlns:a16="http://schemas.microsoft.com/office/drawing/2014/main" id="{D8B3504B-F753-5E44-AB01-60D867DAC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984"/>
                <a:ext cx="625" cy="584"/>
              </a:xfrm>
              <a:custGeom>
                <a:avLst/>
                <a:gdLst>
                  <a:gd name="T0" fmla="*/ 7914 w 362"/>
                  <a:gd name="T1" fmla="*/ 9943 h 318"/>
                  <a:gd name="T2" fmla="*/ 1502 w 362"/>
                  <a:gd name="T3" fmla="*/ 24175 h 318"/>
                  <a:gd name="T4" fmla="*/ 763 w 362"/>
                  <a:gd name="T5" fmla="*/ 41424 h 318"/>
                  <a:gd name="T6" fmla="*/ 5768 w 362"/>
                  <a:gd name="T7" fmla="*/ 51049 h 318"/>
                  <a:gd name="T8" fmla="*/ 11632 w 362"/>
                  <a:gd name="T9" fmla="*/ 57089 h 318"/>
                  <a:gd name="T10" fmla="*/ 15542 w 362"/>
                  <a:gd name="T11" fmla="*/ 66782 h 318"/>
                  <a:gd name="T12" fmla="*/ 31331 w 362"/>
                  <a:gd name="T13" fmla="*/ 74115 h 318"/>
                  <a:gd name="T14" fmla="*/ 47065 w 362"/>
                  <a:gd name="T15" fmla="*/ 37558 h 318"/>
                  <a:gd name="T16" fmla="*/ 47697 w 362"/>
                  <a:gd name="T17" fmla="*/ 27797 h 318"/>
                  <a:gd name="T18" fmla="*/ 44997 w 362"/>
                  <a:gd name="T19" fmla="*/ 18111 h 318"/>
                  <a:gd name="T20" fmla="*/ 36176 w 362"/>
                  <a:gd name="T21" fmla="*/ 3620 h 318"/>
                  <a:gd name="T22" fmla="*/ 23474 w 362"/>
                  <a:gd name="T23" fmla="*/ 0 h 318"/>
                  <a:gd name="T24" fmla="*/ 18261 w 362"/>
                  <a:gd name="T25" fmla="*/ 775 h 318"/>
                  <a:gd name="T26" fmla="*/ 13489 w 362"/>
                  <a:gd name="T27" fmla="*/ 3620 h 318"/>
                  <a:gd name="T28" fmla="*/ 7914 w 362"/>
                  <a:gd name="T29" fmla="*/ 9943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9" name="Oval 2268">
                <a:extLst>
                  <a:ext uri="{FF2B5EF4-FFF2-40B4-BE49-F238E27FC236}">
                    <a16:creationId xmlns:a16="http://schemas.microsoft.com/office/drawing/2014/main" id="{B8311508-52A3-DE4D-AD56-A4ADD4BEB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3006"/>
                <a:ext cx="57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80" name="Oval 2269">
                <a:extLst>
                  <a:ext uri="{FF2B5EF4-FFF2-40B4-BE49-F238E27FC236}">
                    <a16:creationId xmlns:a16="http://schemas.microsoft.com/office/drawing/2014/main" id="{68732182-2EAA-C141-84F7-82A0AC350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" y="3003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81" name="Oval 2270">
                <a:extLst>
                  <a:ext uri="{FF2B5EF4-FFF2-40B4-BE49-F238E27FC236}">
                    <a16:creationId xmlns:a16="http://schemas.microsoft.com/office/drawing/2014/main" id="{47168805-D841-8747-809C-2AD73CF49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3049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68" name="ZoneTexte 714">
              <a:extLst>
                <a:ext uri="{FF2B5EF4-FFF2-40B4-BE49-F238E27FC236}">
                  <a16:creationId xmlns:a16="http://schemas.microsoft.com/office/drawing/2014/main" id="{B8A33E15-43C7-F842-A0F6-AE2AEF48C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2644" y="3842950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BE" altLang="fr-FR" sz="1200"/>
                <a:t>LBi</a:t>
              </a:r>
              <a:endParaRPr lang="en-US" altLang="fr-FR" sz="1200"/>
            </a:p>
          </p:txBody>
        </p:sp>
      </p:grpSp>
      <p:sp>
        <p:nvSpPr>
          <p:cNvPr id="13359" name="TextBox 391">
            <a:extLst>
              <a:ext uri="{FF2B5EF4-FFF2-40B4-BE49-F238E27FC236}">
                <a16:creationId xmlns:a16="http://schemas.microsoft.com/office/drawing/2014/main" id="{1294CF9A-CD64-A740-9533-51154BCFA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1120775"/>
            <a:ext cx="1471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/>
              <a:t>Major in fish</a:t>
            </a:r>
          </a:p>
          <a:p>
            <a:r>
              <a:rPr lang="fr-FR" altLang="fr-FR" sz="1400"/>
              <a:t>Fast and efficient </a:t>
            </a:r>
          </a:p>
        </p:txBody>
      </p:sp>
      <p:sp>
        <p:nvSpPr>
          <p:cNvPr id="13360" name="TextBox 392">
            <a:extLst>
              <a:ext uri="{FF2B5EF4-FFF2-40B4-BE49-F238E27FC236}">
                <a16:creationId xmlns:a16="http://schemas.microsoft.com/office/drawing/2014/main" id="{396D6F33-29DD-2B4F-A5EC-8E4E1309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108075"/>
            <a:ext cx="183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/>
              <a:t>Lazy in fish</a:t>
            </a:r>
          </a:p>
          <a:p>
            <a:r>
              <a:rPr lang="fr-FR" altLang="fr-FR" sz="1400"/>
              <a:t>Slow and less efficient </a:t>
            </a:r>
          </a:p>
        </p:txBody>
      </p:sp>
      <p:grpSp>
        <p:nvGrpSpPr>
          <p:cNvPr id="13361" name="Groupe 19">
            <a:extLst>
              <a:ext uri="{FF2B5EF4-FFF2-40B4-BE49-F238E27FC236}">
                <a16:creationId xmlns:a16="http://schemas.microsoft.com/office/drawing/2014/main" id="{A5D39DB1-585E-2743-A6C5-FC4B768E011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0"/>
            <a:chExt cx="9144000" cy="504939"/>
          </a:xfrm>
        </p:grpSpPr>
        <p:pic>
          <p:nvPicPr>
            <p:cNvPr id="13365" name="Image 20">
              <a:extLst>
                <a:ext uri="{FF2B5EF4-FFF2-40B4-BE49-F238E27FC236}">
                  <a16:creationId xmlns:a16="http://schemas.microsoft.com/office/drawing/2014/main" id="{AFC41130-76F5-1348-8B7A-A10241496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77657" r="8124" b="13252"/>
            <a:stretch>
              <a:fillRect/>
            </a:stretch>
          </p:blipFill>
          <p:spPr bwMode="auto">
            <a:xfrm flipH="1">
              <a:off x="3409950" y="0"/>
              <a:ext cx="5734050" cy="50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E1C7215F-DBEE-C742-9AAC-10071EB0CBA2}"/>
                </a:ext>
              </a:extLst>
            </p:cNvPr>
            <p:cNvSpPr/>
            <p:nvPr/>
          </p:nvSpPr>
          <p:spPr>
            <a:xfrm>
              <a:off x="0" y="0"/>
              <a:ext cx="3502025" cy="504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b="1"/>
            </a:p>
          </p:txBody>
        </p:sp>
      </p:grpSp>
      <p:sp>
        <p:nvSpPr>
          <p:cNvPr id="359" name="Rectangle 358">
            <a:extLst>
              <a:ext uri="{FF2B5EF4-FFF2-40B4-BE49-F238E27FC236}">
                <a16:creationId xmlns:a16="http://schemas.microsoft.com/office/drawing/2014/main" id="{B6C55EE0-20F5-BB41-867F-7861709AF381}"/>
              </a:ext>
            </a:extLst>
          </p:cNvPr>
          <p:cNvSpPr/>
          <p:nvPr/>
        </p:nvSpPr>
        <p:spPr>
          <a:xfrm>
            <a:off x="19050" y="-49213"/>
            <a:ext cx="6802438" cy="61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Surrounded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microorganism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D1</a:t>
            </a:r>
          </a:p>
        </p:txBody>
      </p:sp>
      <p:sp>
        <p:nvSpPr>
          <p:cNvPr id="353" name="TextBox 356">
            <a:extLst>
              <a:ext uri="{FF2B5EF4-FFF2-40B4-BE49-F238E27FC236}">
                <a16:creationId xmlns:a16="http://schemas.microsoft.com/office/drawing/2014/main" id="{1C86A7F4-998C-B345-9484-4223FD11AA5F}"/>
              </a:ext>
            </a:extLst>
          </p:cNvPr>
          <p:cNvSpPr txBox="1"/>
          <p:nvPr/>
        </p:nvSpPr>
        <p:spPr>
          <a:xfrm>
            <a:off x="7493000" y="1893888"/>
            <a:ext cx="569913" cy="738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i="1" dirty="0"/>
              <a:t>Rag1</a:t>
            </a:r>
          </a:p>
          <a:p>
            <a:pPr>
              <a:defRPr/>
            </a:pPr>
            <a:r>
              <a:rPr lang="fr-FR" sz="1400" i="1" dirty="0" err="1"/>
              <a:t>Tcra</a:t>
            </a:r>
            <a:endParaRPr lang="fr-FR" sz="1400" i="1" dirty="0"/>
          </a:p>
          <a:p>
            <a:pPr>
              <a:defRPr/>
            </a:pPr>
            <a:r>
              <a:rPr lang="fr-FR" sz="1400" i="1" dirty="0"/>
              <a:t>Cd4</a:t>
            </a:r>
          </a:p>
        </p:txBody>
      </p:sp>
      <p:sp>
        <p:nvSpPr>
          <p:cNvPr id="351" name="ZoneTexte 350">
            <a:extLst>
              <a:ext uri="{FF2B5EF4-FFF2-40B4-BE49-F238E27FC236}">
                <a16:creationId xmlns:a16="http://schemas.microsoft.com/office/drawing/2014/main" id="{37B10B2D-C1BD-F64D-9ED5-1645CCBFE5C0}"/>
              </a:ext>
            </a:extLst>
          </p:cNvPr>
          <p:cNvSpPr txBox="1"/>
          <p:nvPr/>
        </p:nvSpPr>
        <p:spPr>
          <a:xfrm>
            <a:off x="8702675" y="6529388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 2">
            <a:extLst>
              <a:ext uri="{FF2B5EF4-FFF2-40B4-BE49-F238E27FC236}">
                <a16:creationId xmlns:a16="http://schemas.microsoft.com/office/drawing/2014/main" id="{C2644DC9-00D6-8B4D-91F4-9C7E06886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3" b="22046"/>
          <a:stretch>
            <a:fillRect/>
          </a:stretch>
        </p:blipFill>
        <p:spPr bwMode="auto">
          <a:xfrm>
            <a:off x="-19050" y="733425"/>
            <a:ext cx="91630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ZoneTexte 3">
            <a:extLst>
              <a:ext uri="{FF2B5EF4-FFF2-40B4-BE49-F238E27FC236}">
                <a16:creationId xmlns:a16="http://schemas.microsoft.com/office/drawing/2014/main" id="{6FFA7002-B4E8-4148-B9F8-08B91F6E4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858838"/>
            <a:ext cx="73247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BE" altLang="fr-FR" sz="3200" b="1">
                <a:solidFill>
                  <a:schemeClr val="bg1"/>
                </a:solidFill>
              </a:rPr>
              <a:t>Influence of different bacterial infection histories on fish immune responses</a:t>
            </a:r>
          </a:p>
        </p:txBody>
      </p:sp>
      <p:sp>
        <p:nvSpPr>
          <p:cNvPr id="14339" name="ZoneTexte 3">
            <a:extLst>
              <a:ext uri="{FF2B5EF4-FFF2-40B4-BE49-F238E27FC236}">
                <a16:creationId xmlns:a16="http://schemas.microsoft.com/office/drawing/2014/main" id="{FF0CEE64-8877-1043-9FB3-B798F7E8B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2675" y="65293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BE" altLang="fr-FR"/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14221</TotalTime>
  <Words>898</Words>
  <Application>Microsoft Macintosh PowerPoint</Application>
  <PresentationFormat>Affichage à l'écran (4:3)</PresentationFormat>
  <Paragraphs>299</Paragraphs>
  <Slides>24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MS Mincho</vt:lpstr>
      <vt:lpstr>MS PGothic</vt:lpstr>
      <vt:lpstr>Arial</vt:lpstr>
      <vt:lpstr>Calibri</vt:lpstr>
      <vt:lpstr>Symbol</vt:lpstr>
      <vt:lpstr>Times New Roman</vt:lpstr>
      <vt:lpstr>Verdana</vt:lpstr>
      <vt:lpstr>Conception personnalisée</vt:lpstr>
      <vt:lpstr>1_Conception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Hello Agency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aaaaaa aaaaaaa</dc:creator>
  <cp:lastModifiedBy>Anna Wanderscheid</cp:lastModifiedBy>
  <cp:revision>591</cp:revision>
  <cp:lastPrinted>2016-08-23T13:47:05Z</cp:lastPrinted>
  <dcterms:created xsi:type="dcterms:W3CDTF">2012-08-22T10:00:01Z</dcterms:created>
  <dcterms:modified xsi:type="dcterms:W3CDTF">2020-02-10T18:14:08Z</dcterms:modified>
</cp:coreProperties>
</file>